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406" r:id="rId3"/>
    <p:sldId id="391" r:id="rId4"/>
    <p:sldId id="386" r:id="rId5"/>
    <p:sldId id="382" r:id="rId6"/>
    <p:sldId id="389" r:id="rId7"/>
    <p:sldId id="390" r:id="rId8"/>
    <p:sldId id="416" r:id="rId9"/>
    <p:sldId id="415" r:id="rId10"/>
    <p:sldId id="414" r:id="rId11"/>
    <p:sldId id="392" r:id="rId12"/>
  </p:sldIdLst>
  <p:sldSz cx="9144000" cy="6858000" type="letter"/>
  <p:notesSz cx="6858000" cy="9144000"/>
  <p:defaultTextStyle>
    <a:defPPr>
      <a:defRPr lang="es-ES"/>
    </a:defPPr>
    <a:lvl1pPr algn="l" rtl="0" eaLnBrk="0" fontAlgn="base" hangingPunct="0">
      <a:spcBef>
        <a:spcPct val="0"/>
      </a:spcBef>
      <a:spcAft>
        <a:spcPct val="0"/>
      </a:spcAft>
      <a:defRPr sz="1400" kern="1200">
        <a:solidFill>
          <a:schemeClr val="tx1"/>
        </a:solidFill>
        <a:latin typeface="Times New Roman" pitchFamily="4" charset="0"/>
        <a:ea typeface="ＭＳ Ｐゴシック" pitchFamily="4" charset="-128"/>
        <a:cs typeface="+mn-cs"/>
      </a:defRPr>
    </a:lvl1pPr>
    <a:lvl2pPr marL="457200" algn="l" rtl="0" eaLnBrk="0" fontAlgn="base" hangingPunct="0">
      <a:spcBef>
        <a:spcPct val="0"/>
      </a:spcBef>
      <a:spcAft>
        <a:spcPct val="0"/>
      </a:spcAft>
      <a:defRPr sz="1400" kern="1200">
        <a:solidFill>
          <a:schemeClr val="tx1"/>
        </a:solidFill>
        <a:latin typeface="Times New Roman" pitchFamily="4" charset="0"/>
        <a:ea typeface="ＭＳ Ｐゴシック" pitchFamily="4" charset="-128"/>
        <a:cs typeface="+mn-cs"/>
      </a:defRPr>
    </a:lvl2pPr>
    <a:lvl3pPr marL="914400" algn="l" rtl="0" eaLnBrk="0" fontAlgn="base" hangingPunct="0">
      <a:spcBef>
        <a:spcPct val="0"/>
      </a:spcBef>
      <a:spcAft>
        <a:spcPct val="0"/>
      </a:spcAft>
      <a:defRPr sz="1400" kern="1200">
        <a:solidFill>
          <a:schemeClr val="tx1"/>
        </a:solidFill>
        <a:latin typeface="Times New Roman" pitchFamily="4" charset="0"/>
        <a:ea typeface="ＭＳ Ｐゴシック" pitchFamily="4" charset="-128"/>
        <a:cs typeface="+mn-cs"/>
      </a:defRPr>
    </a:lvl3pPr>
    <a:lvl4pPr marL="1371600" algn="l" rtl="0" eaLnBrk="0" fontAlgn="base" hangingPunct="0">
      <a:spcBef>
        <a:spcPct val="0"/>
      </a:spcBef>
      <a:spcAft>
        <a:spcPct val="0"/>
      </a:spcAft>
      <a:defRPr sz="1400" kern="1200">
        <a:solidFill>
          <a:schemeClr val="tx1"/>
        </a:solidFill>
        <a:latin typeface="Times New Roman" pitchFamily="4" charset="0"/>
        <a:ea typeface="ＭＳ Ｐゴシック" pitchFamily="4" charset="-128"/>
        <a:cs typeface="+mn-cs"/>
      </a:defRPr>
    </a:lvl4pPr>
    <a:lvl5pPr marL="1828800" algn="l" rtl="0" eaLnBrk="0" fontAlgn="base" hangingPunct="0">
      <a:spcBef>
        <a:spcPct val="0"/>
      </a:spcBef>
      <a:spcAft>
        <a:spcPct val="0"/>
      </a:spcAft>
      <a:defRPr sz="1400" kern="1200">
        <a:solidFill>
          <a:schemeClr val="tx1"/>
        </a:solidFill>
        <a:latin typeface="Times New Roman" pitchFamily="4" charset="0"/>
        <a:ea typeface="ＭＳ Ｐゴシック" pitchFamily="4" charset="-128"/>
        <a:cs typeface="+mn-cs"/>
      </a:defRPr>
    </a:lvl5pPr>
    <a:lvl6pPr marL="2286000" algn="l" defTabSz="914400" rtl="0" eaLnBrk="1" latinLnBrk="0" hangingPunct="1">
      <a:defRPr sz="1400" kern="1200">
        <a:solidFill>
          <a:schemeClr val="tx1"/>
        </a:solidFill>
        <a:latin typeface="Times New Roman" pitchFamily="4" charset="0"/>
        <a:ea typeface="ＭＳ Ｐゴシック" pitchFamily="4" charset="-128"/>
        <a:cs typeface="+mn-cs"/>
      </a:defRPr>
    </a:lvl6pPr>
    <a:lvl7pPr marL="2743200" algn="l" defTabSz="914400" rtl="0" eaLnBrk="1" latinLnBrk="0" hangingPunct="1">
      <a:defRPr sz="1400" kern="1200">
        <a:solidFill>
          <a:schemeClr val="tx1"/>
        </a:solidFill>
        <a:latin typeface="Times New Roman" pitchFamily="4" charset="0"/>
        <a:ea typeface="ＭＳ Ｐゴシック" pitchFamily="4" charset="-128"/>
        <a:cs typeface="+mn-cs"/>
      </a:defRPr>
    </a:lvl7pPr>
    <a:lvl8pPr marL="3200400" algn="l" defTabSz="914400" rtl="0" eaLnBrk="1" latinLnBrk="0" hangingPunct="1">
      <a:defRPr sz="1400" kern="1200">
        <a:solidFill>
          <a:schemeClr val="tx1"/>
        </a:solidFill>
        <a:latin typeface="Times New Roman" pitchFamily="4" charset="0"/>
        <a:ea typeface="ＭＳ Ｐゴシック" pitchFamily="4" charset="-128"/>
        <a:cs typeface="+mn-cs"/>
      </a:defRPr>
    </a:lvl8pPr>
    <a:lvl9pPr marL="3657600" algn="l" defTabSz="914400" rtl="0" eaLnBrk="1" latinLnBrk="0" hangingPunct="1">
      <a:defRPr sz="1400" kern="1200">
        <a:solidFill>
          <a:schemeClr val="tx1"/>
        </a:solidFill>
        <a:latin typeface="Times New Roman" pitchFamily="4" charset="0"/>
        <a:ea typeface="ＭＳ Ｐゴシック" pitchFamily="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guide id="3" orient="horz" pos="527">
          <p15:clr>
            <a:srgbClr val="A4A3A4"/>
          </p15:clr>
        </p15:guide>
        <p15:guide id="4" orient="horz" pos="4319">
          <p15:clr>
            <a:srgbClr val="A4A3A4"/>
          </p15:clr>
        </p15:guide>
        <p15:guide id="5" pos="249">
          <p15:clr>
            <a:srgbClr val="A4A3A4"/>
          </p15:clr>
        </p15:guide>
        <p15:guide id="6" pos="55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E64"/>
    <a:srgbClr val="7F7F7F"/>
    <a:srgbClr val="00718D"/>
    <a:srgbClr val="007D59"/>
    <a:srgbClr val="0072AF"/>
    <a:srgbClr val="008795"/>
    <a:srgbClr val="007D57"/>
    <a:srgbClr val="2E5C00"/>
    <a:srgbClr val="FF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27" autoAdjust="0"/>
    <p:restoredTop sz="94660"/>
  </p:normalViewPr>
  <p:slideViewPr>
    <p:cSldViewPr>
      <p:cViewPr varScale="1">
        <p:scale>
          <a:sx n="111" d="100"/>
          <a:sy n="111" d="100"/>
        </p:scale>
        <p:origin x="1740" y="102"/>
      </p:cViewPr>
      <p:guideLst>
        <p:guide orient="horz"/>
        <p:guide/>
        <p:guide orient="horz" pos="527"/>
        <p:guide orient="horz" pos="4319"/>
        <p:guide pos="249"/>
        <p:guide pos="55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994282-898F-4AFE-B3C8-9EA810672402}"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s-MX"/>
        </a:p>
      </dgm:t>
    </dgm:pt>
    <dgm:pt modelId="{F096242F-66C3-4A17-BC8B-C8BC7C6C1830}">
      <dgm:prSet phldrT="[Texto]" custT="1"/>
      <dgm:spPr/>
      <dgm:t>
        <a:bodyPr/>
        <a:lstStyle/>
        <a:p>
          <a:r>
            <a:rPr lang="es-MX" sz="1200" b="1" cap="none" spc="50" dirty="0" smtClean="0">
              <a:ln w="0"/>
              <a:solidFill>
                <a:sysClr val="windowText" lastClr="000000"/>
              </a:solidFill>
              <a:effectLst>
                <a:innerShdw blurRad="63500" dist="50800" dir="13500000">
                  <a:srgbClr val="000000">
                    <a:alpha val="50000"/>
                  </a:srgbClr>
                </a:innerShdw>
              </a:effectLst>
            </a:rPr>
            <a:t>NAFINSA</a:t>
          </a:r>
        </a:p>
      </dgm:t>
    </dgm:pt>
    <dgm:pt modelId="{87D5C1EF-E335-4052-85A1-6D2A3E48234A}" type="parTrans" cxnId="{5889C1FB-F50B-491B-8FD1-7B0CF0964284}">
      <dgm:prSet/>
      <dgm:spPr/>
      <dgm:t>
        <a:bodyPr/>
        <a:lstStyle/>
        <a:p>
          <a:endParaRPr lang="es-MX" sz="1200">
            <a:solidFill>
              <a:sysClr val="windowText" lastClr="000000"/>
            </a:solidFill>
          </a:endParaRPr>
        </a:p>
      </dgm:t>
    </dgm:pt>
    <dgm:pt modelId="{8E490C15-4CFA-45C6-B44F-7D2115E74EAA}" type="sibTrans" cxnId="{5889C1FB-F50B-491B-8FD1-7B0CF0964284}">
      <dgm:prSet/>
      <dgm:spPr/>
      <dgm:t>
        <a:bodyPr/>
        <a:lstStyle/>
        <a:p>
          <a:endParaRPr lang="es-MX" sz="1200">
            <a:solidFill>
              <a:sysClr val="windowText" lastClr="000000"/>
            </a:solidFill>
          </a:endParaRPr>
        </a:p>
      </dgm:t>
    </dgm:pt>
    <dgm:pt modelId="{12239982-E967-40F5-877A-A375116C9A73}">
      <dgm:prSet phldrT="[Texto]" custT="1"/>
      <dgm:spPr>
        <a:ln>
          <a:noFill/>
        </a:ln>
        <a:scene3d>
          <a:camera prst="orthographicFront"/>
          <a:lightRig rig="threePt" dir="t"/>
        </a:scene3d>
        <a:sp3d>
          <a:bevelT w="152400" h="50800" prst="softRound"/>
        </a:sp3d>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200" b="0" cap="none" spc="0" dirty="0" smtClean="0">
              <a:ln w="0"/>
              <a:solidFill>
                <a:sysClr val="windowText" lastClr="000000"/>
              </a:solidFill>
              <a:effectLst>
                <a:outerShdw blurRad="38100" dist="19050" dir="2700000" algn="tl" rotWithShape="0">
                  <a:schemeClr val="dk1">
                    <a:alpha val="40000"/>
                  </a:schemeClr>
                </a:outerShdw>
              </a:effectLst>
            </a:rPr>
            <a:t>To promote access to financial services</a:t>
          </a:r>
          <a:endParaRPr lang="es-MX" sz="1200" b="0" cap="none" spc="0" dirty="0" smtClean="0">
            <a:ln w="0"/>
            <a:solidFill>
              <a:sysClr val="windowText" lastClr="000000"/>
            </a:solidFill>
            <a:effectLst>
              <a:outerShdw blurRad="38100" dist="19050" dir="2700000" algn="tl" rotWithShape="0">
                <a:schemeClr val="dk1">
                  <a:alpha val="40000"/>
                </a:schemeClr>
              </a:outerShdw>
            </a:effectLst>
          </a:endParaRPr>
        </a:p>
        <a:p>
          <a:pPr defTabSz="800100">
            <a:lnSpc>
              <a:spcPct val="90000"/>
            </a:lnSpc>
            <a:spcBef>
              <a:spcPct val="0"/>
            </a:spcBef>
            <a:spcAft>
              <a:spcPct val="35000"/>
            </a:spcAft>
          </a:pPr>
          <a:r>
            <a:rPr lang="en-US" sz="1200" b="0" cap="none" spc="0" dirty="0" smtClean="0">
              <a:ln w="0"/>
              <a:solidFill>
                <a:sysClr val="windowText" lastClr="000000"/>
              </a:solidFill>
              <a:effectLst>
                <a:outerShdw blurRad="38100" dist="19050" dir="2700000" algn="tl" rotWithShape="0">
                  <a:schemeClr val="dk1">
                    <a:alpha val="40000"/>
                  </a:schemeClr>
                </a:outerShdw>
              </a:effectLst>
            </a:rPr>
            <a:t>for MSMEs</a:t>
          </a:r>
          <a:endParaRPr lang="es-MX" sz="1200" b="0" cap="none" spc="0" dirty="0">
            <a:ln w="0"/>
            <a:solidFill>
              <a:sysClr val="windowText" lastClr="000000"/>
            </a:solidFill>
            <a:effectLst>
              <a:outerShdw blurRad="38100" dist="19050" dir="2700000" algn="tl" rotWithShape="0">
                <a:schemeClr val="dk1">
                  <a:alpha val="40000"/>
                </a:schemeClr>
              </a:outerShdw>
            </a:effectLst>
          </a:endParaRPr>
        </a:p>
      </dgm:t>
    </dgm:pt>
    <dgm:pt modelId="{DD661D27-B9D4-435D-9AD5-4C3331E1DF7B}" type="parTrans" cxnId="{CD6A0877-AA6A-4A21-9C1C-1AA6033F6563}">
      <dgm:prSet/>
      <dgm:spPr/>
      <dgm:t>
        <a:bodyPr/>
        <a:lstStyle/>
        <a:p>
          <a:endParaRPr lang="es-MX" sz="1200">
            <a:solidFill>
              <a:sysClr val="windowText" lastClr="000000"/>
            </a:solidFill>
          </a:endParaRPr>
        </a:p>
      </dgm:t>
    </dgm:pt>
    <dgm:pt modelId="{8F117944-C7E6-48A1-AEB1-6EF0C725A79F}" type="sibTrans" cxnId="{CD6A0877-AA6A-4A21-9C1C-1AA6033F6563}">
      <dgm:prSet/>
      <dgm:spPr/>
      <dgm:t>
        <a:bodyPr/>
        <a:lstStyle/>
        <a:p>
          <a:endParaRPr lang="es-MX" sz="1200">
            <a:solidFill>
              <a:sysClr val="windowText" lastClr="000000"/>
            </a:solidFill>
          </a:endParaRPr>
        </a:p>
      </dgm:t>
    </dgm:pt>
    <dgm:pt modelId="{6E3E7717-E7E7-4A3D-B0D4-FC82BBC05538}">
      <dgm:prSet phldrT="[Texto]" custT="1"/>
      <dgm:spPr>
        <a:ln>
          <a:noFill/>
        </a:ln>
        <a:scene3d>
          <a:camera prst="orthographicFront"/>
          <a:lightRig rig="threePt" dir="t"/>
        </a:scene3d>
        <a:sp3d>
          <a:bevelT w="152400" h="50800" prst="softRound"/>
        </a:sp3d>
      </dgm:spPr>
      <dgm:t>
        <a:bodyPr/>
        <a:lstStyle/>
        <a:p>
          <a:pPr algn="ctr" defTabSz="755650"/>
          <a:endParaRPr lang="en-US" sz="1200" b="0" cap="none" spc="0" dirty="0" smtClean="0">
            <a:ln w="0"/>
            <a:solidFill>
              <a:sysClr val="windowText" lastClr="000000"/>
            </a:solidFill>
            <a:effectLst>
              <a:outerShdw blurRad="38100" dist="19050" dir="2700000" algn="tl" rotWithShape="0">
                <a:schemeClr val="dk1">
                  <a:alpha val="40000"/>
                </a:schemeClr>
              </a:outerShdw>
            </a:effectLst>
          </a:endParaRPr>
        </a:p>
        <a:p>
          <a:pPr marL="0" indent="0" algn="ctr" defTabSz="1033463"/>
          <a:r>
            <a:rPr lang="en-US" sz="1200" b="0" cap="none" spc="0" dirty="0" smtClean="0">
              <a:ln w="0"/>
              <a:solidFill>
                <a:sysClr val="windowText" lastClr="000000"/>
              </a:solidFill>
              <a:effectLst>
                <a:outerShdw blurRad="38100" dist="19050" dir="2700000" algn="tl" rotWithShape="0">
                  <a:schemeClr val="dk1">
                    <a:alpha val="40000"/>
                  </a:schemeClr>
                </a:outerShdw>
              </a:effectLst>
            </a:rPr>
            <a:t>To promote the development of sustainable and strategic projects                   for the country</a:t>
          </a:r>
          <a:endParaRPr lang="es-MX" sz="1200" b="0" cap="none" spc="0" dirty="0">
            <a:ln w="0"/>
            <a:solidFill>
              <a:sysClr val="windowText" lastClr="000000"/>
            </a:solidFill>
            <a:effectLst>
              <a:outerShdw blurRad="38100" dist="19050" dir="2700000" algn="tl" rotWithShape="0">
                <a:schemeClr val="dk1">
                  <a:alpha val="40000"/>
                </a:schemeClr>
              </a:outerShdw>
            </a:effectLst>
          </a:endParaRPr>
        </a:p>
      </dgm:t>
    </dgm:pt>
    <dgm:pt modelId="{40D58542-7CB7-42A8-A256-7DDC0879EDDD}" type="parTrans" cxnId="{4FE6C289-240B-4AB2-97EE-75F88CCAD6A5}">
      <dgm:prSet/>
      <dgm:spPr/>
      <dgm:t>
        <a:bodyPr/>
        <a:lstStyle/>
        <a:p>
          <a:endParaRPr lang="es-MX" sz="1200">
            <a:solidFill>
              <a:sysClr val="windowText" lastClr="000000"/>
            </a:solidFill>
          </a:endParaRPr>
        </a:p>
      </dgm:t>
    </dgm:pt>
    <dgm:pt modelId="{1B40C515-D923-4B1B-AEBF-3ED648225106}" type="sibTrans" cxnId="{4FE6C289-240B-4AB2-97EE-75F88CCAD6A5}">
      <dgm:prSet/>
      <dgm:spPr/>
      <dgm:t>
        <a:bodyPr/>
        <a:lstStyle/>
        <a:p>
          <a:endParaRPr lang="es-MX" sz="1200">
            <a:solidFill>
              <a:sysClr val="windowText" lastClr="000000"/>
            </a:solidFill>
          </a:endParaRPr>
        </a:p>
      </dgm:t>
    </dgm:pt>
    <dgm:pt modelId="{EFE8E7B9-A746-4214-A005-2FA2F59E95B6}">
      <dgm:prSet phldrT="[Texto]" custT="1"/>
      <dgm:spPr>
        <a:ln>
          <a:noFill/>
        </a:ln>
        <a:scene3d>
          <a:camera prst="orthographicFront"/>
          <a:lightRig rig="threePt" dir="t"/>
        </a:scene3d>
        <a:sp3d>
          <a:bevelT w="152400" h="50800" prst="softRound"/>
        </a:sp3d>
      </dgm:spPr>
      <dgm:t>
        <a:bodyPr/>
        <a:lstStyle/>
        <a:p>
          <a:r>
            <a:rPr lang="en-US" sz="1200" b="0" cap="none" spc="0" dirty="0" smtClean="0">
              <a:ln w="0"/>
              <a:solidFill>
                <a:sysClr val="windowText" lastClr="000000"/>
              </a:solidFill>
              <a:effectLst>
                <a:outerShdw blurRad="38100" dist="19050" dir="2700000" algn="tl" rotWithShape="0">
                  <a:schemeClr val="dk1">
                    <a:alpha val="40000"/>
                  </a:schemeClr>
                </a:outerShdw>
              </a:effectLst>
            </a:rPr>
            <a:t>To develop the stock market</a:t>
          </a:r>
          <a:endParaRPr lang="es-MX" sz="1200" b="0" cap="none" spc="0" dirty="0">
            <a:ln w="0"/>
            <a:solidFill>
              <a:sysClr val="windowText" lastClr="000000"/>
            </a:solidFill>
            <a:effectLst>
              <a:outerShdw blurRad="38100" dist="19050" dir="2700000" algn="tl" rotWithShape="0">
                <a:schemeClr val="dk1">
                  <a:alpha val="40000"/>
                </a:schemeClr>
              </a:outerShdw>
            </a:effectLst>
          </a:endParaRPr>
        </a:p>
      </dgm:t>
    </dgm:pt>
    <dgm:pt modelId="{5CCA5DDF-960A-4A43-AAC9-CB7347FEF9B3}" type="parTrans" cxnId="{57FF2BA6-1B8C-474E-B852-D16F4E0B790E}">
      <dgm:prSet/>
      <dgm:spPr/>
      <dgm:t>
        <a:bodyPr/>
        <a:lstStyle/>
        <a:p>
          <a:endParaRPr lang="es-MX" sz="1200">
            <a:solidFill>
              <a:sysClr val="windowText" lastClr="000000"/>
            </a:solidFill>
          </a:endParaRPr>
        </a:p>
      </dgm:t>
    </dgm:pt>
    <dgm:pt modelId="{BD02FD57-7FDB-40F3-BB8B-CF541C415730}" type="sibTrans" cxnId="{57FF2BA6-1B8C-474E-B852-D16F4E0B790E}">
      <dgm:prSet/>
      <dgm:spPr/>
      <dgm:t>
        <a:bodyPr/>
        <a:lstStyle/>
        <a:p>
          <a:endParaRPr lang="es-MX" sz="1200">
            <a:solidFill>
              <a:sysClr val="windowText" lastClr="000000"/>
            </a:solidFill>
          </a:endParaRPr>
        </a:p>
      </dgm:t>
    </dgm:pt>
    <dgm:pt modelId="{9234F2AD-3C1B-4233-9160-F1D8BDC8AC38}">
      <dgm:prSet phldrT="[Texto]" custT="1"/>
      <dgm:spPr>
        <a:ln>
          <a:noFill/>
        </a:ln>
        <a:scene3d>
          <a:camera prst="orthographicFront"/>
          <a:lightRig rig="threePt" dir="t"/>
        </a:scene3d>
        <a:sp3d>
          <a:bevelT w="152400" h="50800" prst="softRound"/>
        </a:sp3d>
      </dgm:spPr>
      <dgm:t>
        <a:bodyPr/>
        <a:lstStyle/>
        <a:p>
          <a:r>
            <a:rPr lang="en-US" sz="1200" b="0" cap="none" spc="0" dirty="0" smtClean="0">
              <a:ln w="0"/>
              <a:solidFill>
                <a:sysClr val="windowText" lastClr="000000"/>
              </a:solidFill>
              <a:effectLst>
                <a:outerShdw blurRad="38100" dist="19050" dir="2700000" algn="tl" rotWithShape="0">
                  <a:schemeClr val="dk1">
                    <a:alpha val="40000"/>
                  </a:schemeClr>
                </a:outerShdw>
              </a:effectLst>
            </a:rPr>
            <a:t>To act as the Mexican Government Financial Agent</a:t>
          </a:r>
          <a:endParaRPr lang="es-MX" sz="1200" b="0" cap="none" spc="0" dirty="0">
            <a:ln w="0"/>
            <a:solidFill>
              <a:sysClr val="windowText" lastClr="000000"/>
            </a:solidFill>
            <a:effectLst>
              <a:outerShdw blurRad="38100" dist="19050" dir="2700000" algn="tl" rotWithShape="0">
                <a:schemeClr val="dk1">
                  <a:alpha val="40000"/>
                </a:schemeClr>
              </a:outerShdw>
            </a:effectLst>
          </a:endParaRPr>
        </a:p>
      </dgm:t>
    </dgm:pt>
    <dgm:pt modelId="{3DFB85A5-E9CB-4260-8C37-865547807895}" type="parTrans" cxnId="{CE1D122C-CA7F-4B45-BB1B-4FA4AA1CD579}">
      <dgm:prSet/>
      <dgm:spPr/>
      <dgm:t>
        <a:bodyPr/>
        <a:lstStyle/>
        <a:p>
          <a:endParaRPr lang="es-MX" sz="1200">
            <a:solidFill>
              <a:sysClr val="windowText" lastClr="000000"/>
            </a:solidFill>
          </a:endParaRPr>
        </a:p>
      </dgm:t>
    </dgm:pt>
    <dgm:pt modelId="{DF1C5A37-401A-4172-979D-051F7DE75E07}" type="sibTrans" cxnId="{CE1D122C-CA7F-4B45-BB1B-4FA4AA1CD579}">
      <dgm:prSet/>
      <dgm:spPr/>
      <dgm:t>
        <a:bodyPr/>
        <a:lstStyle/>
        <a:p>
          <a:endParaRPr lang="es-MX" sz="1200">
            <a:solidFill>
              <a:sysClr val="windowText" lastClr="000000"/>
            </a:solidFill>
          </a:endParaRPr>
        </a:p>
      </dgm:t>
    </dgm:pt>
    <dgm:pt modelId="{7817A555-4ABE-4431-AA0A-A3F6E5E265A4}" type="pres">
      <dgm:prSet presAssocID="{A8994282-898F-4AFE-B3C8-9EA810672402}" presName="diagram" presStyleCnt="0">
        <dgm:presLayoutVars>
          <dgm:chMax val="1"/>
          <dgm:dir/>
          <dgm:animLvl val="ctr"/>
          <dgm:resizeHandles val="exact"/>
        </dgm:presLayoutVars>
      </dgm:prSet>
      <dgm:spPr/>
      <dgm:t>
        <a:bodyPr/>
        <a:lstStyle/>
        <a:p>
          <a:endParaRPr lang="es-MX"/>
        </a:p>
      </dgm:t>
    </dgm:pt>
    <dgm:pt modelId="{0E8F90E2-0609-4912-A5B7-FF3033F82701}" type="pres">
      <dgm:prSet presAssocID="{A8994282-898F-4AFE-B3C8-9EA810672402}" presName="matrix" presStyleCnt="0"/>
      <dgm:spPr/>
    </dgm:pt>
    <dgm:pt modelId="{E383AF19-A7DD-4242-9185-C5444203ED2B}" type="pres">
      <dgm:prSet presAssocID="{A8994282-898F-4AFE-B3C8-9EA810672402}" presName="tile1" presStyleLbl="node1" presStyleIdx="0" presStyleCnt="4"/>
      <dgm:spPr/>
      <dgm:t>
        <a:bodyPr/>
        <a:lstStyle/>
        <a:p>
          <a:endParaRPr lang="es-MX"/>
        </a:p>
      </dgm:t>
    </dgm:pt>
    <dgm:pt modelId="{3D0F9FE4-4D30-473A-B24D-6780899BA43D}" type="pres">
      <dgm:prSet presAssocID="{A8994282-898F-4AFE-B3C8-9EA810672402}" presName="tile1text" presStyleLbl="node1" presStyleIdx="0" presStyleCnt="4">
        <dgm:presLayoutVars>
          <dgm:chMax val="0"/>
          <dgm:chPref val="0"/>
          <dgm:bulletEnabled val="1"/>
        </dgm:presLayoutVars>
      </dgm:prSet>
      <dgm:spPr/>
      <dgm:t>
        <a:bodyPr/>
        <a:lstStyle/>
        <a:p>
          <a:endParaRPr lang="es-MX"/>
        </a:p>
      </dgm:t>
    </dgm:pt>
    <dgm:pt modelId="{01863CAC-EE2D-41A4-95D1-1C7D8189CD89}" type="pres">
      <dgm:prSet presAssocID="{A8994282-898F-4AFE-B3C8-9EA810672402}" presName="tile2" presStyleLbl="node1" presStyleIdx="1" presStyleCnt="4" custLinFactNeighborY="-685"/>
      <dgm:spPr/>
      <dgm:t>
        <a:bodyPr/>
        <a:lstStyle/>
        <a:p>
          <a:endParaRPr lang="es-MX"/>
        </a:p>
      </dgm:t>
    </dgm:pt>
    <dgm:pt modelId="{17E9A3DA-26DC-4C46-A758-04F66E7053B0}" type="pres">
      <dgm:prSet presAssocID="{A8994282-898F-4AFE-B3C8-9EA810672402}" presName="tile2text" presStyleLbl="node1" presStyleIdx="1" presStyleCnt="4">
        <dgm:presLayoutVars>
          <dgm:chMax val="0"/>
          <dgm:chPref val="0"/>
          <dgm:bulletEnabled val="1"/>
        </dgm:presLayoutVars>
      </dgm:prSet>
      <dgm:spPr/>
      <dgm:t>
        <a:bodyPr/>
        <a:lstStyle/>
        <a:p>
          <a:endParaRPr lang="es-MX"/>
        </a:p>
      </dgm:t>
    </dgm:pt>
    <dgm:pt modelId="{9719CD4B-A11D-4AD8-9B82-4F84F95F7994}" type="pres">
      <dgm:prSet presAssocID="{A8994282-898F-4AFE-B3C8-9EA810672402}" presName="tile3" presStyleLbl="node1" presStyleIdx="2" presStyleCnt="4"/>
      <dgm:spPr/>
      <dgm:t>
        <a:bodyPr/>
        <a:lstStyle/>
        <a:p>
          <a:endParaRPr lang="es-MX"/>
        </a:p>
      </dgm:t>
    </dgm:pt>
    <dgm:pt modelId="{8D2109F8-E856-4E48-B9F8-8639D57DEFE0}" type="pres">
      <dgm:prSet presAssocID="{A8994282-898F-4AFE-B3C8-9EA810672402}" presName="tile3text" presStyleLbl="node1" presStyleIdx="2" presStyleCnt="4">
        <dgm:presLayoutVars>
          <dgm:chMax val="0"/>
          <dgm:chPref val="0"/>
          <dgm:bulletEnabled val="1"/>
        </dgm:presLayoutVars>
      </dgm:prSet>
      <dgm:spPr/>
      <dgm:t>
        <a:bodyPr/>
        <a:lstStyle/>
        <a:p>
          <a:endParaRPr lang="es-MX"/>
        </a:p>
      </dgm:t>
    </dgm:pt>
    <dgm:pt modelId="{B6C853DB-A14B-4CC2-8DB9-5EB32C470988}" type="pres">
      <dgm:prSet presAssocID="{A8994282-898F-4AFE-B3C8-9EA810672402}" presName="tile4" presStyleLbl="node1" presStyleIdx="3" presStyleCnt="4" custLinFactNeighborX="520"/>
      <dgm:spPr/>
      <dgm:t>
        <a:bodyPr/>
        <a:lstStyle/>
        <a:p>
          <a:endParaRPr lang="es-MX"/>
        </a:p>
      </dgm:t>
    </dgm:pt>
    <dgm:pt modelId="{5A3CD0A8-937B-4928-A800-6C6D03D018A3}" type="pres">
      <dgm:prSet presAssocID="{A8994282-898F-4AFE-B3C8-9EA810672402}" presName="tile4text" presStyleLbl="node1" presStyleIdx="3" presStyleCnt="4">
        <dgm:presLayoutVars>
          <dgm:chMax val="0"/>
          <dgm:chPref val="0"/>
          <dgm:bulletEnabled val="1"/>
        </dgm:presLayoutVars>
      </dgm:prSet>
      <dgm:spPr/>
      <dgm:t>
        <a:bodyPr/>
        <a:lstStyle/>
        <a:p>
          <a:endParaRPr lang="es-MX"/>
        </a:p>
      </dgm:t>
    </dgm:pt>
    <dgm:pt modelId="{EC31CD21-CA98-4468-8826-DC63E1A8EE74}" type="pres">
      <dgm:prSet presAssocID="{A8994282-898F-4AFE-B3C8-9EA810672402}" presName="centerTile" presStyleLbl="fgShp" presStyleIdx="0" presStyleCnt="1" custLinFactNeighborX="-9154" custLinFactNeighborY="11744">
        <dgm:presLayoutVars>
          <dgm:chMax val="0"/>
          <dgm:chPref val="0"/>
        </dgm:presLayoutVars>
      </dgm:prSet>
      <dgm:spPr/>
      <dgm:t>
        <a:bodyPr/>
        <a:lstStyle/>
        <a:p>
          <a:endParaRPr lang="es-MX"/>
        </a:p>
      </dgm:t>
    </dgm:pt>
  </dgm:ptLst>
  <dgm:cxnLst>
    <dgm:cxn modelId="{84959B52-7859-5B48-BF7F-3BFDBE498C9A}" type="presOf" srcId="{9234F2AD-3C1B-4233-9160-F1D8BDC8AC38}" destId="{5A3CD0A8-937B-4928-A800-6C6D03D018A3}" srcOrd="1" destOrd="0" presId="urn:microsoft.com/office/officeart/2005/8/layout/matrix1"/>
    <dgm:cxn modelId="{CD6A0877-AA6A-4A21-9C1C-1AA6033F6563}" srcId="{F096242F-66C3-4A17-BC8B-C8BC7C6C1830}" destId="{12239982-E967-40F5-877A-A375116C9A73}" srcOrd="0" destOrd="0" parTransId="{DD661D27-B9D4-435D-9AD5-4C3331E1DF7B}" sibTransId="{8F117944-C7E6-48A1-AEB1-6EF0C725A79F}"/>
    <dgm:cxn modelId="{F020EACD-B0B1-264B-B3D5-5639C5331594}" type="presOf" srcId="{EFE8E7B9-A746-4214-A005-2FA2F59E95B6}" destId="{8D2109F8-E856-4E48-B9F8-8639D57DEFE0}" srcOrd="1" destOrd="0" presId="urn:microsoft.com/office/officeart/2005/8/layout/matrix1"/>
    <dgm:cxn modelId="{5889C1FB-F50B-491B-8FD1-7B0CF0964284}" srcId="{A8994282-898F-4AFE-B3C8-9EA810672402}" destId="{F096242F-66C3-4A17-BC8B-C8BC7C6C1830}" srcOrd="0" destOrd="0" parTransId="{87D5C1EF-E335-4052-85A1-6D2A3E48234A}" sibTransId="{8E490C15-4CFA-45C6-B44F-7D2115E74EAA}"/>
    <dgm:cxn modelId="{57FF2BA6-1B8C-474E-B852-D16F4E0B790E}" srcId="{F096242F-66C3-4A17-BC8B-C8BC7C6C1830}" destId="{EFE8E7B9-A746-4214-A005-2FA2F59E95B6}" srcOrd="2" destOrd="0" parTransId="{5CCA5DDF-960A-4A43-AAC9-CB7347FEF9B3}" sibTransId="{BD02FD57-7FDB-40F3-BB8B-CF541C415730}"/>
    <dgm:cxn modelId="{5BD6668C-1683-1641-95F3-1FDC0EC0BB3A}" type="presOf" srcId="{EFE8E7B9-A746-4214-A005-2FA2F59E95B6}" destId="{9719CD4B-A11D-4AD8-9B82-4F84F95F7994}" srcOrd="0" destOrd="0" presId="urn:microsoft.com/office/officeart/2005/8/layout/matrix1"/>
    <dgm:cxn modelId="{DE201E60-BADD-B84E-B4E2-A9D71E4B457F}" type="presOf" srcId="{12239982-E967-40F5-877A-A375116C9A73}" destId="{E383AF19-A7DD-4242-9185-C5444203ED2B}" srcOrd="0" destOrd="0" presId="urn:microsoft.com/office/officeart/2005/8/layout/matrix1"/>
    <dgm:cxn modelId="{CE1D122C-CA7F-4B45-BB1B-4FA4AA1CD579}" srcId="{F096242F-66C3-4A17-BC8B-C8BC7C6C1830}" destId="{9234F2AD-3C1B-4233-9160-F1D8BDC8AC38}" srcOrd="3" destOrd="0" parTransId="{3DFB85A5-E9CB-4260-8C37-865547807895}" sibTransId="{DF1C5A37-401A-4172-979D-051F7DE75E07}"/>
    <dgm:cxn modelId="{B27165D2-368C-4446-9BFE-3524CBFDEDCD}" type="presOf" srcId="{6E3E7717-E7E7-4A3D-B0D4-FC82BBC05538}" destId="{17E9A3DA-26DC-4C46-A758-04F66E7053B0}" srcOrd="1" destOrd="0" presId="urn:microsoft.com/office/officeart/2005/8/layout/matrix1"/>
    <dgm:cxn modelId="{3F55CAA4-AA15-7B45-A08F-9B4E7C16D56F}" type="presOf" srcId="{12239982-E967-40F5-877A-A375116C9A73}" destId="{3D0F9FE4-4D30-473A-B24D-6780899BA43D}" srcOrd="1" destOrd="0" presId="urn:microsoft.com/office/officeart/2005/8/layout/matrix1"/>
    <dgm:cxn modelId="{158CB175-8760-0A4D-93C3-A7709EF9AFE3}" type="presOf" srcId="{9234F2AD-3C1B-4233-9160-F1D8BDC8AC38}" destId="{B6C853DB-A14B-4CC2-8DB9-5EB32C470988}" srcOrd="0" destOrd="0" presId="urn:microsoft.com/office/officeart/2005/8/layout/matrix1"/>
    <dgm:cxn modelId="{4FE6C289-240B-4AB2-97EE-75F88CCAD6A5}" srcId="{F096242F-66C3-4A17-BC8B-C8BC7C6C1830}" destId="{6E3E7717-E7E7-4A3D-B0D4-FC82BBC05538}" srcOrd="1" destOrd="0" parTransId="{40D58542-7CB7-42A8-A256-7DDC0879EDDD}" sibTransId="{1B40C515-D923-4B1B-AEBF-3ED648225106}"/>
    <dgm:cxn modelId="{7EE67BC7-449C-0A4C-BBBA-38E48FF3D355}" type="presOf" srcId="{F096242F-66C3-4A17-BC8B-C8BC7C6C1830}" destId="{EC31CD21-CA98-4468-8826-DC63E1A8EE74}" srcOrd="0" destOrd="0" presId="urn:microsoft.com/office/officeart/2005/8/layout/matrix1"/>
    <dgm:cxn modelId="{D502EE11-1D88-1140-AD98-2CF0AD748A59}" type="presOf" srcId="{6E3E7717-E7E7-4A3D-B0D4-FC82BBC05538}" destId="{01863CAC-EE2D-41A4-95D1-1C7D8189CD89}" srcOrd="0" destOrd="0" presId="urn:microsoft.com/office/officeart/2005/8/layout/matrix1"/>
    <dgm:cxn modelId="{F250A3DB-9AC8-E24A-BFD9-4644C340EFFF}" type="presOf" srcId="{A8994282-898F-4AFE-B3C8-9EA810672402}" destId="{7817A555-4ABE-4431-AA0A-A3F6E5E265A4}" srcOrd="0" destOrd="0" presId="urn:microsoft.com/office/officeart/2005/8/layout/matrix1"/>
    <dgm:cxn modelId="{213DD96A-0C5F-9245-9330-70234422D631}" type="presParOf" srcId="{7817A555-4ABE-4431-AA0A-A3F6E5E265A4}" destId="{0E8F90E2-0609-4912-A5B7-FF3033F82701}" srcOrd="0" destOrd="0" presId="urn:microsoft.com/office/officeart/2005/8/layout/matrix1"/>
    <dgm:cxn modelId="{38BD6E46-E638-DF4B-8A47-322B90D61F10}" type="presParOf" srcId="{0E8F90E2-0609-4912-A5B7-FF3033F82701}" destId="{E383AF19-A7DD-4242-9185-C5444203ED2B}" srcOrd="0" destOrd="0" presId="urn:microsoft.com/office/officeart/2005/8/layout/matrix1"/>
    <dgm:cxn modelId="{C335FDD8-37F2-8C48-AAF1-CAB3E91A4EB6}" type="presParOf" srcId="{0E8F90E2-0609-4912-A5B7-FF3033F82701}" destId="{3D0F9FE4-4D30-473A-B24D-6780899BA43D}" srcOrd="1" destOrd="0" presId="urn:microsoft.com/office/officeart/2005/8/layout/matrix1"/>
    <dgm:cxn modelId="{444F95CD-7946-1549-8A36-8DA53184EE4F}" type="presParOf" srcId="{0E8F90E2-0609-4912-A5B7-FF3033F82701}" destId="{01863CAC-EE2D-41A4-95D1-1C7D8189CD89}" srcOrd="2" destOrd="0" presId="urn:microsoft.com/office/officeart/2005/8/layout/matrix1"/>
    <dgm:cxn modelId="{98B8D964-3E82-F146-A30D-F820FCDE8BD5}" type="presParOf" srcId="{0E8F90E2-0609-4912-A5B7-FF3033F82701}" destId="{17E9A3DA-26DC-4C46-A758-04F66E7053B0}" srcOrd="3" destOrd="0" presId="urn:microsoft.com/office/officeart/2005/8/layout/matrix1"/>
    <dgm:cxn modelId="{B82A7967-05E1-0443-B2C3-6FD442D2B872}" type="presParOf" srcId="{0E8F90E2-0609-4912-A5B7-FF3033F82701}" destId="{9719CD4B-A11D-4AD8-9B82-4F84F95F7994}" srcOrd="4" destOrd="0" presId="urn:microsoft.com/office/officeart/2005/8/layout/matrix1"/>
    <dgm:cxn modelId="{7653F194-AE42-FA40-9E9C-CC6DEBC0EFDE}" type="presParOf" srcId="{0E8F90E2-0609-4912-A5B7-FF3033F82701}" destId="{8D2109F8-E856-4E48-B9F8-8639D57DEFE0}" srcOrd="5" destOrd="0" presId="urn:microsoft.com/office/officeart/2005/8/layout/matrix1"/>
    <dgm:cxn modelId="{E2028ECF-1F9E-D647-8046-549364E27DC9}" type="presParOf" srcId="{0E8F90E2-0609-4912-A5B7-FF3033F82701}" destId="{B6C853DB-A14B-4CC2-8DB9-5EB32C470988}" srcOrd="6" destOrd="0" presId="urn:microsoft.com/office/officeart/2005/8/layout/matrix1"/>
    <dgm:cxn modelId="{33FE4F3C-A191-E941-98FD-F54615962AB4}" type="presParOf" srcId="{0E8F90E2-0609-4912-A5B7-FF3033F82701}" destId="{5A3CD0A8-937B-4928-A800-6C6D03D018A3}" srcOrd="7" destOrd="0" presId="urn:microsoft.com/office/officeart/2005/8/layout/matrix1"/>
    <dgm:cxn modelId="{882D71D5-26C4-AA4F-9C42-65A2A7293C0E}" type="presParOf" srcId="{7817A555-4ABE-4431-AA0A-A3F6E5E265A4}" destId="{EC31CD21-CA98-4468-8826-DC63E1A8EE74}"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83AF19-A7DD-4242-9185-C5444203ED2B}">
      <dsp:nvSpPr>
        <dsp:cNvPr id="0" name=""/>
        <dsp:cNvSpPr/>
      </dsp:nvSpPr>
      <dsp:spPr>
        <a:xfrm rot="16200000">
          <a:off x="240663" y="-240663"/>
          <a:ext cx="951841" cy="1433168"/>
        </a:xfrm>
        <a:prstGeom prst="round1Rect">
          <a:avLst/>
        </a:prstGeom>
        <a:solidFill>
          <a:schemeClr val="accent3">
            <a:hueOff val="0"/>
            <a:satOff val="0"/>
            <a:lumOff val="0"/>
            <a:alphaOff val="0"/>
          </a:schemeClr>
        </a:solidFill>
        <a:ln w="25400" cap="flat" cmpd="sng" algn="ctr">
          <a:no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200" b="0" kern="1200" cap="none" spc="0" dirty="0" smtClean="0">
              <a:ln w="0"/>
              <a:solidFill>
                <a:sysClr val="windowText" lastClr="000000"/>
              </a:solidFill>
              <a:effectLst>
                <a:outerShdw blurRad="38100" dist="19050" dir="2700000" algn="tl" rotWithShape="0">
                  <a:schemeClr val="dk1">
                    <a:alpha val="40000"/>
                  </a:schemeClr>
                </a:outerShdw>
              </a:effectLst>
            </a:rPr>
            <a:t>To promote access to financial services</a:t>
          </a:r>
          <a:endParaRPr lang="es-MX" sz="1200" b="0" kern="1200" cap="none" spc="0" dirty="0" smtClean="0">
            <a:ln w="0"/>
            <a:solidFill>
              <a:sysClr val="windowText" lastClr="000000"/>
            </a:solidFill>
            <a:effectLst>
              <a:outerShdw blurRad="38100" dist="19050" dir="2700000" algn="tl" rotWithShape="0">
                <a:schemeClr val="dk1">
                  <a:alpha val="40000"/>
                </a:schemeClr>
              </a:outerShdw>
            </a:effectLst>
          </a:endParaRPr>
        </a:p>
        <a:p>
          <a:pPr lvl="0" algn="ctr" defTabSz="800100">
            <a:lnSpc>
              <a:spcPct val="90000"/>
            </a:lnSpc>
            <a:spcBef>
              <a:spcPct val="0"/>
            </a:spcBef>
            <a:spcAft>
              <a:spcPct val="35000"/>
            </a:spcAft>
          </a:pPr>
          <a:r>
            <a:rPr lang="en-US" sz="1200" b="0" kern="1200" cap="none" spc="0" dirty="0" smtClean="0">
              <a:ln w="0"/>
              <a:solidFill>
                <a:sysClr val="windowText" lastClr="000000"/>
              </a:solidFill>
              <a:effectLst>
                <a:outerShdw blurRad="38100" dist="19050" dir="2700000" algn="tl" rotWithShape="0">
                  <a:schemeClr val="dk1">
                    <a:alpha val="40000"/>
                  </a:schemeClr>
                </a:outerShdw>
              </a:effectLst>
            </a:rPr>
            <a:t>for MSMEs</a:t>
          </a:r>
          <a:endParaRPr lang="es-MX" sz="1200" b="0" kern="1200" cap="none" spc="0" dirty="0">
            <a:ln w="0"/>
            <a:solidFill>
              <a:sysClr val="windowText" lastClr="000000"/>
            </a:solidFill>
            <a:effectLst>
              <a:outerShdw blurRad="38100" dist="19050" dir="2700000" algn="tl" rotWithShape="0">
                <a:schemeClr val="dk1">
                  <a:alpha val="40000"/>
                </a:schemeClr>
              </a:outerShdw>
            </a:effectLst>
          </a:endParaRPr>
        </a:p>
      </dsp:txBody>
      <dsp:txXfrm rot="5400000">
        <a:off x="-1" y="1"/>
        <a:ext cx="1433168" cy="713880"/>
      </dsp:txXfrm>
    </dsp:sp>
    <dsp:sp modelId="{01863CAC-EE2D-41A4-95D1-1C7D8189CD89}">
      <dsp:nvSpPr>
        <dsp:cNvPr id="0" name=""/>
        <dsp:cNvSpPr/>
      </dsp:nvSpPr>
      <dsp:spPr>
        <a:xfrm>
          <a:off x="1433168" y="0"/>
          <a:ext cx="1433168" cy="951841"/>
        </a:xfrm>
        <a:prstGeom prst="round1Rect">
          <a:avLst/>
        </a:prstGeom>
        <a:solidFill>
          <a:schemeClr val="accent3">
            <a:hueOff val="-2487287"/>
            <a:satOff val="-287"/>
            <a:lumOff val="4902"/>
            <a:alphaOff val="0"/>
          </a:schemeClr>
        </a:solidFill>
        <a:ln w="25400" cap="flat" cmpd="sng" algn="ctr">
          <a:no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755650">
            <a:lnSpc>
              <a:spcPct val="90000"/>
            </a:lnSpc>
            <a:spcBef>
              <a:spcPct val="0"/>
            </a:spcBef>
            <a:spcAft>
              <a:spcPct val="35000"/>
            </a:spcAft>
          </a:pPr>
          <a:endParaRPr lang="en-US" sz="1200" b="0" kern="1200" cap="none" spc="0" dirty="0" smtClean="0">
            <a:ln w="0"/>
            <a:solidFill>
              <a:sysClr val="windowText" lastClr="000000"/>
            </a:solidFill>
            <a:effectLst>
              <a:outerShdw blurRad="38100" dist="19050" dir="2700000" algn="tl" rotWithShape="0">
                <a:schemeClr val="dk1">
                  <a:alpha val="40000"/>
                </a:schemeClr>
              </a:outerShdw>
            </a:effectLst>
          </a:endParaRPr>
        </a:p>
        <a:p>
          <a:pPr marL="0" lvl="0" indent="0" algn="ctr" defTabSz="1033463">
            <a:lnSpc>
              <a:spcPct val="90000"/>
            </a:lnSpc>
            <a:spcBef>
              <a:spcPct val="0"/>
            </a:spcBef>
            <a:spcAft>
              <a:spcPct val="35000"/>
            </a:spcAft>
          </a:pPr>
          <a:r>
            <a:rPr lang="en-US" sz="1200" b="0" kern="1200" cap="none" spc="0" dirty="0" smtClean="0">
              <a:ln w="0"/>
              <a:solidFill>
                <a:sysClr val="windowText" lastClr="000000"/>
              </a:solidFill>
              <a:effectLst>
                <a:outerShdw blurRad="38100" dist="19050" dir="2700000" algn="tl" rotWithShape="0">
                  <a:schemeClr val="dk1">
                    <a:alpha val="40000"/>
                  </a:schemeClr>
                </a:outerShdw>
              </a:effectLst>
            </a:rPr>
            <a:t>To promote the development of sustainable and strategic projects                   for the country</a:t>
          </a:r>
          <a:endParaRPr lang="es-MX" sz="1200" b="0" kern="1200" cap="none" spc="0" dirty="0">
            <a:ln w="0"/>
            <a:solidFill>
              <a:sysClr val="windowText" lastClr="000000"/>
            </a:solidFill>
            <a:effectLst>
              <a:outerShdw blurRad="38100" dist="19050" dir="2700000" algn="tl" rotWithShape="0">
                <a:schemeClr val="dk1">
                  <a:alpha val="40000"/>
                </a:schemeClr>
              </a:outerShdw>
            </a:effectLst>
          </a:endParaRPr>
        </a:p>
      </dsp:txBody>
      <dsp:txXfrm>
        <a:off x="1433168" y="0"/>
        <a:ext cx="1433168" cy="713880"/>
      </dsp:txXfrm>
    </dsp:sp>
    <dsp:sp modelId="{9719CD4B-A11D-4AD8-9B82-4F84F95F7994}">
      <dsp:nvSpPr>
        <dsp:cNvPr id="0" name=""/>
        <dsp:cNvSpPr/>
      </dsp:nvSpPr>
      <dsp:spPr>
        <a:xfrm rot="10800000">
          <a:off x="0" y="951841"/>
          <a:ext cx="1433168" cy="951841"/>
        </a:xfrm>
        <a:prstGeom prst="round1Rect">
          <a:avLst/>
        </a:prstGeom>
        <a:solidFill>
          <a:schemeClr val="accent3">
            <a:hueOff val="-4974574"/>
            <a:satOff val="-575"/>
            <a:lumOff val="9804"/>
            <a:alphaOff val="0"/>
          </a:schemeClr>
        </a:solidFill>
        <a:ln w="25400" cap="flat" cmpd="sng" algn="ctr">
          <a:no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cap="none" spc="0" dirty="0" smtClean="0">
              <a:ln w="0"/>
              <a:solidFill>
                <a:sysClr val="windowText" lastClr="000000"/>
              </a:solidFill>
              <a:effectLst>
                <a:outerShdw blurRad="38100" dist="19050" dir="2700000" algn="tl" rotWithShape="0">
                  <a:schemeClr val="dk1">
                    <a:alpha val="40000"/>
                  </a:schemeClr>
                </a:outerShdw>
              </a:effectLst>
            </a:rPr>
            <a:t>To develop the stock market</a:t>
          </a:r>
          <a:endParaRPr lang="es-MX" sz="1200" b="0" kern="1200" cap="none" spc="0" dirty="0">
            <a:ln w="0"/>
            <a:solidFill>
              <a:sysClr val="windowText" lastClr="000000"/>
            </a:solidFill>
            <a:effectLst>
              <a:outerShdw blurRad="38100" dist="19050" dir="2700000" algn="tl" rotWithShape="0">
                <a:schemeClr val="dk1">
                  <a:alpha val="40000"/>
                </a:schemeClr>
              </a:outerShdw>
            </a:effectLst>
          </a:endParaRPr>
        </a:p>
      </dsp:txBody>
      <dsp:txXfrm rot="10800000">
        <a:off x="0" y="1189801"/>
        <a:ext cx="1433168" cy="713880"/>
      </dsp:txXfrm>
    </dsp:sp>
    <dsp:sp modelId="{B6C853DB-A14B-4CC2-8DB9-5EB32C470988}">
      <dsp:nvSpPr>
        <dsp:cNvPr id="0" name=""/>
        <dsp:cNvSpPr/>
      </dsp:nvSpPr>
      <dsp:spPr>
        <a:xfrm rot="5400000">
          <a:off x="1673831" y="711177"/>
          <a:ext cx="951841" cy="1433168"/>
        </a:xfrm>
        <a:prstGeom prst="round1Rect">
          <a:avLst/>
        </a:prstGeom>
        <a:solidFill>
          <a:schemeClr val="accent3">
            <a:hueOff val="-7461861"/>
            <a:satOff val="-862"/>
            <a:lumOff val="14706"/>
            <a:alphaOff val="0"/>
          </a:schemeClr>
        </a:solidFill>
        <a:ln w="25400" cap="flat" cmpd="sng" algn="ctr">
          <a:no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0" kern="1200" cap="none" spc="0" dirty="0" smtClean="0">
              <a:ln w="0"/>
              <a:solidFill>
                <a:sysClr val="windowText" lastClr="000000"/>
              </a:solidFill>
              <a:effectLst>
                <a:outerShdw blurRad="38100" dist="19050" dir="2700000" algn="tl" rotWithShape="0">
                  <a:schemeClr val="dk1">
                    <a:alpha val="40000"/>
                  </a:schemeClr>
                </a:outerShdw>
              </a:effectLst>
            </a:rPr>
            <a:t>To act as the Mexican Government Financial Agent</a:t>
          </a:r>
          <a:endParaRPr lang="es-MX" sz="1200" b="0" kern="1200" cap="none" spc="0" dirty="0">
            <a:ln w="0"/>
            <a:solidFill>
              <a:sysClr val="windowText" lastClr="000000"/>
            </a:solidFill>
            <a:effectLst>
              <a:outerShdw blurRad="38100" dist="19050" dir="2700000" algn="tl" rotWithShape="0">
                <a:schemeClr val="dk1">
                  <a:alpha val="40000"/>
                </a:schemeClr>
              </a:outerShdw>
            </a:effectLst>
          </a:endParaRPr>
        </a:p>
      </dsp:txBody>
      <dsp:txXfrm rot="-5400000">
        <a:off x="1433167" y="1189801"/>
        <a:ext cx="1433168" cy="713880"/>
      </dsp:txXfrm>
    </dsp:sp>
    <dsp:sp modelId="{EC31CD21-CA98-4468-8826-DC63E1A8EE74}">
      <dsp:nvSpPr>
        <dsp:cNvPr id="0" name=""/>
        <dsp:cNvSpPr/>
      </dsp:nvSpPr>
      <dsp:spPr>
        <a:xfrm>
          <a:off x="924502" y="769772"/>
          <a:ext cx="859900" cy="47592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cap="none" spc="50" dirty="0" smtClean="0">
              <a:ln w="0"/>
              <a:solidFill>
                <a:sysClr val="windowText" lastClr="000000"/>
              </a:solidFill>
              <a:effectLst>
                <a:innerShdw blurRad="63500" dist="50800" dir="13500000">
                  <a:srgbClr val="000000">
                    <a:alpha val="50000"/>
                  </a:srgbClr>
                </a:innerShdw>
              </a:effectLst>
            </a:rPr>
            <a:t>NAFINSA</a:t>
          </a:r>
        </a:p>
      </dsp:txBody>
      <dsp:txXfrm>
        <a:off x="947734" y="793004"/>
        <a:ext cx="813436" cy="42945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1"/>
            <a:ext cx="2973586" cy="458108"/>
          </a:xfrm>
          <a:prstGeom prst="rect">
            <a:avLst/>
          </a:prstGeom>
          <a:noFill/>
          <a:ln w="9525">
            <a:noFill/>
            <a:miter lim="800000"/>
            <a:headEnd/>
            <a:tailEnd/>
          </a:ln>
          <a:effectLst/>
        </p:spPr>
        <p:txBody>
          <a:bodyPr vert="horz" wrap="square" lIns="92771" tIns="46385" rIns="92771" bIns="46385" numCol="1" anchor="t" anchorCtr="0" compatLnSpc="1">
            <a:prstTxWarp prst="textNoShape">
              <a:avLst/>
            </a:prstTxWarp>
          </a:bodyPr>
          <a:lstStyle>
            <a:lvl1pPr defTabSz="927733" eaLnBrk="1" hangingPunct="1">
              <a:defRPr sz="1200"/>
            </a:lvl1pPr>
          </a:lstStyle>
          <a:p>
            <a:endParaRPr lang="es-ES_tradnl"/>
          </a:p>
        </p:txBody>
      </p:sp>
      <p:sp>
        <p:nvSpPr>
          <p:cNvPr id="9219" name="Rectangle 3"/>
          <p:cNvSpPr>
            <a:spLocks noGrp="1" noChangeArrowheads="1"/>
          </p:cNvSpPr>
          <p:nvPr>
            <p:ph type="dt" sz="quarter" idx="1"/>
          </p:nvPr>
        </p:nvSpPr>
        <p:spPr bwMode="auto">
          <a:xfrm>
            <a:off x="3884414" y="1"/>
            <a:ext cx="2973586" cy="458108"/>
          </a:xfrm>
          <a:prstGeom prst="rect">
            <a:avLst/>
          </a:prstGeom>
          <a:noFill/>
          <a:ln w="9525">
            <a:noFill/>
            <a:miter lim="800000"/>
            <a:headEnd/>
            <a:tailEnd/>
          </a:ln>
          <a:effectLst/>
        </p:spPr>
        <p:txBody>
          <a:bodyPr vert="horz" wrap="square" lIns="92771" tIns="46385" rIns="92771" bIns="46385" numCol="1" anchor="t" anchorCtr="0" compatLnSpc="1">
            <a:prstTxWarp prst="textNoShape">
              <a:avLst/>
            </a:prstTxWarp>
          </a:bodyPr>
          <a:lstStyle>
            <a:lvl1pPr algn="r" defTabSz="927733" eaLnBrk="1" hangingPunct="1">
              <a:defRPr sz="1200"/>
            </a:lvl1pPr>
          </a:lstStyle>
          <a:p>
            <a:endParaRPr lang="es-ES_tradnl"/>
          </a:p>
        </p:txBody>
      </p:sp>
      <p:sp>
        <p:nvSpPr>
          <p:cNvPr id="9220" name="Rectangle 4"/>
          <p:cNvSpPr>
            <a:spLocks noGrp="1" noChangeArrowheads="1"/>
          </p:cNvSpPr>
          <p:nvPr>
            <p:ph type="ftr" sz="quarter" idx="2"/>
          </p:nvPr>
        </p:nvSpPr>
        <p:spPr bwMode="auto">
          <a:xfrm>
            <a:off x="0" y="8685893"/>
            <a:ext cx="2973586" cy="458107"/>
          </a:xfrm>
          <a:prstGeom prst="rect">
            <a:avLst/>
          </a:prstGeom>
          <a:noFill/>
          <a:ln w="9525">
            <a:noFill/>
            <a:miter lim="800000"/>
            <a:headEnd/>
            <a:tailEnd/>
          </a:ln>
          <a:effectLst/>
        </p:spPr>
        <p:txBody>
          <a:bodyPr vert="horz" wrap="square" lIns="92771" tIns="46385" rIns="92771" bIns="46385" numCol="1" anchor="b" anchorCtr="0" compatLnSpc="1">
            <a:prstTxWarp prst="textNoShape">
              <a:avLst/>
            </a:prstTxWarp>
          </a:bodyPr>
          <a:lstStyle>
            <a:lvl1pPr defTabSz="927733" eaLnBrk="1" hangingPunct="1">
              <a:defRPr sz="1200"/>
            </a:lvl1pPr>
          </a:lstStyle>
          <a:p>
            <a:endParaRPr lang="es-ES_tradnl"/>
          </a:p>
        </p:txBody>
      </p:sp>
      <p:sp>
        <p:nvSpPr>
          <p:cNvPr id="9221" name="Rectangle 5"/>
          <p:cNvSpPr>
            <a:spLocks noGrp="1" noChangeArrowheads="1"/>
          </p:cNvSpPr>
          <p:nvPr>
            <p:ph type="sldNum" sz="quarter" idx="3"/>
          </p:nvPr>
        </p:nvSpPr>
        <p:spPr bwMode="auto">
          <a:xfrm>
            <a:off x="3884414" y="8685893"/>
            <a:ext cx="2973586" cy="458107"/>
          </a:xfrm>
          <a:prstGeom prst="rect">
            <a:avLst/>
          </a:prstGeom>
          <a:noFill/>
          <a:ln w="9525">
            <a:noFill/>
            <a:miter lim="800000"/>
            <a:headEnd/>
            <a:tailEnd/>
          </a:ln>
          <a:effectLst/>
        </p:spPr>
        <p:txBody>
          <a:bodyPr vert="horz" wrap="square" lIns="92771" tIns="46385" rIns="92771" bIns="46385" numCol="1" anchor="b" anchorCtr="0" compatLnSpc="1">
            <a:prstTxWarp prst="textNoShape">
              <a:avLst/>
            </a:prstTxWarp>
          </a:bodyPr>
          <a:lstStyle>
            <a:lvl1pPr algn="r" defTabSz="927733" eaLnBrk="1" hangingPunct="1">
              <a:defRPr sz="1200"/>
            </a:lvl1pPr>
          </a:lstStyle>
          <a:p>
            <a:fld id="{36D023B0-D22E-4C8B-A9BA-3E4212372B15}" type="slidenum">
              <a:rPr lang="es-ES"/>
              <a:pPr/>
              <a:t>‹Nº›</a:t>
            </a:fld>
            <a:endParaRPr lang="es-ES"/>
          </a:p>
        </p:txBody>
      </p:sp>
    </p:spTree>
    <p:extLst>
      <p:ext uri="{BB962C8B-B14F-4D97-AF65-F5344CB8AC3E}">
        <p14:creationId xmlns:p14="http://schemas.microsoft.com/office/powerpoint/2010/main" val="4237037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1" y="2"/>
            <a:ext cx="2972098" cy="453571"/>
          </a:xfrm>
          <a:prstGeom prst="rect">
            <a:avLst/>
          </a:prstGeom>
          <a:noFill/>
          <a:ln w="9525">
            <a:noFill/>
            <a:miter lim="800000"/>
            <a:headEnd/>
            <a:tailEnd/>
          </a:ln>
          <a:effectLst/>
        </p:spPr>
        <p:txBody>
          <a:bodyPr vert="horz" wrap="square" lIns="91830" tIns="45915" rIns="91830" bIns="45915" numCol="1" anchor="t" anchorCtr="0" compatLnSpc="1">
            <a:prstTxWarp prst="textNoShape">
              <a:avLst/>
            </a:prstTxWarp>
          </a:bodyPr>
          <a:lstStyle>
            <a:lvl1pPr defTabSz="918638" eaLnBrk="1" hangingPunct="1">
              <a:defRPr sz="1200"/>
            </a:lvl1pPr>
          </a:lstStyle>
          <a:p>
            <a:endParaRPr lang="es-ES_tradnl"/>
          </a:p>
        </p:txBody>
      </p:sp>
      <p:sp>
        <p:nvSpPr>
          <p:cNvPr id="384003" name="Rectangle 3"/>
          <p:cNvSpPr>
            <a:spLocks noGrp="1" noChangeArrowheads="1"/>
          </p:cNvSpPr>
          <p:nvPr>
            <p:ph type="dt" idx="1"/>
          </p:nvPr>
        </p:nvSpPr>
        <p:spPr bwMode="auto">
          <a:xfrm>
            <a:off x="3885905" y="2"/>
            <a:ext cx="2972097" cy="453571"/>
          </a:xfrm>
          <a:prstGeom prst="rect">
            <a:avLst/>
          </a:prstGeom>
          <a:noFill/>
          <a:ln w="9525">
            <a:noFill/>
            <a:miter lim="800000"/>
            <a:headEnd/>
            <a:tailEnd/>
          </a:ln>
          <a:effectLst/>
        </p:spPr>
        <p:txBody>
          <a:bodyPr vert="horz" wrap="square" lIns="91830" tIns="45915" rIns="91830" bIns="45915" numCol="1" anchor="t" anchorCtr="0" compatLnSpc="1">
            <a:prstTxWarp prst="textNoShape">
              <a:avLst/>
            </a:prstTxWarp>
          </a:bodyPr>
          <a:lstStyle>
            <a:lvl1pPr algn="r" defTabSz="918638" eaLnBrk="1" hangingPunct="1">
              <a:defRPr sz="1200"/>
            </a:lvl1pPr>
          </a:lstStyle>
          <a:p>
            <a:endParaRPr lang="es-ES_tradnl"/>
          </a:p>
        </p:txBody>
      </p:sp>
      <p:sp>
        <p:nvSpPr>
          <p:cNvPr id="14340" name="Rectangle 4"/>
          <p:cNvSpPr>
            <a:spLocks noGrp="1" noRot="1" noChangeAspect="1" noChangeArrowheads="1" noTextEdit="1"/>
          </p:cNvSpPr>
          <p:nvPr>
            <p:ph type="sldImg" idx="2"/>
          </p:nvPr>
        </p:nvSpPr>
        <p:spPr bwMode="auto">
          <a:xfrm>
            <a:off x="1165225" y="681038"/>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5" name="Rectangle 5"/>
          <p:cNvSpPr>
            <a:spLocks noGrp="1" noChangeArrowheads="1"/>
          </p:cNvSpPr>
          <p:nvPr>
            <p:ph type="body" sz="quarter" idx="3"/>
          </p:nvPr>
        </p:nvSpPr>
        <p:spPr bwMode="auto">
          <a:xfrm>
            <a:off x="913806" y="4379991"/>
            <a:ext cx="5030391" cy="4077607"/>
          </a:xfrm>
          <a:prstGeom prst="rect">
            <a:avLst/>
          </a:prstGeom>
          <a:noFill/>
          <a:ln w="9525">
            <a:noFill/>
            <a:miter lim="800000"/>
            <a:headEnd/>
            <a:tailEnd/>
          </a:ln>
          <a:effectLst/>
        </p:spPr>
        <p:txBody>
          <a:bodyPr vert="horz" wrap="square" lIns="91830" tIns="45915" rIns="91830" bIns="45915"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84006" name="Rectangle 6"/>
          <p:cNvSpPr>
            <a:spLocks noGrp="1" noChangeArrowheads="1"/>
          </p:cNvSpPr>
          <p:nvPr>
            <p:ph type="ftr" sz="quarter" idx="4"/>
          </p:nvPr>
        </p:nvSpPr>
        <p:spPr bwMode="auto">
          <a:xfrm>
            <a:off x="1" y="8684383"/>
            <a:ext cx="2972098" cy="453571"/>
          </a:xfrm>
          <a:prstGeom prst="rect">
            <a:avLst/>
          </a:prstGeom>
          <a:noFill/>
          <a:ln w="9525">
            <a:noFill/>
            <a:miter lim="800000"/>
            <a:headEnd/>
            <a:tailEnd/>
          </a:ln>
          <a:effectLst/>
        </p:spPr>
        <p:txBody>
          <a:bodyPr vert="horz" wrap="square" lIns="91830" tIns="45915" rIns="91830" bIns="45915" numCol="1" anchor="b" anchorCtr="0" compatLnSpc="1">
            <a:prstTxWarp prst="textNoShape">
              <a:avLst/>
            </a:prstTxWarp>
          </a:bodyPr>
          <a:lstStyle>
            <a:lvl1pPr defTabSz="918638" eaLnBrk="1" hangingPunct="1">
              <a:defRPr sz="1200"/>
            </a:lvl1pPr>
          </a:lstStyle>
          <a:p>
            <a:endParaRPr lang="es-ES_tradnl"/>
          </a:p>
        </p:txBody>
      </p:sp>
      <p:sp>
        <p:nvSpPr>
          <p:cNvPr id="384007" name="Rectangle 7"/>
          <p:cNvSpPr>
            <a:spLocks noGrp="1" noChangeArrowheads="1"/>
          </p:cNvSpPr>
          <p:nvPr>
            <p:ph type="sldNum" sz="quarter" idx="5"/>
          </p:nvPr>
        </p:nvSpPr>
        <p:spPr bwMode="auto">
          <a:xfrm>
            <a:off x="3885905" y="8684383"/>
            <a:ext cx="2972097" cy="453571"/>
          </a:xfrm>
          <a:prstGeom prst="rect">
            <a:avLst/>
          </a:prstGeom>
          <a:noFill/>
          <a:ln w="9525">
            <a:noFill/>
            <a:miter lim="800000"/>
            <a:headEnd/>
            <a:tailEnd/>
          </a:ln>
          <a:effectLst/>
        </p:spPr>
        <p:txBody>
          <a:bodyPr vert="horz" wrap="square" lIns="91830" tIns="45915" rIns="91830" bIns="45915" numCol="1" anchor="b" anchorCtr="0" compatLnSpc="1">
            <a:prstTxWarp prst="textNoShape">
              <a:avLst/>
            </a:prstTxWarp>
          </a:bodyPr>
          <a:lstStyle>
            <a:lvl1pPr algn="r" defTabSz="918638" eaLnBrk="1" hangingPunct="1">
              <a:defRPr sz="1200"/>
            </a:lvl1pPr>
          </a:lstStyle>
          <a:p>
            <a:fld id="{B77DCA01-BB22-4229-9D89-1A1477B584A1}" type="slidenum">
              <a:rPr lang="es-ES"/>
              <a:pPr/>
              <a:t>‹Nº›</a:t>
            </a:fld>
            <a:endParaRPr lang="es-ES"/>
          </a:p>
        </p:txBody>
      </p:sp>
    </p:spTree>
    <p:extLst>
      <p:ext uri="{BB962C8B-B14F-4D97-AF65-F5344CB8AC3E}">
        <p14:creationId xmlns:p14="http://schemas.microsoft.com/office/powerpoint/2010/main" val="3065178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4" charset="-128"/>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pitchFamily="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pitchFamily="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pitchFamily="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pitchFamily="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3414713" y="1876425"/>
            <a:ext cx="0" cy="0"/>
          </a:xfrm>
          <a:ln/>
        </p:spPr>
      </p:sp>
      <p:sp>
        <p:nvSpPr>
          <p:cNvPr id="8195" name="Rectangle 3"/>
          <p:cNvSpPr>
            <a:spLocks noGrp="1" noChangeArrowheads="1"/>
          </p:cNvSpPr>
          <p:nvPr>
            <p:ph type="body" idx="1"/>
          </p:nvPr>
        </p:nvSpPr>
        <p:spPr bwMode="auto">
          <a:xfrm>
            <a:off x="452439" y="5054602"/>
            <a:ext cx="5900737" cy="282575"/>
          </a:xfrm>
          <a:prstGeom prst="rect">
            <a:avLst/>
          </a:prstGeom>
          <a:solidFill>
            <a:srgbClr val="FFFFFF"/>
          </a:solidFill>
          <a:ln>
            <a:solidFill>
              <a:srgbClr val="000000"/>
            </a:solidFill>
            <a:miter lim="800000"/>
            <a:headEnd/>
            <a:tailEnd/>
          </a:ln>
        </p:spPr>
        <p:txBody>
          <a:bodyPr lIns="89659" tIns="44830" rIns="89659" bIns="44830"/>
          <a:lstStyle/>
          <a:p>
            <a:endParaRPr lang="en-GB" dirty="0"/>
          </a:p>
        </p:txBody>
      </p:sp>
    </p:spTree>
    <p:extLst>
      <p:ext uri="{BB962C8B-B14F-4D97-AF65-F5344CB8AC3E}">
        <p14:creationId xmlns:p14="http://schemas.microsoft.com/office/powerpoint/2010/main" val="66571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257377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1" name="Group 54"/>
          <p:cNvGrpSpPr>
            <a:grpSpLocks noChangeAspect="1"/>
          </p:cNvGrpSpPr>
          <p:nvPr userDrawn="1"/>
        </p:nvGrpSpPr>
        <p:grpSpPr>
          <a:xfrm>
            <a:off x="-88900" y="2979936"/>
            <a:ext cx="2514600" cy="992753"/>
            <a:chOff x="4781550" y="2828544"/>
            <a:chExt cx="5035550" cy="2048256"/>
          </a:xfrm>
        </p:grpSpPr>
        <p:pic>
          <p:nvPicPr>
            <p:cNvPr id="12" name="Picture 1" descr="Y:\Latam NY\Clients\Banks\Nafin\Backups\Logos\Nafin.jpg"/>
            <p:cNvPicPr>
              <a:picLocks noChangeAspect="1" noChangeArrowheads="1"/>
            </p:cNvPicPr>
            <p:nvPr/>
          </p:nvPicPr>
          <p:blipFill>
            <a:blip r:embed="rId2" cstate="print">
              <a:clrChange>
                <a:clrFrom>
                  <a:srgbClr val="FFFFFF"/>
                </a:clrFrom>
                <a:clrTo>
                  <a:srgbClr val="FFFFFF">
                    <a:alpha val="0"/>
                  </a:srgbClr>
                </a:clrTo>
              </a:clrChange>
            </a:blip>
            <a:srcRect b="14881"/>
            <a:stretch>
              <a:fillRect/>
            </a:stretch>
          </p:blipFill>
          <p:spPr bwMode="auto">
            <a:xfrm>
              <a:off x="5400548" y="2828544"/>
              <a:ext cx="4416552" cy="1743456"/>
            </a:xfrm>
            <a:prstGeom prst="rect">
              <a:avLst/>
            </a:prstGeom>
            <a:noFill/>
          </p:spPr>
        </p:pic>
        <p:pic>
          <p:nvPicPr>
            <p:cNvPr id="13" name="Picture 1" descr="Y:\Latam NY\Clients\Banks\Nafin\Backups\Logos\Nafin.jpg"/>
            <p:cNvPicPr>
              <a:picLocks noChangeArrowheads="1"/>
            </p:cNvPicPr>
            <p:nvPr/>
          </p:nvPicPr>
          <p:blipFill>
            <a:blip r:embed="rId2" cstate="print">
              <a:clrChange>
                <a:clrFrom>
                  <a:srgbClr val="FFFFFF"/>
                </a:clrFrom>
                <a:clrTo>
                  <a:srgbClr val="FFFFFF">
                    <a:alpha val="0"/>
                  </a:srgbClr>
                </a:clrTo>
              </a:clrChange>
            </a:blip>
            <a:srcRect t="81845" r="23237"/>
            <a:stretch>
              <a:fillRect/>
            </a:stretch>
          </p:blipFill>
          <p:spPr bwMode="auto">
            <a:xfrm>
              <a:off x="4781550" y="4419600"/>
              <a:ext cx="4267200" cy="457200"/>
            </a:xfrm>
            <a:prstGeom prst="rect">
              <a:avLst/>
            </a:prstGeom>
            <a:noFill/>
          </p:spPr>
        </p:pic>
      </p:grpSp>
      <p:sp>
        <p:nvSpPr>
          <p:cNvPr id="5" name="Rectangle 4"/>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ea typeface="ＭＳ Ｐゴシック" pitchFamily="4" charset="-128"/>
            </a:endParaRPr>
          </a:p>
        </p:txBody>
      </p:sp>
      <p:cxnSp>
        <p:nvCxnSpPr>
          <p:cNvPr id="6" name="Straight Connector 5"/>
          <p:cNvCxnSpPr>
            <a:cxnSpLocks noChangeShapeType="1"/>
          </p:cNvCxnSpPr>
          <p:nvPr userDrawn="1"/>
        </p:nvCxnSpPr>
        <p:spPr bwMode="auto">
          <a:xfrm>
            <a:off x="2667000" y="3733800"/>
            <a:ext cx="6477000" cy="1588"/>
          </a:xfrm>
          <a:prstGeom prst="line">
            <a:avLst/>
          </a:prstGeom>
          <a:noFill/>
          <a:ln w="25400">
            <a:solidFill>
              <a:srgbClr val="3E9CB9"/>
            </a:solidFill>
            <a:round/>
            <a:headEnd/>
            <a:tailEnd/>
          </a:ln>
          <a:effectLst>
            <a:outerShdw blurRad="40000" dist="20000" dir="5400000" rotWithShape="0">
              <a:schemeClr val="tx1">
                <a:alpha val="37999"/>
              </a:scheme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2667000" y="2130426"/>
            <a:ext cx="5791200" cy="1470025"/>
          </a:xfrm>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s-ES_tradnl" dirty="0"/>
          </a:p>
        </p:txBody>
      </p:sp>
      <p:sp>
        <p:nvSpPr>
          <p:cNvPr id="3" name="Subtitle 2"/>
          <p:cNvSpPr>
            <a:spLocks noGrp="1"/>
          </p:cNvSpPr>
          <p:nvPr>
            <p:ph type="subTitle" idx="1"/>
          </p:nvPr>
        </p:nvSpPr>
        <p:spPr>
          <a:xfrm>
            <a:off x="2667000" y="3886200"/>
            <a:ext cx="58483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s-ES_tradnl"/>
          </a:p>
        </p:txBody>
      </p:sp>
      <p:sp>
        <p:nvSpPr>
          <p:cNvPr id="7"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8" name="Footer Placeholder 4"/>
          <p:cNvSpPr>
            <a:spLocks noGrp="1"/>
          </p:cNvSpPr>
          <p:nvPr>
            <p:ph type="ftr" sz="quarter" idx="11"/>
          </p:nvPr>
        </p:nvSpPr>
        <p:spPr/>
        <p:txBody>
          <a:bodyPr/>
          <a:lstStyle>
            <a:lvl1pPr>
              <a:defRPr/>
            </a:lvl1pPr>
          </a:lstStyle>
          <a:p>
            <a:endParaRPr lang="es-ES_tradnl"/>
          </a:p>
        </p:txBody>
      </p:sp>
      <p:sp>
        <p:nvSpPr>
          <p:cNvPr id="9" name="Slide Number Placeholder 5"/>
          <p:cNvSpPr>
            <a:spLocks noGrp="1"/>
          </p:cNvSpPr>
          <p:nvPr>
            <p:ph type="sldNum" sz="quarter" idx="12"/>
          </p:nvPr>
        </p:nvSpPr>
        <p:spPr/>
        <p:txBody>
          <a:bodyPr/>
          <a:lstStyle>
            <a:lvl1pPr>
              <a:defRPr/>
            </a:lvl1pPr>
          </a:lstStyle>
          <a:p>
            <a:fld id="{20A913BE-E237-40FF-9F74-B8D786B34D30}" type="slidenum">
              <a:rPr lang="es-ES_tradnl"/>
              <a:pPr/>
              <a:t>‹Nº›</a:t>
            </a:fld>
            <a:endParaRPr lang="es-ES_tradnl"/>
          </a:p>
        </p:txBody>
      </p:sp>
    </p:spTree>
    <p:extLst>
      <p:ext uri="{BB962C8B-B14F-4D97-AF65-F5344CB8AC3E}">
        <p14:creationId xmlns:p14="http://schemas.microsoft.com/office/powerpoint/2010/main" val="231179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a:p>
        </p:txBody>
      </p:sp>
      <p:sp>
        <p:nvSpPr>
          <p:cNvPr id="6" name="Slide Number Placeholder 5"/>
          <p:cNvSpPr>
            <a:spLocks noGrp="1"/>
          </p:cNvSpPr>
          <p:nvPr>
            <p:ph type="sldNum" sz="quarter" idx="12"/>
          </p:nvPr>
        </p:nvSpPr>
        <p:spPr/>
        <p:txBody>
          <a:bodyPr/>
          <a:lstStyle>
            <a:lvl1pPr>
              <a:defRPr/>
            </a:lvl1pPr>
          </a:lstStyle>
          <a:p>
            <a:fld id="{E47C1A1C-268B-4D11-9A8D-22D3E10310F2}" type="slidenum">
              <a:rPr lang="es-ES_tradnl"/>
              <a:pPr/>
              <a:t>‹Nº›</a:t>
            </a:fld>
            <a:endParaRPr lang="es-ES_tradnl"/>
          </a:p>
        </p:txBody>
      </p:sp>
    </p:spTree>
    <p:extLst>
      <p:ext uri="{BB962C8B-B14F-4D97-AF65-F5344CB8AC3E}">
        <p14:creationId xmlns:p14="http://schemas.microsoft.com/office/powerpoint/2010/main" val="5705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s-ES_tradnl" smtClean="0"/>
              <a:t>Click to edit Master title style</a:t>
            </a:r>
            <a:endParaRPr lang="es-ES_tradnl"/>
          </a:p>
        </p:txBody>
      </p:sp>
      <p:sp>
        <p:nvSpPr>
          <p:cNvPr id="3" name="Vertical Text Placeholder 2"/>
          <p:cNvSpPr>
            <a:spLocks noGrp="1"/>
          </p:cNvSpPr>
          <p:nvPr>
            <p:ph type="body" orient="vert" idx="1"/>
          </p:nvPr>
        </p:nvSpPr>
        <p:spPr>
          <a:xfrm>
            <a:off x="457200" y="914400"/>
            <a:ext cx="6057900" cy="5211763"/>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a:p>
        </p:txBody>
      </p:sp>
      <p:sp>
        <p:nvSpPr>
          <p:cNvPr id="6" name="Slide Number Placeholder 5"/>
          <p:cNvSpPr>
            <a:spLocks noGrp="1"/>
          </p:cNvSpPr>
          <p:nvPr>
            <p:ph type="sldNum" sz="quarter" idx="12"/>
          </p:nvPr>
        </p:nvSpPr>
        <p:spPr/>
        <p:txBody>
          <a:bodyPr/>
          <a:lstStyle>
            <a:lvl1pPr>
              <a:defRPr/>
            </a:lvl1pPr>
          </a:lstStyle>
          <a:p>
            <a:fld id="{0912C4E3-C513-48F1-BA26-593B920455A6}" type="slidenum">
              <a:rPr lang="es-ES_tradnl"/>
              <a:pPr/>
              <a:t>‹Nº›</a:t>
            </a:fld>
            <a:endParaRPr lang="es-ES_tradnl"/>
          </a:p>
        </p:txBody>
      </p:sp>
    </p:spTree>
    <p:extLst>
      <p:ext uri="{BB962C8B-B14F-4D97-AF65-F5344CB8AC3E}">
        <p14:creationId xmlns:p14="http://schemas.microsoft.com/office/powerpoint/2010/main" val="286959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72225" y="6445868"/>
            <a:ext cx="1051775" cy="322169"/>
          </a:xfrm>
          <a:prstGeom prst="rect">
            <a:avLst/>
          </a:prstGeom>
        </p:spPr>
        <p:txBody>
          <a:bodyPr vert="horz" wrap="square" lIns="82058" tIns="41029" rIns="82058" bIns="41029" numCol="1" anchor="ctr" anchorCtr="0" compatLnSpc="1">
            <a:prstTxWarp prst="textNoShape">
              <a:avLst/>
            </a:prstTxWarp>
          </a:bodyPr>
          <a:lstStyle>
            <a:lvl1pPr>
              <a:defRPr sz="1100" smtClean="0">
                <a:solidFill>
                  <a:srgbClr val="898989"/>
                </a:solidFill>
              </a:defRPr>
            </a:lvl1pPr>
          </a:lstStyle>
          <a:p>
            <a:pPr>
              <a:defRPr/>
            </a:pPr>
            <a:r>
              <a:rPr lang="es-ES_tradnl" dirty="0" err="1" smtClean="0"/>
              <a:t>October</a:t>
            </a:r>
            <a:r>
              <a:rPr lang="es-ES_tradnl" dirty="0" smtClean="0"/>
              <a:t> 2015</a:t>
            </a:r>
            <a:endParaRPr lang="es-ES_tradnl" dirty="0"/>
          </a:p>
        </p:txBody>
      </p:sp>
      <p:sp>
        <p:nvSpPr>
          <p:cNvPr id="9" name="Footer Placeholder 4"/>
          <p:cNvSpPr>
            <a:spLocks noGrp="1"/>
          </p:cNvSpPr>
          <p:nvPr>
            <p:ph type="ftr" sz="quarter" idx="3"/>
          </p:nvPr>
        </p:nvSpPr>
        <p:spPr>
          <a:xfrm>
            <a:off x="3168658" y="6445868"/>
            <a:ext cx="2806685"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endParaRPr lang="es-ES_tradnl" dirty="0"/>
          </a:p>
        </p:txBody>
      </p:sp>
      <p:sp>
        <p:nvSpPr>
          <p:cNvPr id="10" name="Slide Number Placeholder 5"/>
          <p:cNvSpPr>
            <a:spLocks noGrp="1"/>
          </p:cNvSpPr>
          <p:nvPr>
            <p:ph type="sldNum" sz="quarter" idx="4"/>
          </p:nvPr>
        </p:nvSpPr>
        <p:spPr>
          <a:xfrm>
            <a:off x="8312727" y="6445868"/>
            <a:ext cx="405538" cy="322169"/>
          </a:xfrm>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pPr>
                <a:defRPr/>
              </a:pPr>
              <a:t>‹Nº›</a:t>
            </a:fld>
            <a:endParaRPr lang="es-ES_tradnl" dirty="0"/>
          </a:p>
        </p:txBody>
      </p:sp>
      <p:sp>
        <p:nvSpPr>
          <p:cNvPr id="12" name="Title Placeholder 1"/>
          <p:cNvSpPr>
            <a:spLocks noGrp="1"/>
          </p:cNvSpPr>
          <p:nvPr>
            <p:ph type="title"/>
          </p:nvPr>
        </p:nvSpPr>
        <p:spPr bwMode="auto">
          <a:xfrm>
            <a:off x="1939636" y="67236"/>
            <a:ext cx="7065818" cy="564497"/>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s-ES_tradnl" smtClean="0"/>
              <a:t>Click to edit Master title style</a:t>
            </a:r>
          </a:p>
        </p:txBody>
      </p:sp>
      <p:sp>
        <p:nvSpPr>
          <p:cNvPr id="13" name="Text Placeholder 19"/>
          <p:cNvSpPr>
            <a:spLocks noGrp="1"/>
          </p:cNvSpPr>
          <p:nvPr>
            <p:ph type="body" sz="quarter" idx="10"/>
          </p:nvPr>
        </p:nvSpPr>
        <p:spPr>
          <a:xfrm>
            <a:off x="484909" y="6129028"/>
            <a:ext cx="8229600" cy="268941"/>
          </a:xfrm>
          <a:prstGeom prst="rect">
            <a:avLst/>
          </a:prstGeom>
        </p:spPr>
        <p:txBody>
          <a:bodyPr lIns="0" tIns="0" rIns="0" bIns="0" anchor="t"/>
          <a:lstStyle>
            <a:lvl1pPr marL="0" indent="0">
              <a:lnSpc>
                <a:spcPts val="718"/>
              </a:lnSpc>
              <a:spcAft>
                <a:spcPts val="0"/>
              </a:spcAft>
              <a:buFontTx/>
              <a:buNone/>
              <a:defRPr sz="600" i="1">
                <a:solidFill>
                  <a:srgbClr val="7F7F7F"/>
                </a:solidFill>
              </a:defRPr>
            </a:lvl1pPr>
            <a:lvl2pPr>
              <a:buFontTx/>
              <a:buNone/>
              <a:defRPr>
                <a:solidFill>
                  <a:srgbClr val="7F7F7F"/>
                </a:solidFill>
              </a:defRPr>
            </a:lvl2pPr>
            <a:lvl3pPr>
              <a:buFontTx/>
              <a:buNone/>
              <a:defRPr>
                <a:solidFill>
                  <a:srgbClr val="7F7F7F"/>
                </a:solidFill>
              </a:defRPr>
            </a:lvl3pPr>
            <a:lvl4pPr>
              <a:buFontTx/>
              <a:buNone/>
              <a:defRPr>
                <a:solidFill>
                  <a:srgbClr val="7F7F7F"/>
                </a:solidFill>
              </a:defRPr>
            </a:lvl4pPr>
            <a:lvl5pPr>
              <a:buFontTx/>
              <a:buNone/>
              <a:defRPr>
                <a:solidFill>
                  <a:srgbClr val="7F7F7F"/>
                </a:solidFill>
              </a:defRPr>
            </a:lvl5pPr>
          </a:lstStyle>
          <a:p>
            <a:pPr lvl="0"/>
            <a:r>
              <a:rPr lang="en-US" dirty="0"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2" name="Oval 37 (L)"/>
          <p:cNvSpPr/>
          <p:nvPr userDrawn="1">
            <p:custDataLst>
              <p:tags r:id="rId1"/>
            </p:custDataLst>
          </p:nvPr>
        </p:nvSpPr>
        <p:spPr bwMode="auto">
          <a:xfrm>
            <a:off x="8310980" y="257434"/>
            <a:ext cx="415636" cy="403412"/>
          </a:xfrm>
          <a:prstGeom prst="ellipse">
            <a:avLst/>
          </a:prstGeom>
          <a:solidFill>
            <a:schemeClr val="accent3"/>
          </a:solidFill>
          <a:ln w="15875" cap="flat" cmpd="sng" algn="ctr">
            <a:solidFill>
              <a:schemeClr val="bg1"/>
            </a:solidFill>
            <a:prstDash val="solid"/>
            <a:round/>
            <a:headEnd type="none" w="med" len="med"/>
            <a:tailEnd type="none" w="med" len="med"/>
          </a:ln>
          <a:effectLst/>
        </p:spPr>
        <p:txBody>
          <a:bodyPr vert="horz" wrap="square" lIns="82057" tIns="41027" rIns="82056" bIns="41028" numCol="1" rtlCol="0" anchor="ctr" anchorCtr="0" compatLnSpc="1">
            <a:prstTxWarp prst="textNoShape">
              <a:avLst/>
            </a:prstTxWarp>
          </a:bodyPr>
          <a:lstStyle/>
          <a:p>
            <a:pPr algn="ctr"/>
            <a:endParaRPr lang="en-US" sz="1300" b="1" dirty="0" smtClean="0">
              <a:solidFill>
                <a:srgbClr val="006985"/>
              </a:solidFill>
              <a:latin typeface="+mj-lt"/>
              <a:cs typeface="Arial" pitchFamily="34" charset="0"/>
            </a:endParaRPr>
          </a:p>
        </p:txBody>
      </p:sp>
      <p:sp>
        <p:nvSpPr>
          <p:cNvPr id="16" name="Text Placeholder 7"/>
          <p:cNvSpPr>
            <a:spLocks noGrp="1"/>
          </p:cNvSpPr>
          <p:nvPr>
            <p:ph type="body" sz="quarter" idx="17"/>
          </p:nvPr>
        </p:nvSpPr>
        <p:spPr>
          <a:xfrm>
            <a:off x="8312727" y="289284"/>
            <a:ext cx="415636" cy="403412"/>
          </a:xfrm>
          <a:prstGeom prst="rect">
            <a:avLst/>
          </a:prstGeom>
        </p:spPr>
        <p:txBody>
          <a:bodyPr anchor="ctr"/>
          <a:lstStyle>
            <a:lvl1pPr marL="0" indent="0" algn="ctr">
              <a:spcAft>
                <a:spcPts val="0"/>
              </a:spcAft>
              <a:buNone/>
              <a:defRPr sz="1300" b="1">
                <a:solidFill>
                  <a:schemeClr val="bg1"/>
                </a:solidFill>
                <a:latin typeface="+mj-lt"/>
              </a:defRPr>
            </a:lvl1pPr>
          </a:lstStyle>
          <a:p>
            <a:pPr lvl="0"/>
            <a:endParaRPr lang="en-US" dirty="0" smtClean="0"/>
          </a:p>
        </p:txBody>
      </p:sp>
      <p:sp>
        <p:nvSpPr>
          <p:cNvPr id="8" name="Title Placeholder 1"/>
          <p:cNvSpPr>
            <a:spLocks noGrp="1"/>
          </p:cNvSpPr>
          <p:nvPr>
            <p:ph type="title"/>
          </p:nvPr>
        </p:nvSpPr>
        <p:spPr bwMode="auto">
          <a:xfrm>
            <a:off x="1662545" y="67236"/>
            <a:ext cx="6650182" cy="564497"/>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lvl1pPr>
              <a:lnSpc>
                <a:spcPts val="2244"/>
              </a:lnSpc>
              <a:defRPr sz="2700"/>
            </a:lvl1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s-ES_tradnl" dirty="0" smtClean="0"/>
          </a:p>
        </p:txBody>
      </p:sp>
      <p:sp>
        <p:nvSpPr>
          <p:cNvPr id="11" name="Date Placeholder 3"/>
          <p:cNvSpPr>
            <a:spLocks noGrp="1"/>
          </p:cNvSpPr>
          <p:nvPr>
            <p:ph type="dt" sz="half" idx="2"/>
          </p:nvPr>
        </p:nvSpPr>
        <p:spPr>
          <a:xfrm>
            <a:off x="472225" y="6445868"/>
            <a:ext cx="1051775" cy="322169"/>
          </a:xfrm>
          <a:prstGeom prst="rect">
            <a:avLst/>
          </a:prstGeom>
        </p:spPr>
        <p:txBody>
          <a:bodyPr vert="horz" wrap="square" lIns="82058" tIns="41029" rIns="82058" bIns="41029" numCol="1" anchor="ctr" anchorCtr="0" compatLnSpc="1">
            <a:prstTxWarp prst="textNoShape">
              <a:avLst/>
            </a:prstTxWarp>
          </a:bodyPr>
          <a:lstStyle>
            <a:lvl1pPr>
              <a:defRPr sz="1100" smtClean="0">
                <a:solidFill>
                  <a:srgbClr val="898989"/>
                </a:solidFill>
              </a:defRPr>
            </a:lvl1pPr>
          </a:lstStyle>
          <a:p>
            <a:pPr>
              <a:defRPr/>
            </a:pPr>
            <a:r>
              <a:rPr lang="es-ES_tradnl" dirty="0" err="1" smtClean="0"/>
              <a:t>October</a:t>
            </a:r>
            <a:r>
              <a:rPr lang="es-ES_tradnl" dirty="0" smtClean="0"/>
              <a:t> 2015</a:t>
            </a:r>
            <a:endParaRPr lang="es-ES_tradnl" dirty="0"/>
          </a:p>
        </p:txBody>
      </p:sp>
      <p:sp>
        <p:nvSpPr>
          <p:cNvPr id="13" name="Footer Placeholder 4"/>
          <p:cNvSpPr>
            <a:spLocks noGrp="1"/>
          </p:cNvSpPr>
          <p:nvPr>
            <p:ph type="ftr" sz="quarter" idx="3"/>
          </p:nvPr>
        </p:nvSpPr>
        <p:spPr>
          <a:xfrm>
            <a:off x="3168658" y="6445868"/>
            <a:ext cx="2806685"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endParaRPr lang="es-ES_tradnl" dirty="0"/>
          </a:p>
        </p:txBody>
      </p:sp>
      <p:sp>
        <p:nvSpPr>
          <p:cNvPr id="14" name="Slide Number Placeholder 5"/>
          <p:cNvSpPr>
            <a:spLocks noGrp="1"/>
          </p:cNvSpPr>
          <p:nvPr>
            <p:ph type="sldNum" sz="quarter" idx="4"/>
          </p:nvPr>
        </p:nvSpPr>
        <p:spPr>
          <a:xfrm>
            <a:off x="8312727" y="6445868"/>
            <a:ext cx="405538" cy="322169"/>
          </a:xfrm>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pPr>
                <a:defRPr/>
              </a:pPr>
              <a:t>‹Nº›</a:t>
            </a:fld>
            <a:endParaRPr lang="es-ES_tradnl" dirty="0"/>
          </a:p>
        </p:txBody>
      </p:sp>
      <p:sp>
        <p:nvSpPr>
          <p:cNvPr id="19" name="Text Placeholder 19"/>
          <p:cNvSpPr>
            <a:spLocks noGrp="1"/>
          </p:cNvSpPr>
          <p:nvPr>
            <p:ph type="body" sz="quarter" idx="10"/>
          </p:nvPr>
        </p:nvSpPr>
        <p:spPr>
          <a:xfrm>
            <a:off x="484909" y="6129028"/>
            <a:ext cx="8229600" cy="268941"/>
          </a:xfrm>
          <a:prstGeom prst="rect">
            <a:avLst/>
          </a:prstGeom>
        </p:spPr>
        <p:txBody>
          <a:bodyPr lIns="0" tIns="0" rIns="0" bIns="0" anchor="t"/>
          <a:lstStyle>
            <a:lvl1pPr marL="0" indent="0">
              <a:lnSpc>
                <a:spcPts val="718"/>
              </a:lnSpc>
              <a:spcAft>
                <a:spcPts val="0"/>
              </a:spcAft>
              <a:buFontTx/>
              <a:buNone/>
              <a:defRPr sz="600" i="1">
                <a:solidFill>
                  <a:srgbClr val="7F7F7F"/>
                </a:solidFill>
              </a:defRPr>
            </a:lvl1pPr>
            <a:lvl2pPr>
              <a:buFontTx/>
              <a:buNone/>
              <a:defRPr>
                <a:solidFill>
                  <a:srgbClr val="7F7F7F"/>
                </a:solidFill>
              </a:defRPr>
            </a:lvl2pPr>
            <a:lvl3pPr>
              <a:buFontTx/>
              <a:buNone/>
              <a:defRPr>
                <a:solidFill>
                  <a:srgbClr val="7F7F7F"/>
                </a:solidFill>
              </a:defRPr>
            </a:lvl3pPr>
            <a:lvl4pPr>
              <a:buFontTx/>
              <a:buNone/>
              <a:defRPr>
                <a:solidFill>
                  <a:srgbClr val="7F7F7F"/>
                </a:solidFill>
              </a:defRPr>
            </a:lvl4pPr>
            <a:lvl5pPr>
              <a:buFontTx/>
              <a:buNone/>
              <a:defRPr>
                <a:solidFill>
                  <a:srgbClr val="7F7F7F"/>
                </a:solidFill>
              </a:defRPr>
            </a:lvl5pPr>
          </a:lstStyle>
          <a:p>
            <a:pPr lvl="0"/>
            <a:r>
              <a:rPr lang="en-US" dirty="0" smtClean="0"/>
              <a:t>Click to edit Master text styles</a:t>
            </a:r>
          </a:p>
        </p:txBody>
      </p:sp>
    </p:spTree>
    <p:extLst>
      <p:ext uri="{BB962C8B-B14F-4D97-AF65-F5344CB8AC3E}">
        <p14:creationId xmlns:p14="http://schemas.microsoft.com/office/powerpoint/2010/main" val="106715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2225" y="6445868"/>
            <a:ext cx="1051775" cy="322169"/>
          </a:xfrm>
          <a:prstGeom prst="rect">
            <a:avLst/>
          </a:prstGeom>
        </p:spPr>
        <p:txBody>
          <a:bodyPr vert="horz" wrap="square" lIns="82058" tIns="41029" rIns="82058" bIns="41029" numCol="1" anchor="ctr" anchorCtr="0" compatLnSpc="1">
            <a:prstTxWarp prst="textNoShape">
              <a:avLst/>
            </a:prstTxWarp>
          </a:bodyPr>
          <a:lstStyle>
            <a:lvl1pPr>
              <a:defRPr sz="1100" smtClean="0">
                <a:solidFill>
                  <a:srgbClr val="898989"/>
                </a:solidFill>
              </a:defRPr>
            </a:lvl1pPr>
          </a:lstStyle>
          <a:p>
            <a:pPr>
              <a:defRPr/>
            </a:pPr>
            <a:r>
              <a:rPr lang="es-ES_tradnl" dirty="0" err="1" smtClean="0"/>
              <a:t>October</a:t>
            </a:r>
            <a:r>
              <a:rPr lang="es-ES_tradnl" dirty="0" smtClean="0"/>
              <a:t> 2015</a:t>
            </a:r>
            <a:endParaRPr lang="es-ES_tradnl" dirty="0"/>
          </a:p>
        </p:txBody>
      </p:sp>
      <p:sp>
        <p:nvSpPr>
          <p:cNvPr id="8" name="Footer Placeholder 4"/>
          <p:cNvSpPr>
            <a:spLocks noGrp="1"/>
          </p:cNvSpPr>
          <p:nvPr>
            <p:ph type="ftr" sz="quarter" idx="3"/>
          </p:nvPr>
        </p:nvSpPr>
        <p:spPr>
          <a:xfrm>
            <a:off x="3168658" y="6445868"/>
            <a:ext cx="2806685"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endParaRPr lang="es-ES_tradnl" dirty="0"/>
          </a:p>
        </p:txBody>
      </p:sp>
      <p:sp>
        <p:nvSpPr>
          <p:cNvPr id="9" name="Slide Number Placeholder 5"/>
          <p:cNvSpPr>
            <a:spLocks noGrp="1"/>
          </p:cNvSpPr>
          <p:nvPr>
            <p:ph type="sldNum" sz="quarter" idx="4"/>
          </p:nvPr>
        </p:nvSpPr>
        <p:spPr>
          <a:xfrm>
            <a:off x="8312727" y="6445868"/>
            <a:ext cx="405538" cy="322169"/>
          </a:xfrm>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pPr>
                <a:defRPr/>
              </a:pPr>
              <a:t>‹Nº›</a:t>
            </a:fld>
            <a:endParaRPr lang="es-ES_tradnl" dirty="0"/>
          </a:p>
        </p:txBody>
      </p:sp>
      <p:sp>
        <p:nvSpPr>
          <p:cNvPr id="11" name="Title Placeholder 1"/>
          <p:cNvSpPr>
            <a:spLocks noGrp="1"/>
          </p:cNvSpPr>
          <p:nvPr>
            <p:ph type="title"/>
          </p:nvPr>
        </p:nvSpPr>
        <p:spPr bwMode="auto">
          <a:xfrm>
            <a:off x="1939636" y="67236"/>
            <a:ext cx="7065818" cy="564497"/>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s-ES_tradnl" smtClean="0"/>
              <a:t>Click to edit Master title style</a:t>
            </a:r>
          </a:p>
        </p:txBody>
      </p:sp>
      <p:sp>
        <p:nvSpPr>
          <p:cNvPr id="12" name="Text Placeholder 19"/>
          <p:cNvSpPr>
            <a:spLocks noGrp="1"/>
          </p:cNvSpPr>
          <p:nvPr>
            <p:ph type="body" sz="quarter" idx="10"/>
          </p:nvPr>
        </p:nvSpPr>
        <p:spPr>
          <a:xfrm>
            <a:off x="484909" y="6129028"/>
            <a:ext cx="8229600" cy="268941"/>
          </a:xfrm>
          <a:prstGeom prst="rect">
            <a:avLst/>
          </a:prstGeom>
        </p:spPr>
        <p:txBody>
          <a:bodyPr lIns="0" tIns="0" rIns="0" bIns="0" anchor="t"/>
          <a:lstStyle>
            <a:lvl1pPr marL="0" indent="0">
              <a:lnSpc>
                <a:spcPts val="718"/>
              </a:lnSpc>
              <a:spcAft>
                <a:spcPts val="0"/>
              </a:spcAft>
              <a:buFontTx/>
              <a:buNone/>
              <a:defRPr sz="600" i="1">
                <a:solidFill>
                  <a:srgbClr val="7F7F7F"/>
                </a:solidFill>
              </a:defRPr>
            </a:lvl1pPr>
            <a:lvl2pPr>
              <a:buFontTx/>
              <a:buNone/>
              <a:defRPr>
                <a:solidFill>
                  <a:srgbClr val="7F7F7F"/>
                </a:solidFill>
              </a:defRPr>
            </a:lvl2pPr>
            <a:lvl3pPr>
              <a:buFontTx/>
              <a:buNone/>
              <a:defRPr>
                <a:solidFill>
                  <a:srgbClr val="7F7F7F"/>
                </a:solidFill>
              </a:defRPr>
            </a:lvl3pPr>
            <a:lvl4pPr>
              <a:buFontTx/>
              <a:buNone/>
              <a:defRPr>
                <a:solidFill>
                  <a:srgbClr val="7F7F7F"/>
                </a:solidFill>
              </a:defRPr>
            </a:lvl4pPr>
            <a:lvl5pPr>
              <a:buFontTx/>
              <a:buNone/>
              <a:defRPr>
                <a:solidFill>
                  <a:srgbClr val="7F7F7F"/>
                </a:solidFill>
              </a:defRPr>
            </a:lvl5pPr>
          </a:lstStyle>
          <a:p>
            <a:pPr lvl="0"/>
            <a:r>
              <a:rPr lang="en-US" dirty="0" smtClean="0"/>
              <a:t>Click to edit Master text styles</a:t>
            </a:r>
          </a:p>
        </p:txBody>
      </p:sp>
    </p:spTree>
    <p:extLst>
      <p:ext uri="{BB962C8B-B14F-4D97-AF65-F5344CB8AC3E}">
        <p14:creationId xmlns:p14="http://schemas.microsoft.com/office/powerpoint/2010/main" val="122554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idx="1"/>
          </p:nvPr>
        </p:nvSpPr>
        <p:spPr/>
        <p:txBody>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5" name="Footer Placeholder 4"/>
          <p:cNvSpPr>
            <a:spLocks noGrp="1"/>
          </p:cNvSpPr>
          <p:nvPr>
            <p:ph type="ftr" sz="quarter" idx="11"/>
          </p:nvPr>
        </p:nvSpPr>
        <p:spPr/>
        <p:txBody>
          <a:bodyPr/>
          <a:lstStyle>
            <a:lvl1pPr>
              <a:defRPr/>
            </a:lvl1pPr>
          </a:lstStyle>
          <a:p>
            <a:endParaRPr lang="es-ES_tradnl"/>
          </a:p>
        </p:txBody>
      </p:sp>
      <p:sp>
        <p:nvSpPr>
          <p:cNvPr id="6" name="Slide Number Placeholder 5"/>
          <p:cNvSpPr>
            <a:spLocks noGrp="1"/>
          </p:cNvSpPr>
          <p:nvPr>
            <p:ph type="sldNum" sz="quarter" idx="12"/>
          </p:nvPr>
        </p:nvSpPr>
        <p:spPr/>
        <p:txBody>
          <a:bodyPr/>
          <a:lstStyle>
            <a:lvl1pPr>
              <a:defRPr/>
            </a:lvl1pPr>
          </a:lstStyle>
          <a:p>
            <a:fld id="{2A294A93-334B-4D0B-98D1-6261F220BFEE}" type="slidenum">
              <a:rPr lang="es-ES_tradnl"/>
              <a:pPr/>
              <a:t>‹Nº›</a:t>
            </a:fld>
            <a:endParaRPr lang="es-ES_tradnl"/>
          </a:p>
        </p:txBody>
      </p:sp>
    </p:spTree>
    <p:extLst>
      <p:ext uri="{BB962C8B-B14F-4D97-AF65-F5344CB8AC3E}">
        <p14:creationId xmlns:p14="http://schemas.microsoft.com/office/powerpoint/2010/main" val="277755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1" name="Group 54"/>
          <p:cNvGrpSpPr>
            <a:grpSpLocks noChangeAspect="1"/>
          </p:cNvGrpSpPr>
          <p:nvPr userDrawn="1"/>
        </p:nvGrpSpPr>
        <p:grpSpPr>
          <a:xfrm>
            <a:off x="355427" y="2054498"/>
            <a:ext cx="2514600" cy="992753"/>
            <a:chOff x="4781550" y="2828544"/>
            <a:chExt cx="5035550" cy="2048256"/>
          </a:xfrm>
        </p:grpSpPr>
        <p:pic>
          <p:nvPicPr>
            <p:cNvPr id="12" name="Picture 1" descr="Y:\Latam NY\Clients\Banks\Nafin\Backups\Logos\Nafin.jpg"/>
            <p:cNvPicPr>
              <a:picLocks noChangeAspect="1" noChangeArrowheads="1"/>
            </p:cNvPicPr>
            <p:nvPr/>
          </p:nvPicPr>
          <p:blipFill>
            <a:blip r:embed="rId2" cstate="print">
              <a:clrChange>
                <a:clrFrom>
                  <a:srgbClr val="FFFFFF"/>
                </a:clrFrom>
                <a:clrTo>
                  <a:srgbClr val="FFFFFF">
                    <a:alpha val="0"/>
                  </a:srgbClr>
                </a:clrTo>
              </a:clrChange>
            </a:blip>
            <a:srcRect b="14881"/>
            <a:stretch>
              <a:fillRect/>
            </a:stretch>
          </p:blipFill>
          <p:spPr bwMode="auto">
            <a:xfrm>
              <a:off x="5400548" y="2828544"/>
              <a:ext cx="4416552" cy="1743456"/>
            </a:xfrm>
            <a:prstGeom prst="rect">
              <a:avLst/>
            </a:prstGeom>
            <a:noFill/>
          </p:spPr>
        </p:pic>
        <p:pic>
          <p:nvPicPr>
            <p:cNvPr id="13" name="Picture 1" descr="Y:\Latam NY\Clients\Banks\Nafin\Backups\Logos\Nafin.jpg"/>
            <p:cNvPicPr>
              <a:picLocks noChangeArrowheads="1"/>
            </p:cNvPicPr>
            <p:nvPr/>
          </p:nvPicPr>
          <p:blipFill>
            <a:blip r:embed="rId2" cstate="print">
              <a:clrChange>
                <a:clrFrom>
                  <a:srgbClr val="FFFFFF"/>
                </a:clrFrom>
                <a:clrTo>
                  <a:srgbClr val="FFFFFF">
                    <a:alpha val="0"/>
                  </a:srgbClr>
                </a:clrTo>
              </a:clrChange>
            </a:blip>
            <a:srcRect t="81845" r="23237"/>
            <a:stretch>
              <a:fillRect/>
            </a:stretch>
          </p:blipFill>
          <p:spPr bwMode="auto">
            <a:xfrm>
              <a:off x="4781550" y="4419600"/>
              <a:ext cx="4267200" cy="457200"/>
            </a:xfrm>
            <a:prstGeom prst="rect">
              <a:avLst/>
            </a:prstGeom>
            <a:noFill/>
          </p:spPr>
        </p:pic>
      </p:grpSp>
      <p:sp>
        <p:nvSpPr>
          <p:cNvPr id="5" name="Rectangle 4"/>
          <p:cNvSpPr/>
          <p:nvPr userDrawn="1"/>
        </p:nvSpPr>
        <p:spPr>
          <a:xfrm>
            <a:off x="0" y="0"/>
            <a:ext cx="9144000" cy="914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s-ES_tradnl">
              <a:solidFill>
                <a:srgbClr val="FFFFFF"/>
              </a:solidFill>
              <a:ea typeface="ＭＳ Ｐゴシック" pitchFamily="4" charset="-128"/>
            </a:endParaRPr>
          </a:p>
        </p:txBody>
      </p:sp>
      <p:cxnSp>
        <p:nvCxnSpPr>
          <p:cNvPr id="6" name="Straight Connector 5"/>
          <p:cNvCxnSpPr>
            <a:cxnSpLocks noChangeShapeType="1"/>
          </p:cNvCxnSpPr>
          <p:nvPr userDrawn="1"/>
        </p:nvCxnSpPr>
        <p:spPr bwMode="auto">
          <a:xfrm>
            <a:off x="742950" y="3492500"/>
            <a:ext cx="7772400" cy="1588"/>
          </a:xfrm>
          <a:prstGeom prst="line">
            <a:avLst/>
          </a:prstGeom>
          <a:noFill/>
          <a:ln w="25400">
            <a:solidFill>
              <a:srgbClr val="3E9CB9"/>
            </a:solidFill>
            <a:round/>
            <a:headEnd/>
            <a:tailEnd/>
          </a:ln>
          <a:effectLst>
            <a:outerShdw blurRad="40000" dist="20000" dir="5400000" rotWithShape="0">
              <a:schemeClr val="tx1">
                <a:alpha val="37999"/>
              </a:scheme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710" y="3579813"/>
            <a:ext cx="7772400" cy="1362075"/>
          </a:xfrm>
        </p:spPr>
        <p:txBody>
          <a:bodyPr anchor="t"/>
          <a:lstStyle>
            <a:lvl1pPr algn="l">
              <a:defRPr sz="4000" b="1" cap="all"/>
            </a:lvl1pPr>
          </a:lstStyle>
          <a:p>
            <a:r>
              <a:rPr lang="es-ES_tradnl" smtClean="0"/>
              <a:t>Click to edit Master title style</a:t>
            </a:r>
            <a:endParaRPr lang="es-ES_tradnl"/>
          </a:p>
        </p:txBody>
      </p:sp>
      <p:sp>
        <p:nvSpPr>
          <p:cNvPr id="3" name="Text Placeholder 2"/>
          <p:cNvSpPr>
            <a:spLocks noGrp="1"/>
          </p:cNvSpPr>
          <p:nvPr>
            <p:ph type="body" idx="1"/>
          </p:nvPr>
        </p:nvSpPr>
        <p:spPr>
          <a:xfrm>
            <a:off x="3143250" y="1828801"/>
            <a:ext cx="53518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7"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8" name="Footer Placeholder 4"/>
          <p:cNvSpPr>
            <a:spLocks noGrp="1"/>
          </p:cNvSpPr>
          <p:nvPr>
            <p:ph type="ftr" sz="quarter" idx="11"/>
          </p:nvPr>
        </p:nvSpPr>
        <p:spPr/>
        <p:txBody>
          <a:bodyPr/>
          <a:lstStyle>
            <a:lvl1pPr>
              <a:defRPr/>
            </a:lvl1pPr>
          </a:lstStyle>
          <a:p>
            <a:endParaRPr lang="es-ES_tradnl"/>
          </a:p>
        </p:txBody>
      </p:sp>
      <p:sp>
        <p:nvSpPr>
          <p:cNvPr id="9" name="Slide Number Placeholder 5"/>
          <p:cNvSpPr>
            <a:spLocks noGrp="1"/>
          </p:cNvSpPr>
          <p:nvPr>
            <p:ph type="sldNum" sz="quarter" idx="12"/>
          </p:nvPr>
        </p:nvSpPr>
        <p:spPr/>
        <p:txBody>
          <a:bodyPr/>
          <a:lstStyle>
            <a:lvl1pPr>
              <a:defRPr/>
            </a:lvl1pPr>
          </a:lstStyle>
          <a:p>
            <a:fld id="{7D0977D0-C2AC-4B80-B8BF-F3BA8405F361}" type="slidenum">
              <a:rPr lang="es-ES_tradnl"/>
              <a:pPr/>
              <a:t>‹Nº›</a:t>
            </a:fld>
            <a:endParaRPr lang="es-ES_tradnl"/>
          </a:p>
        </p:txBody>
      </p:sp>
    </p:spTree>
    <p:extLst>
      <p:ext uri="{BB962C8B-B14F-4D97-AF65-F5344CB8AC3E}">
        <p14:creationId xmlns:p14="http://schemas.microsoft.com/office/powerpoint/2010/main" val="2168090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Content Placeholder 2"/>
          <p:cNvSpPr>
            <a:spLocks noGrp="1"/>
          </p:cNvSpPr>
          <p:nvPr>
            <p:ph sz="half" idx="1"/>
          </p:nvPr>
        </p:nvSpPr>
        <p:spPr>
          <a:xfrm>
            <a:off x="457200" y="914400"/>
            <a:ext cx="405765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a:p>
            <a:pPr lvl="1"/>
            <a:r>
              <a:rPr lang="es-ES_tradnl" dirty="0" err="1" smtClean="0"/>
              <a:t>Second</a:t>
            </a:r>
            <a:r>
              <a:rPr lang="es-ES_tradnl" dirty="0" smtClean="0"/>
              <a:t> </a:t>
            </a:r>
            <a:r>
              <a:rPr lang="es-ES_tradnl" dirty="0" err="1" smtClean="0"/>
              <a:t>level</a:t>
            </a:r>
            <a:endParaRPr lang="es-ES_tradnl" dirty="0" smtClean="0"/>
          </a:p>
          <a:p>
            <a:pPr lvl="2"/>
            <a:r>
              <a:rPr lang="es-ES_tradnl" dirty="0" err="1" smtClean="0"/>
              <a:t>Third</a:t>
            </a:r>
            <a:r>
              <a:rPr lang="es-ES_tradnl" dirty="0" smtClean="0"/>
              <a:t> </a:t>
            </a:r>
            <a:r>
              <a:rPr lang="es-ES_tradnl" dirty="0" err="1" smtClean="0"/>
              <a:t>level</a:t>
            </a:r>
            <a:endParaRPr lang="es-ES_tradnl" dirty="0" smtClean="0"/>
          </a:p>
          <a:p>
            <a:pPr lvl="3"/>
            <a:r>
              <a:rPr lang="es-ES_tradnl" dirty="0" err="1" smtClean="0"/>
              <a:t>Fourth</a:t>
            </a:r>
            <a:r>
              <a:rPr lang="es-ES_tradnl" dirty="0" smtClean="0"/>
              <a:t> </a:t>
            </a:r>
            <a:r>
              <a:rPr lang="es-ES_tradnl" dirty="0" err="1" smtClean="0"/>
              <a:t>level</a:t>
            </a:r>
            <a:endParaRPr lang="es-ES_tradnl" dirty="0" smtClean="0"/>
          </a:p>
          <a:p>
            <a:pPr lvl="4"/>
            <a:r>
              <a:rPr lang="es-ES_tradnl" dirty="0" err="1" smtClean="0"/>
              <a:t>Fifth</a:t>
            </a:r>
            <a:r>
              <a:rPr lang="es-ES_tradnl" dirty="0" smtClean="0"/>
              <a:t> </a:t>
            </a:r>
            <a:r>
              <a:rPr lang="es-ES_tradnl" dirty="0" err="1" smtClean="0"/>
              <a:t>level</a:t>
            </a:r>
            <a:endParaRPr lang="es-ES_tradnl" dirty="0"/>
          </a:p>
        </p:txBody>
      </p:sp>
      <p:sp>
        <p:nvSpPr>
          <p:cNvPr id="4" name="Content Placeholder 3"/>
          <p:cNvSpPr>
            <a:spLocks noGrp="1"/>
          </p:cNvSpPr>
          <p:nvPr>
            <p:ph sz="half" idx="2"/>
          </p:nvPr>
        </p:nvSpPr>
        <p:spPr>
          <a:xfrm>
            <a:off x="4629150" y="914400"/>
            <a:ext cx="4057650" cy="5211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6" name="Footer Placeholder 4"/>
          <p:cNvSpPr>
            <a:spLocks noGrp="1"/>
          </p:cNvSpPr>
          <p:nvPr>
            <p:ph type="ftr" sz="quarter" idx="11"/>
          </p:nvPr>
        </p:nvSpPr>
        <p:spPr/>
        <p:txBody>
          <a:bodyPr/>
          <a:lstStyle>
            <a:lvl1pPr>
              <a:defRPr/>
            </a:lvl1pPr>
          </a:lstStyle>
          <a:p>
            <a:endParaRPr lang="es-ES_tradnl"/>
          </a:p>
        </p:txBody>
      </p:sp>
      <p:sp>
        <p:nvSpPr>
          <p:cNvPr id="7" name="Slide Number Placeholder 5"/>
          <p:cNvSpPr>
            <a:spLocks noGrp="1"/>
          </p:cNvSpPr>
          <p:nvPr>
            <p:ph type="sldNum" sz="quarter" idx="12"/>
          </p:nvPr>
        </p:nvSpPr>
        <p:spPr/>
        <p:txBody>
          <a:bodyPr/>
          <a:lstStyle>
            <a:lvl1pPr>
              <a:defRPr/>
            </a:lvl1pPr>
          </a:lstStyle>
          <a:p>
            <a:fld id="{9351B1E4-918F-4F7D-82C4-CCF067559B52}" type="slidenum">
              <a:rPr lang="es-ES_tradnl"/>
              <a:pPr/>
              <a:t>‹Nº›</a:t>
            </a:fld>
            <a:endParaRPr lang="es-ES_tradnl"/>
          </a:p>
        </p:txBody>
      </p:sp>
    </p:spTree>
    <p:extLst>
      <p:ext uri="{BB962C8B-B14F-4D97-AF65-F5344CB8AC3E}">
        <p14:creationId xmlns:p14="http://schemas.microsoft.com/office/powerpoint/2010/main" val="30119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s-ES_tradnl"/>
          </a:p>
        </p:txBody>
      </p:sp>
      <p:sp>
        <p:nvSpPr>
          <p:cNvPr id="3" name="Text Placeholder 2"/>
          <p:cNvSpPr>
            <a:spLocks noGrp="1"/>
          </p:cNvSpPr>
          <p:nvPr>
            <p:ph type="body" idx="1"/>
          </p:nvPr>
        </p:nvSpPr>
        <p:spPr>
          <a:xfrm>
            <a:off x="457200" y="914401"/>
            <a:ext cx="4039791"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text</a:t>
            </a:r>
            <a:r>
              <a:rPr lang="es-ES_tradnl" dirty="0" smtClean="0"/>
              <a:t> </a:t>
            </a:r>
            <a:r>
              <a:rPr lang="es-ES_tradnl" dirty="0" err="1" smtClean="0"/>
              <a:t>styles</a:t>
            </a:r>
            <a:endParaRPr lang="es-ES_tradnl" dirty="0" smtClean="0"/>
          </a:p>
        </p:txBody>
      </p:sp>
      <p:sp>
        <p:nvSpPr>
          <p:cNvPr id="4" name="Content Placeholder 3"/>
          <p:cNvSpPr>
            <a:spLocks noGrp="1"/>
          </p:cNvSpPr>
          <p:nvPr>
            <p:ph sz="half" idx="2"/>
          </p:nvPr>
        </p:nvSpPr>
        <p:spPr>
          <a:xfrm>
            <a:off x="457200" y="1524001"/>
            <a:ext cx="4039791"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5" name="Text Placeholder 4"/>
          <p:cNvSpPr>
            <a:spLocks noGrp="1"/>
          </p:cNvSpPr>
          <p:nvPr>
            <p:ph type="body" sz="quarter" idx="3"/>
          </p:nvPr>
        </p:nvSpPr>
        <p:spPr>
          <a:xfrm>
            <a:off x="4644628" y="914401"/>
            <a:ext cx="4042172"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4628" y="1524001"/>
            <a:ext cx="4042172" cy="4602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7" name="Date Placeholder 3"/>
          <p:cNvSpPr>
            <a:spLocks noGrp="1"/>
          </p:cNvSpPr>
          <p:nvPr>
            <p:ph type="dt" sz="half"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s-ES_tradnl" dirty="0" err="1" smtClean="0"/>
              <a:t>October</a:t>
            </a:r>
            <a:r>
              <a:rPr lang="es-ES_tradnl" dirty="0" smtClean="0"/>
              <a:t> 2015</a:t>
            </a:r>
          </a:p>
        </p:txBody>
      </p:sp>
      <p:sp>
        <p:nvSpPr>
          <p:cNvPr id="8" name="Footer Placeholder 4"/>
          <p:cNvSpPr>
            <a:spLocks noGrp="1"/>
          </p:cNvSpPr>
          <p:nvPr>
            <p:ph type="ftr" sz="quarter" idx="11"/>
          </p:nvPr>
        </p:nvSpPr>
        <p:spPr/>
        <p:txBody>
          <a:bodyPr/>
          <a:lstStyle>
            <a:lvl1pPr>
              <a:defRPr/>
            </a:lvl1pPr>
          </a:lstStyle>
          <a:p>
            <a:endParaRPr lang="es-ES_tradnl"/>
          </a:p>
        </p:txBody>
      </p:sp>
      <p:sp>
        <p:nvSpPr>
          <p:cNvPr id="9" name="Slide Number Placeholder 5"/>
          <p:cNvSpPr>
            <a:spLocks noGrp="1"/>
          </p:cNvSpPr>
          <p:nvPr>
            <p:ph type="sldNum" sz="quarter" idx="12"/>
          </p:nvPr>
        </p:nvSpPr>
        <p:spPr/>
        <p:txBody>
          <a:bodyPr/>
          <a:lstStyle>
            <a:lvl1pPr>
              <a:defRPr/>
            </a:lvl1pPr>
          </a:lstStyle>
          <a:p>
            <a:fld id="{4E124915-0D3C-43A8-BC3B-60416C671B43}" type="slidenum">
              <a:rPr lang="es-ES_tradnl"/>
              <a:pPr/>
              <a:t>‹Nº›</a:t>
            </a:fld>
            <a:endParaRPr lang="es-ES_tradnl"/>
          </a:p>
        </p:txBody>
      </p:sp>
    </p:spTree>
    <p:extLst>
      <p:ext uri="{BB962C8B-B14F-4D97-AF65-F5344CB8AC3E}">
        <p14:creationId xmlns:p14="http://schemas.microsoft.com/office/powerpoint/2010/main" val="3785772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s-ES_tradnl"/>
          </a:p>
        </p:txBody>
      </p:sp>
      <p:sp>
        <p:nvSpPr>
          <p:cNvPr id="3" name="Date Placeholder 3"/>
          <p:cNvSpPr>
            <a:spLocks noGrp="1"/>
          </p:cNvSpPr>
          <p:nvPr>
            <p:ph type="dt" sz="half"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s-ES_tradnl" dirty="0" err="1" smtClean="0"/>
              <a:t>October</a:t>
            </a:r>
            <a:r>
              <a:rPr lang="es-ES_tradnl" dirty="0" smtClean="0"/>
              <a:t> 2015</a:t>
            </a:r>
          </a:p>
        </p:txBody>
      </p:sp>
      <p:sp>
        <p:nvSpPr>
          <p:cNvPr id="4" name="Footer Placeholder 4"/>
          <p:cNvSpPr>
            <a:spLocks noGrp="1"/>
          </p:cNvSpPr>
          <p:nvPr>
            <p:ph type="ftr" sz="quarter" idx="11"/>
          </p:nvPr>
        </p:nvSpPr>
        <p:spPr/>
        <p:txBody>
          <a:bodyPr/>
          <a:lstStyle>
            <a:lvl1pPr>
              <a:defRPr/>
            </a:lvl1pPr>
          </a:lstStyle>
          <a:p>
            <a:endParaRPr lang="es-ES_tradnl"/>
          </a:p>
        </p:txBody>
      </p:sp>
      <p:sp>
        <p:nvSpPr>
          <p:cNvPr id="5" name="Slide Number Placeholder 5"/>
          <p:cNvSpPr>
            <a:spLocks noGrp="1"/>
          </p:cNvSpPr>
          <p:nvPr>
            <p:ph type="sldNum" sz="quarter" idx="12"/>
          </p:nvPr>
        </p:nvSpPr>
        <p:spPr/>
        <p:txBody>
          <a:bodyPr/>
          <a:lstStyle>
            <a:lvl1pPr>
              <a:defRPr/>
            </a:lvl1pPr>
          </a:lstStyle>
          <a:p>
            <a:fld id="{C9BA65FE-B625-4380-A1E1-CE167422AD07}" type="slidenum">
              <a:rPr lang="es-ES_tradnl"/>
              <a:pPr/>
              <a:t>‹Nº›</a:t>
            </a:fld>
            <a:endParaRPr lang="es-ES_tradnl"/>
          </a:p>
        </p:txBody>
      </p:sp>
    </p:spTree>
    <p:extLst>
      <p:ext uri="{BB962C8B-B14F-4D97-AF65-F5344CB8AC3E}">
        <p14:creationId xmlns:p14="http://schemas.microsoft.com/office/powerpoint/2010/main" val="187822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s-ES_tradnl" dirty="0" err="1" smtClean="0"/>
              <a:t>October</a:t>
            </a:r>
            <a:r>
              <a:rPr lang="es-ES_tradnl" dirty="0" smtClean="0"/>
              <a:t> 2015</a:t>
            </a:r>
          </a:p>
        </p:txBody>
      </p:sp>
      <p:sp>
        <p:nvSpPr>
          <p:cNvPr id="3" name="Footer Placeholder 4"/>
          <p:cNvSpPr>
            <a:spLocks noGrp="1"/>
          </p:cNvSpPr>
          <p:nvPr>
            <p:ph type="ftr" sz="quarter" idx="11"/>
          </p:nvPr>
        </p:nvSpPr>
        <p:spPr/>
        <p:txBody>
          <a:bodyPr/>
          <a:lstStyle>
            <a:lvl1pPr>
              <a:defRPr/>
            </a:lvl1pPr>
          </a:lstStyle>
          <a:p>
            <a:endParaRPr lang="es-ES_tradnl"/>
          </a:p>
        </p:txBody>
      </p:sp>
      <p:sp>
        <p:nvSpPr>
          <p:cNvPr id="4" name="Slide Number Placeholder 5"/>
          <p:cNvSpPr>
            <a:spLocks noGrp="1"/>
          </p:cNvSpPr>
          <p:nvPr>
            <p:ph type="sldNum" sz="quarter" idx="12"/>
          </p:nvPr>
        </p:nvSpPr>
        <p:spPr/>
        <p:txBody>
          <a:bodyPr/>
          <a:lstStyle>
            <a:lvl1pPr>
              <a:defRPr/>
            </a:lvl1pPr>
          </a:lstStyle>
          <a:p>
            <a:fld id="{24C649E7-3CD4-450A-BA96-73B49936AD8F}" type="slidenum">
              <a:rPr lang="es-ES_tradnl"/>
              <a:pPr/>
              <a:t>‹Nº›</a:t>
            </a:fld>
            <a:endParaRPr lang="es-ES_tradnl"/>
          </a:p>
        </p:txBody>
      </p:sp>
    </p:spTree>
    <p:extLst>
      <p:ext uri="{BB962C8B-B14F-4D97-AF65-F5344CB8AC3E}">
        <p14:creationId xmlns:p14="http://schemas.microsoft.com/office/powerpoint/2010/main" val="79190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710" cy="596900"/>
          </a:xfrm>
        </p:spPr>
        <p:txBody>
          <a:bodyPr anchor="b"/>
          <a:lstStyle>
            <a:lvl1pPr algn="l">
              <a:defRPr sz="2000" b="1"/>
            </a:lvl1pPr>
          </a:lstStyle>
          <a:p>
            <a:r>
              <a:rPr lang="es-ES_tradnl" smtClean="0"/>
              <a:t>Click to edit Master title style</a:t>
            </a:r>
            <a:endParaRPr lang="es-ES_tradnl"/>
          </a:p>
        </p:txBody>
      </p:sp>
      <p:sp>
        <p:nvSpPr>
          <p:cNvPr id="3" name="Content Placeholder 2"/>
          <p:cNvSpPr>
            <a:spLocks noGrp="1"/>
          </p:cNvSpPr>
          <p:nvPr>
            <p:ph idx="1"/>
          </p:nvPr>
        </p:nvSpPr>
        <p:spPr>
          <a:xfrm>
            <a:off x="3575448" y="838201"/>
            <a:ext cx="5111353" cy="5287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s-ES_tradnl"/>
          </a:p>
        </p:txBody>
      </p:sp>
      <p:sp>
        <p:nvSpPr>
          <p:cNvPr id="4" name="Text Placeholder 3"/>
          <p:cNvSpPr>
            <a:spLocks noGrp="1"/>
          </p:cNvSpPr>
          <p:nvPr>
            <p:ph type="body" sz="half" idx="2"/>
          </p:nvPr>
        </p:nvSpPr>
        <p:spPr>
          <a:xfrm>
            <a:off x="457200" y="1435101"/>
            <a:ext cx="300871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r>
              <a:rPr lang="es-ES_tradnl" dirty="0" err="1" smtClean="0"/>
              <a:t>October</a:t>
            </a:r>
            <a:r>
              <a:rPr lang="es-ES_tradnl" dirty="0" smtClean="0"/>
              <a:t> 2015</a:t>
            </a:r>
          </a:p>
        </p:txBody>
      </p:sp>
      <p:sp>
        <p:nvSpPr>
          <p:cNvPr id="6" name="Footer Placeholder 4"/>
          <p:cNvSpPr>
            <a:spLocks noGrp="1"/>
          </p:cNvSpPr>
          <p:nvPr>
            <p:ph type="ftr" sz="quarter" idx="11"/>
          </p:nvPr>
        </p:nvSpPr>
        <p:spPr/>
        <p:txBody>
          <a:bodyPr/>
          <a:lstStyle>
            <a:lvl1pPr>
              <a:defRPr/>
            </a:lvl1pPr>
          </a:lstStyle>
          <a:p>
            <a:endParaRPr lang="es-ES_tradnl"/>
          </a:p>
        </p:txBody>
      </p:sp>
      <p:sp>
        <p:nvSpPr>
          <p:cNvPr id="7" name="Slide Number Placeholder 5"/>
          <p:cNvSpPr>
            <a:spLocks noGrp="1"/>
          </p:cNvSpPr>
          <p:nvPr>
            <p:ph type="sldNum" sz="quarter" idx="12"/>
          </p:nvPr>
        </p:nvSpPr>
        <p:spPr/>
        <p:txBody>
          <a:bodyPr/>
          <a:lstStyle>
            <a:lvl1pPr>
              <a:defRPr/>
            </a:lvl1pPr>
          </a:lstStyle>
          <a:p>
            <a:fld id="{55B4A077-4680-4FD2-88AA-A1D5824D92FB}" type="slidenum">
              <a:rPr lang="es-ES_tradnl"/>
              <a:pPr/>
              <a:t>‹Nº›</a:t>
            </a:fld>
            <a:endParaRPr lang="es-ES_tradnl"/>
          </a:p>
        </p:txBody>
      </p:sp>
    </p:spTree>
    <p:extLst>
      <p:ext uri="{BB962C8B-B14F-4D97-AF65-F5344CB8AC3E}">
        <p14:creationId xmlns:p14="http://schemas.microsoft.com/office/powerpoint/2010/main" val="283607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1" y="4800600"/>
            <a:ext cx="5486400" cy="566738"/>
          </a:xfrm>
        </p:spPr>
        <p:txBody>
          <a:bodyPr anchor="b"/>
          <a:lstStyle>
            <a:lvl1pPr algn="l">
              <a:defRPr sz="2000" b="1"/>
            </a:lvl1pPr>
          </a:lstStyle>
          <a:p>
            <a:r>
              <a:rPr lang="es-ES_tradnl" smtClean="0"/>
              <a:t>Click to edit Master title style</a:t>
            </a:r>
            <a:endParaRPr lang="es-ES_tradnl"/>
          </a:p>
        </p:txBody>
      </p:sp>
      <p:sp>
        <p:nvSpPr>
          <p:cNvPr id="3" name="Picture Placeholder 2"/>
          <p:cNvSpPr>
            <a:spLocks noGrp="1"/>
          </p:cNvSpPr>
          <p:nvPr>
            <p:ph type="pic" idx="1"/>
          </p:nvPr>
        </p:nvSpPr>
        <p:spPr>
          <a:xfrm>
            <a:off x="1791891" y="990599"/>
            <a:ext cx="5486400" cy="3736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189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r>
              <a:rPr lang="es-ES_tradnl" dirty="0" err="1" smtClean="0"/>
              <a:t>October</a:t>
            </a:r>
            <a:r>
              <a:rPr lang="es-ES_tradnl" dirty="0" smtClean="0"/>
              <a:t> 2015</a:t>
            </a:r>
            <a:endParaRPr lang="es-ES_tradnl" dirty="0"/>
          </a:p>
        </p:txBody>
      </p:sp>
      <p:sp>
        <p:nvSpPr>
          <p:cNvPr id="6" name="Footer Placeholder 4"/>
          <p:cNvSpPr>
            <a:spLocks noGrp="1"/>
          </p:cNvSpPr>
          <p:nvPr>
            <p:ph type="ftr" sz="quarter" idx="11"/>
          </p:nvPr>
        </p:nvSpPr>
        <p:spPr/>
        <p:txBody>
          <a:bodyPr/>
          <a:lstStyle>
            <a:lvl1pPr>
              <a:defRPr/>
            </a:lvl1pPr>
          </a:lstStyle>
          <a:p>
            <a:endParaRPr lang="es-ES_tradnl"/>
          </a:p>
        </p:txBody>
      </p:sp>
      <p:sp>
        <p:nvSpPr>
          <p:cNvPr id="7" name="Slide Number Placeholder 5"/>
          <p:cNvSpPr>
            <a:spLocks noGrp="1"/>
          </p:cNvSpPr>
          <p:nvPr>
            <p:ph type="sldNum" sz="quarter" idx="12"/>
          </p:nvPr>
        </p:nvSpPr>
        <p:spPr/>
        <p:txBody>
          <a:bodyPr/>
          <a:lstStyle>
            <a:lvl1pPr>
              <a:defRPr/>
            </a:lvl1pPr>
          </a:lstStyle>
          <a:p>
            <a:fld id="{4B1F5A76-AF60-49AF-A5E4-38D2B63BAAC4}" type="slidenum">
              <a:rPr lang="es-ES_tradnl"/>
              <a:pPr/>
              <a:t>‹Nº›</a:t>
            </a:fld>
            <a:endParaRPr lang="es-ES_tradnl"/>
          </a:p>
        </p:txBody>
      </p:sp>
    </p:spTree>
    <p:extLst>
      <p:ext uri="{BB962C8B-B14F-4D97-AF65-F5344CB8AC3E}">
        <p14:creationId xmlns:p14="http://schemas.microsoft.com/office/powerpoint/2010/main" val="274856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8.xml"/><Relationship Id="rId28" Type="http://schemas.openxmlformats.org/officeDocument/2006/relationships/tags" Target="../tags/tag13.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0200" y="76200"/>
            <a:ext cx="7429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a:t>
            </a:r>
            <a:r>
              <a:rPr lang="es-ES_tradnl" dirty="0" err="1" smtClean="0"/>
              <a:t>Master</a:t>
            </a:r>
            <a:r>
              <a:rPr lang="es-ES_tradnl" dirty="0" smtClean="0"/>
              <a:t> </a:t>
            </a:r>
            <a:r>
              <a:rPr lang="es-ES_tradnl" dirty="0" err="1" smtClean="0"/>
              <a:t>title</a:t>
            </a:r>
            <a:r>
              <a:rPr lang="es-ES_tradnl" dirty="0" smtClean="0"/>
              <a:t> </a:t>
            </a:r>
            <a:r>
              <a:rPr lang="es-ES_tradnl" dirty="0" err="1" smtClean="0"/>
              <a:t>style</a:t>
            </a:r>
            <a:endParaRPr lang="es-ES_tradnl" dirty="0" smtClean="0"/>
          </a:p>
        </p:txBody>
      </p:sp>
      <p:sp>
        <p:nvSpPr>
          <p:cNvPr id="1027" name="Text Placeholder 2"/>
          <p:cNvSpPr>
            <a:spLocks noGrp="1"/>
          </p:cNvSpPr>
          <p:nvPr>
            <p:ph type="body" idx="1"/>
          </p:nvPr>
        </p:nvSpPr>
        <p:spPr bwMode="auto">
          <a:xfrm>
            <a:off x="457200" y="914400"/>
            <a:ext cx="8229600" cy="521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r>
              <a:rPr lang="es-ES_tradnl" dirty="0" err="1" smtClean="0"/>
              <a:t>October</a:t>
            </a:r>
            <a:r>
              <a:rPr lang="es-ES_tradnl" dirty="0" smtClean="0"/>
              <a:t> 2015</a:t>
            </a:r>
            <a:endParaRPr lang="es-ES_tradnl"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s-ES_tradnl"/>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F234530-E1E0-47F7-9A62-1416DAA241E7}" type="slidenum">
              <a:rPr lang="es-ES_tradnl"/>
              <a:pPr/>
              <a:t>‹Nº›</a:t>
            </a:fld>
            <a:endParaRPr lang="es-ES_tradnl"/>
          </a:p>
        </p:txBody>
      </p:sp>
      <p:sp>
        <p:nvSpPr>
          <p:cNvPr id="7" name="Line 11"/>
          <p:cNvSpPr>
            <a:spLocks noChangeShapeType="1"/>
          </p:cNvSpPr>
          <p:nvPr/>
        </p:nvSpPr>
        <p:spPr bwMode="auto">
          <a:xfrm>
            <a:off x="89297" y="838200"/>
            <a:ext cx="8910638" cy="0"/>
          </a:xfrm>
          <a:prstGeom prst="line">
            <a:avLst/>
          </a:prstGeom>
          <a:noFill/>
          <a:ln w="12700">
            <a:solidFill>
              <a:srgbClr val="006A77"/>
            </a:solidFill>
            <a:round/>
            <a:headEnd/>
            <a:tailEnd/>
          </a:ln>
        </p:spPr>
        <p:txBody>
          <a:bodyPr/>
          <a:lstStyle/>
          <a:p>
            <a:pPr>
              <a:defRPr/>
            </a:pPr>
            <a:endParaRPr lang="es-ES_tradnl">
              <a:ea typeface="+mn-ea"/>
            </a:endParaRPr>
          </a:p>
        </p:txBody>
      </p:sp>
      <p:grpSp>
        <p:nvGrpSpPr>
          <p:cNvPr id="9" name="Group 20"/>
          <p:cNvGrpSpPr/>
          <p:nvPr/>
        </p:nvGrpSpPr>
        <p:grpSpPr>
          <a:xfrm>
            <a:off x="-1087438" y="2312093"/>
            <a:ext cx="779463" cy="3148215"/>
            <a:chOff x="-1087438" y="2312093"/>
            <a:chExt cx="779463" cy="3148215"/>
          </a:xfrm>
        </p:grpSpPr>
        <p:sp>
          <p:nvSpPr>
            <p:cNvPr id="10" name="Rectangle 1273"/>
            <p:cNvSpPr>
              <a:spLocks noChangeArrowheads="1"/>
            </p:cNvSpPr>
            <p:nvPr>
              <p:custDataLst>
                <p:tags r:id="rId16"/>
              </p:custDataLst>
            </p:nvPr>
          </p:nvSpPr>
          <p:spPr bwMode="auto">
            <a:xfrm>
              <a:off x="-1087438" y="2312093"/>
              <a:ext cx="779463" cy="3148215"/>
            </a:xfrm>
            <a:prstGeom prst="rect">
              <a:avLst/>
            </a:prstGeom>
            <a:solidFill>
              <a:schemeClr val="bg1"/>
            </a:solidFill>
            <a:ln w="19050">
              <a:noFill/>
              <a:miter lim="800000"/>
              <a:headEnd/>
              <a:tailEnd/>
            </a:ln>
            <a:effectLst/>
          </p:spPr>
          <p:txBody>
            <a:bodyPr wrap="none" lIns="0" tIns="0" rIns="0" bIns="0" anchor="ctr"/>
            <a:lstStyle/>
            <a:p>
              <a:pPr defTabSz="820738"/>
              <a:endParaRPr lang="pt-BR" sz="1000" b="1">
                <a:latin typeface="+mj-lt"/>
                <a:cs typeface="Arial" pitchFamily="34" charset="0"/>
              </a:endParaRPr>
            </a:p>
          </p:txBody>
        </p:sp>
        <p:sp>
          <p:nvSpPr>
            <p:cNvPr id="12" name="Text Box 1282"/>
            <p:cNvSpPr txBox="1">
              <a:spLocks noChangeArrowheads="1"/>
            </p:cNvSpPr>
            <p:nvPr>
              <p:custDataLst>
                <p:tags r:id="rId17"/>
              </p:custDataLst>
            </p:nvPr>
          </p:nvSpPr>
          <p:spPr bwMode="auto">
            <a:xfrm>
              <a:off x="-969294" y="2390518"/>
              <a:ext cx="543175" cy="307777"/>
            </a:xfrm>
            <a:prstGeom prst="rect">
              <a:avLst/>
            </a:prstGeom>
            <a:noFill/>
            <a:ln w="19050">
              <a:noFill/>
              <a:miter lim="800000"/>
              <a:headEnd/>
              <a:tailEnd/>
            </a:ln>
            <a:effectLst/>
          </p:spPr>
          <p:txBody>
            <a:bodyPr lIns="0" tIns="0" rIns="0" bIns="0">
              <a:spAutoFit/>
            </a:bodyPr>
            <a:lstStyle/>
            <a:p>
              <a:pPr algn="ctr" defTabSz="820738"/>
              <a:r>
                <a:rPr lang="en-US" sz="1000" b="1" dirty="0">
                  <a:latin typeface="+mj-lt"/>
                  <a:cs typeface="Arial" pitchFamily="34" charset="0"/>
                </a:rPr>
                <a:t>Color Scheme</a:t>
              </a:r>
            </a:p>
          </p:txBody>
        </p:sp>
        <p:sp>
          <p:nvSpPr>
            <p:cNvPr id="13" name="Rectangle 1274"/>
            <p:cNvSpPr>
              <a:spLocks noChangeArrowheads="1"/>
            </p:cNvSpPr>
            <p:nvPr>
              <p:custDataLst>
                <p:tags r:id="rId18"/>
              </p:custDataLst>
            </p:nvPr>
          </p:nvSpPr>
          <p:spPr bwMode="auto">
            <a:xfrm>
              <a:off x="-1000991" y="4115875"/>
              <a:ext cx="605128" cy="218470"/>
            </a:xfrm>
            <a:prstGeom prst="rect">
              <a:avLst/>
            </a:prstGeom>
            <a:solidFill>
              <a:schemeClr val="accent4"/>
            </a:solidFill>
            <a:ln w="9525" algn="ctr">
              <a:noFill/>
              <a:miter lim="800000"/>
              <a:headEnd/>
              <a:tailEnd/>
            </a:ln>
            <a:effectLst/>
          </p:spPr>
          <p:txBody>
            <a:bodyPr lIns="82048" tIns="41025" rIns="82048" bIns="41025"/>
            <a:lstStyle/>
            <a:p>
              <a:pPr defTabSz="820738"/>
              <a:endParaRPr lang="en-US" sz="1000" dirty="0">
                <a:latin typeface="+mj-lt"/>
                <a:cs typeface="Arial" pitchFamily="34" charset="0"/>
              </a:endParaRPr>
            </a:p>
          </p:txBody>
        </p:sp>
        <p:sp>
          <p:nvSpPr>
            <p:cNvPr id="14" name="Rectangle 1283"/>
            <p:cNvSpPr>
              <a:spLocks noChangeArrowheads="1"/>
            </p:cNvSpPr>
            <p:nvPr>
              <p:custDataLst>
                <p:tags r:id="rId19"/>
              </p:custDataLst>
            </p:nvPr>
          </p:nvSpPr>
          <p:spPr bwMode="auto">
            <a:xfrm>
              <a:off x="-1051085" y="4370757"/>
              <a:ext cx="705321"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192 207 115</a:t>
              </a:r>
              <a:endParaRPr lang="en-US" sz="1000" dirty="0">
                <a:latin typeface="+mj-lt"/>
                <a:cs typeface="Arial" pitchFamily="34" charset="0"/>
              </a:endParaRPr>
            </a:p>
          </p:txBody>
        </p:sp>
        <p:sp>
          <p:nvSpPr>
            <p:cNvPr id="15" name="Rectangle 1277"/>
            <p:cNvSpPr>
              <a:spLocks noChangeArrowheads="1"/>
            </p:cNvSpPr>
            <p:nvPr>
              <p:custDataLst>
                <p:tags r:id="rId20"/>
              </p:custDataLst>
            </p:nvPr>
          </p:nvSpPr>
          <p:spPr bwMode="auto">
            <a:xfrm>
              <a:off x="-1000991" y="5007962"/>
              <a:ext cx="605128" cy="218470"/>
            </a:xfrm>
            <a:prstGeom prst="rect">
              <a:avLst/>
            </a:prstGeom>
            <a:solidFill>
              <a:schemeClr val="accent6"/>
            </a:solidFill>
            <a:ln w="9525" algn="ctr">
              <a:noFill/>
              <a:miter lim="800000"/>
              <a:headEnd/>
              <a:tailEnd/>
            </a:ln>
            <a:effectLst/>
          </p:spPr>
          <p:txBody>
            <a:bodyPr lIns="82048" tIns="41025" rIns="82048" bIns="41025"/>
            <a:lstStyle/>
            <a:p>
              <a:pPr defTabSz="820738"/>
              <a:endParaRPr lang="en-US" sz="1000" dirty="0">
                <a:latin typeface="+mj-lt"/>
                <a:cs typeface="Arial" pitchFamily="34" charset="0"/>
              </a:endParaRPr>
            </a:p>
          </p:txBody>
        </p:sp>
        <p:sp>
          <p:nvSpPr>
            <p:cNvPr id="16" name="Rectangle 1286"/>
            <p:cNvSpPr>
              <a:spLocks noChangeArrowheads="1"/>
            </p:cNvSpPr>
            <p:nvPr>
              <p:custDataLst>
                <p:tags r:id="rId21"/>
              </p:custDataLst>
            </p:nvPr>
          </p:nvSpPr>
          <p:spPr bwMode="auto">
            <a:xfrm>
              <a:off x="-1051085" y="5246039"/>
              <a:ext cx="705321"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139 110 164</a:t>
              </a:r>
              <a:endParaRPr lang="en-US" sz="1000" dirty="0">
                <a:latin typeface="+mj-lt"/>
                <a:cs typeface="Arial" pitchFamily="34" charset="0"/>
              </a:endParaRPr>
            </a:p>
          </p:txBody>
        </p:sp>
        <p:sp>
          <p:nvSpPr>
            <p:cNvPr id="17" name="Rectangle 1279"/>
            <p:cNvSpPr>
              <a:spLocks noChangeArrowheads="1"/>
            </p:cNvSpPr>
            <p:nvPr>
              <p:custDataLst>
                <p:tags r:id="rId22"/>
              </p:custDataLst>
            </p:nvPr>
          </p:nvSpPr>
          <p:spPr bwMode="auto">
            <a:xfrm>
              <a:off x="-1000991" y="4572422"/>
              <a:ext cx="605128" cy="218470"/>
            </a:xfrm>
            <a:prstGeom prst="rect">
              <a:avLst/>
            </a:prstGeom>
            <a:solidFill>
              <a:schemeClr val="accent5"/>
            </a:solidFill>
            <a:ln w="9525" algn="ctr">
              <a:noFill/>
              <a:miter lim="800000"/>
              <a:headEnd/>
              <a:tailEnd/>
            </a:ln>
            <a:effectLst/>
          </p:spPr>
          <p:txBody>
            <a:bodyPr lIns="82048" tIns="41025" rIns="82048" bIns="41025"/>
            <a:lstStyle/>
            <a:p>
              <a:pPr defTabSz="820738"/>
              <a:endParaRPr lang="en-US" sz="1000" dirty="0">
                <a:latin typeface="+mj-lt"/>
                <a:cs typeface="Arial" pitchFamily="34" charset="0"/>
              </a:endParaRPr>
            </a:p>
          </p:txBody>
        </p:sp>
        <p:sp>
          <p:nvSpPr>
            <p:cNvPr id="18" name="Rectangle 1288"/>
            <p:cNvSpPr>
              <a:spLocks noChangeArrowheads="1"/>
            </p:cNvSpPr>
            <p:nvPr>
              <p:custDataLst>
                <p:tags r:id="rId23"/>
              </p:custDataLst>
            </p:nvPr>
          </p:nvSpPr>
          <p:spPr bwMode="auto">
            <a:xfrm>
              <a:off x="-1015819" y="4818901"/>
              <a:ext cx="634789"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253 166 26</a:t>
              </a:r>
              <a:endParaRPr lang="en-US" sz="1000" dirty="0">
                <a:latin typeface="+mj-lt"/>
                <a:cs typeface="Arial" pitchFamily="34" charset="0"/>
              </a:endParaRPr>
            </a:p>
          </p:txBody>
        </p:sp>
        <p:sp>
          <p:nvSpPr>
            <p:cNvPr id="19" name="Rectangle 1337"/>
            <p:cNvSpPr>
              <a:spLocks noChangeArrowheads="1"/>
            </p:cNvSpPr>
            <p:nvPr>
              <p:custDataLst>
                <p:tags r:id="rId24"/>
              </p:custDataLst>
            </p:nvPr>
          </p:nvSpPr>
          <p:spPr bwMode="auto">
            <a:xfrm>
              <a:off x="-1000991" y="3657927"/>
              <a:ext cx="605128" cy="218470"/>
            </a:xfrm>
            <a:prstGeom prst="rect">
              <a:avLst/>
            </a:prstGeom>
            <a:solidFill>
              <a:schemeClr val="accent3"/>
            </a:solidFill>
            <a:ln w="9525" algn="ctr">
              <a:noFill/>
              <a:miter lim="800000"/>
              <a:headEnd/>
              <a:tailEnd/>
            </a:ln>
            <a:effectLst/>
          </p:spPr>
          <p:txBody>
            <a:bodyPr lIns="82048" tIns="41025" rIns="82048" bIns="41025"/>
            <a:lstStyle/>
            <a:p>
              <a:pPr defTabSz="820738"/>
              <a:endParaRPr lang="en-US" sz="1000" dirty="0">
                <a:latin typeface="+mj-lt"/>
                <a:cs typeface="Arial" pitchFamily="34" charset="0"/>
              </a:endParaRPr>
            </a:p>
          </p:txBody>
        </p:sp>
        <p:sp>
          <p:nvSpPr>
            <p:cNvPr id="20" name="Rectangle 1338"/>
            <p:cNvSpPr>
              <a:spLocks noChangeArrowheads="1"/>
            </p:cNvSpPr>
            <p:nvPr>
              <p:custDataLst>
                <p:tags r:id="rId25"/>
              </p:custDataLst>
            </p:nvPr>
          </p:nvSpPr>
          <p:spPr bwMode="auto">
            <a:xfrm>
              <a:off x="-1015815" y="3903006"/>
              <a:ext cx="634789"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62 156 185</a:t>
              </a:r>
              <a:endParaRPr lang="en-US" sz="1000" dirty="0">
                <a:latin typeface="+mj-lt"/>
                <a:cs typeface="Arial" pitchFamily="34" charset="0"/>
              </a:endParaRPr>
            </a:p>
          </p:txBody>
        </p:sp>
        <p:sp>
          <p:nvSpPr>
            <p:cNvPr id="21" name="Rectangle 1274"/>
            <p:cNvSpPr>
              <a:spLocks noChangeArrowheads="1"/>
            </p:cNvSpPr>
            <p:nvPr>
              <p:custDataLst>
                <p:tags r:id="rId26"/>
              </p:custDataLst>
            </p:nvPr>
          </p:nvSpPr>
          <p:spPr bwMode="auto">
            <a:xfrm>
              <a:off x="-1000991" y="3194377"/>
              <a:ext cx="605128" cy="218470"/>
            </a:xfrm>
            <a:prstGeom prst="rect">
              <a:avLst/>
            </a:prstGeom>
            <a:solidFill>
              <a:schemeClr val="accent2"/>
            </a:solidFill>
            <a:ln w="9525" algn="ctr">
              <a:noFill/>
              <a:miter lim="800000"/>
              <a:headEnd/>
              <a:tailEnd/>
            </a:ln>
            <a:effectLst/>
          </p:spPr>
          <p:txBody>
            <a:bodyPr lIns="82048" tIns="41025" rIns="82048" bIns="41025"/>
            <a:lstStyle/>
            <a:p>
              <a:pPr defTabSz="820738"/>
              <a:endParaRPr lang="en-US" sz="1000" dirty="0">
                <a:latin typeface="+mj-lt"/>
                <a:cs typeface="Arial" pitchFamily="34" charset="0"/>
              </a:endParaRPr>
            </a:p>
          </p:txBody>
        </p:sp>
        <p:sp>
          <p:nvSpPr>
            <p:cNvPr id="22" name="Rectangle 1283"/>
            <p:cNvSpPr>
              <a:spLocks noChangeArrowheads="1"/>
            </p:cNvSpPr>
            <p:nvPr>
              <p:custDataLst>
                <p:tags r:id="rId27"/>
              </p:custDataLst>
            </p:nvPr>
          </p:nvSpPr>
          <p:spPr bwMode="auto">
            <a:xfrm>
              <a:off x="-980551" y="3449260"/>
              <a:ext cx="564257"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0 165 204</a:t>
              </a:r>
              <a:endParaRPr lang="en-US" sz="1000" dirty="0">
                <a:latin typeface="+mj-lt"/>
                <a:cs typeface="Arial" pitchFamily="34" charset="0"/>
              </a:endParaRPr>
            </a:p>
          </p:txBody>
        </p:sp>
        <p:sp>
          <p:nvSpPr>
            <p:cNvPr id="23" name="Rectangle 1337"/>
            <p:cNvSpPr>
              <a:spLocks noChangeArrowheads="1"/>
            </p:cNvSpPr>
            <p:nvPr>
              <p:custDataLst>
                <p:tags r:id="rId28"/>
              </p:custDataLst>
            </p:nvPr>
          </p:nvSpPr>
          <p:spPr bwMode="auto">
            <a:xfrm>
              <a:off x="-1000991" y="2736430"/>
              <a:ext cx="605128" cy="218470"/>
            </a:xfrm>
            <a:prstGeom prst="rect">
              <a:avLst/>
            </a:prstGeom>
            <a:solidFill>
              <a:schemeClr val="accent1"/>
            </a:solidFill>
            <a:ln w="19050">
              <a:noFill/>
              <a:miter lim="800000"/>
              <a:headEnd/>
              <a:tailEnd/>
            </a:ln>
          </p:spPr>
          <p:txBody>
            <a:bodyPr wrap="none" lIns="0" tIns="0" rIns="0" bIns="0" anchor="ctr"/>
            <a:lstStyle/>
            <a:p>
              <a:pPr defTabSz="820738"/>
              <a:endParaRPr lang="en-US" sz="1000" dirty="0">
                <a:latin typeface="+mj-lt"/>
                <a:cs typeface="Arial" pitchFamily="34" charset="0"/>
              </a:endParaRPr>
            </a:p>
          </p:txBody>
        </p:sp>
        <p:sp>
          <p:nvSpPr>
            <p:cNvPr id="24" name="Rectangle 1338"/>
            <p:cNvSpPr>
              <a:spLocks noChangeArrowheads="1"/>
            </p:cNvSpPr>
            <p:nvPr>
              <p:custDataLst>
                <p:tags r:id="rId29"/>
              </p:custDataLst>
            </p:nvPr>
          </p:nvSpPr>
          <p:spPr bwMode="auto">
            <a:xfrm>
              <a:off x="-957307" y="2981509"/>
              <a:ext cx="517770" cy="153888"/>
            </a:xfrm>
            <a:prstGeom prst="rect">
              <a:avLst/>
            </a:prstGeom>
            <a:noFill/>
            <a:ln w="19050">
              <a:noFill/>
              <a:miter lim="800000"/>
              <a:headEnd/>
              <a:tailEnd/>
            </a:ln>
            <a:effectLst/>
          </p:spPr>
          <p:txBody>
            <a:bodyPr wrap="none" lIns="0" tIns="0" rIns="0" bIns="0">
              <a:spAutoFit/>
            </a:bodyPr>
            <a:lstStyle/>
            <a:p>
              <a:pPr algn="ctr" defTabSz="820738"/>
              <a:r>
                <a:rPr lang="en-US" sz="1000" dirty="0" smtClean="0">
                  <a:latin typeface="+mj-lt"/>
                  <a:cs typeface="Arial" pitchFamily="34" charset="0"/>
                </a:rPr>
                <a:t>0 113 141</a:t>
              </a:r>
              <a:endParaRPr lang="en-US" sz="1000" dirty="0">
                <a:latin typeface="+mj-lt"/>
                <a:cs typeface="Arial" pitchFamily="34" charset="0"/>
              </a:endParaRPr>
            </a:p>
          </p:txBody>
        </p:sp>
      </p:grpSp>
      <p:grpSp>
        <p:nvGrpSpPr>
          <p:cNvPr id="25" name="Group 54"/>
          <p:cNvGrpSpPr>
            <a:grpSpLocks noChangeAspect="1"/>
          </p:cNvGrpSpPr>
          <p:nvPr/>
        </p:nvGrpSpPr>
        <p:grpSpPr>
          <a:xfrm>
            <a:off x="-40477" y="82720"/>
            <a:ext cx="1527048" cy="602872"/>
            <a:chOff x="4781550" y="2828544"/>
            <a:chExt cx="5035550" cy="2048256"/>
          </a:xfrm>
        </p:grpSpPr>
        <p:pic>
          <p:nvPicPr>
            <p:cNvPr id="26" name="Picture 1" descr="Y:\Latam NY\Clients\Banks\Nafin\Backups\Logos\Nafin.jpg"/>
            <p:cNvPicPr>
              <a:picLocks noChangeAspect="1" noChangeArrowheads="1"/>
            </p:cNvPicPr>
            <p:nvPr/>
          </p:nvPicPr>
          <p:blipFill>
            <a:blip r:embed="rId30" cstate="print">
              <a:clrChange>
                <a:clrFrom>
                  <a:srgbClr val="FFFFFF"/>
                </a:clrFrom>
                <a:clrTo>
                  <a:srgbClr val="FFFFFF">
                    <a:alpha val="0"/>
                  </a:srgbClr>
                </a:clrTo>
              </a:clrChange>
            </a:blip>
            <a:srcRect b="14881"/>
            <a:stretch>
              <a:fillRect/>
            </a:stretch>
          </p:blipFill>
          <p:spPr bwMode="auto">
            <a:xfrm>
              <a:off x="5400548" y="2828544"/>
              <a:ext cx="4416552" cy="1743456"/>
            </a:xfrm>
            <a:prstGeom prst="rect">
              <a:avLst/>
            </a:prstGeom>
            <a:noFill/>
          </p:spPr>
        </p:pic>
        <p:pic>
          <p:nvPicPr>
            <p:cNvPr id="27" name="Picture 1" descr="Y:\Latam NY\Clients\Banks\Nafin\Backups\Logos\Nafin.jpg"/>
            <p:cNvPicPr>
              <a:picLocks noChangeArrowheads="1"/>
            </p:cNvPicPr>
            <p:nvPr/>
          </p:nvPicPr>
          <p:blipFill>
            <a:blip r:embed="rId30" cstate="print">
              <a:clrChange>
                <a:clrFrom>
                  <a:srgbClr val="FFFFFF"/>
                </a:clrFrom>
                <a:clrTo>
                  <a:srgbClr val="FFFFFF">
                    <a:alpha val="0"/>
                  </a:srgbClr>
                </a:clrTo>
              </a:clrChange>
            </a:blip>
            <a:srcRect t="81845" r="23237"/>
            <a:stretch>
              <a:fillRect/>
            </a:stretch>
          </p:blipFill>
          <p:spPr bwMode="auto">
            <a:xfrm>
              <a:off x="4781550" y="4419600"/>
              <a:ext cx="4267200" cy="45720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r" defTabSz="457200" rtl="0" fontAlgn="base">
        <a:spcBef>
          <a:spcPct val="0"/>
        </a:spcBef>
        <a:spcAft>
          <a:spcPct val="0"/>
        </a:spcAft>
        <a:defRPr sz="3600" b="1" kern="1200">
          <a:solidFill>
            <a:srgbClr val="103E64"/>
          </a:solidFill>
          <a:latin typeface="Arial"/>
          <a:ea typeface="ＭＳ Ｐゴシック" pitchFamily="4" charset="-128"/>
          <a:cs typeface="+mj-cs"/>
        </a:defRPr>
      </a:lvl1pPr>
      <a:lvl2pPr algn="r" defTabSz="457200" rtl="0" fontAlgn="base">
        <a:spcBef>
          <a:spcPct val="0"/>
        </a:spcBef>
        <a:spcAft>
          <a:spcPct val="0"/>
        </a:spcAft>
        <a:defRPr sz="3600" b="1">
          <a:solidFill>
            <a:srgbClr val="103E64"/>
          </a:solidFill>
          <a:latin typeface="Arial" charset="0"/>
          <a:ea typeface="ＭＳ Ｐゴシック" pitchFamily="4" charset="-128"/>
        </a:defRPr>
      </a:lvl2pPr>
      <a:lvl3pPr algn="r" defTabSz="457200" rtl="0" fontAlgn="base">
        <a:spcBef>
          <a:spcPct val="0"/>
        </a:spcBef>
        <a:spcAft>
          <a:spcPct val="0"/>
        </a:spcAft>
        <a:defRPr sz="3600" b="1">
          <a:solidFill>
            <a:srgbClr val="103E64"/>
          </a:solidFill>
          <a:latin typeface="Arial" charset="0"/>
          <a:ea typeface="ＭＳ Ｐゴシック" pitchFamily="4" charset="-128"/>
        </a:defRPr>
      </a:lvl3pPr>
      <a:lvl4pPr algn="r" defTabSz="457200" rtl="0" fontAlgn="base">
        <a:spcBef>
          <a:spcPct val="0"/>
        </a:spcBef>
        <a:spcAft>
          <a:spcPct val="0"/>
        </a:spcAft>
        <a:defRPr sz="3600" b="1">
          <a:solidFill>
            <a:srgbClr val="103E64"/>
          </a:solidFill>
          <a:latin typeface="Arial" charset="0"/>
          <a:ea typeface="ＭＳ Ｐゴシック" pitchFamily="4" charset="-128"/>
        </a:defRPr>
      </a:lvl4pPr>
      <a:lvl5pPr algn="r" defTabSz="457200" rtl="0" fontAlgn="base">
        <a:spcBef>
          <a:spcPct val="0"/>
        </a:spcBef>
        <a:spcAft>
          <a:spcPct val="0"/>
        </a:spcAft>
        <a:defRPr sz="3600" b="1">
          <a:solidFill>
            <a:srgbClr val="103E64"/>
          </a:solidFill>
          <a:latin typeface="Arial" charset="0"/>
          <a:ea typeface="ＭＳ Ｐゴシック" pitchFamily="4" charset="-128"/>
        </a:defRPr>
      </a:lvl5pPr>
      <a:lvl6pPr marL="457200" algn="r" defTabSz="457200" rtl="0" fontAlgn="base">
        <a:spcBef>
          <a:spcPct val="0"/>
        </a:spcBef>
        <a:spcAft>
          <a:spcPct val="0"/>
        </a:spcAft>
        <a:defRPr sz="3600" b="1">
          <a:solidFill>
            <a:srgbClr val="103E64"/>
          </a:solidFill>
          <a:latin typeface="Arial" charset="0"/>
          <a:ea typeface="ＭＳ Ｐゴシック" pitchFamily="4" charset="-128"/>
        </a:defRPr>
      </a:lvl6pPr>
      <a:lvl7pPr marL="914400" algn="r" defTabSz="457200" rtl="0" fontAlgn="base">
        <a:spcBef>
          <a:spcPct val="0"/>
        </a:spcBef>
        <a:spcAft>
          <a:spcPct val="0"/>
        </a:spcAft>
        <a:defRPr sz="3600" b="1">
          <a:solidFill>
            <a:srgbClr val="103E64"/>
          </a:solidFill>
          <a:latin typeface="Arial" charset="0"/>
          <a:ea typeface="ＭＳ Ｐゴシック" pitchFamily="4" charset="-128"/>
        </a:defRPr>
      </a:lvl7pPr>
      <a:lvl8pPr marL="1371600" algn="r" defTabSz="457200" rtl="0" fontAlgn="base">
        <a:spcBef>
          <a:spcPct val="0"/>
        </a:spcBef>
        <a:spcAft>
          <a:spcPct val="0"/>
        </a:spcAft>
        <a:defRPr sz="3600" b="1">
          <a:solidFill>
            <a:srgbClr val="103E64"/>
          </a:solidFill>
          <a:latin typeface="Arial" charset="0"/>
          <a:ea typeface="ＭＳ Ｐゴシック" pitchFamily="4" charset="-128"/>
        </a:defRPr>
      </a:lvl8pPr>
      <a:lvl9pPr marL="1828800" algn="r" defTabSz="457200" rtl="0" fontAlgn="base">
        <a:spcBef>
          <a:spcPct val="0"/>
        </a:spcBef>
        <a:spcAft>
          <a:spcPct val="0"/>
        </a:spcAft>
        <a:defRPr sz="3600" b="1">
          <a:solidFill>
            <a:srgbClr val="103E64"/>
          </a:solidFill>
          <a:latin typeface="Arial" charset="0"/>
          <a:ea typeface="ＭＳ Ｐゴシック" pitchFamily="4" charset="-128"/>
        </a:defRPr>
      </a:lvl9pPr>
    </p:titleStyle>
    <p:bodyStyle>
      <a:lvl1pPr marL="342900" indent="-342900" algn="l" defTabSz="457200" rtl="0" fontAlgn="base">
        <a:spcBef>
          <a:spcPct val="20000"/>
        </a:spcBef>
        <a:spcAft>
          <a:spcPct val="0"/>
        </a:spcAft>
        <a:buFont typeface="Arial" charset="0"/>
        <a:buChar char="•"/>
        <a:defRPr sz="3200" b="1" kern="1200">
          <a:solidFill>
            <a:srgbClr val="7F7F7F"/>
          </a:solidFill>
          <a:latin typeface="Arial"/>
          <a:ea typeface="ＭＳ Ｐゴシック" pitchFamily="4" charset="-128"/>
          <a:cs typeface="+mn-cs"/>
        </a:defRPr>
      </a:lvl1pPr>
      <a:lvl2pPr marL="742950" indent="-285750" algn="l" defTabSz="457200" rtl="0" fontAlgn="base">
        <a:spcBef>
          <a:spcPct val="20000"/>
        </a:spcBef>
        <a:spcAft>
          <a:spcPct val="0"/>
        </a:spcAft>
        <a:buFont typeface="Arial" charset="0"/>
        <a:buChar char="–"/>
        <a:defRPr sz="2800" kern="1200">
          <a:solidFill>
            <a:srgbClr val="595959"/>
          </a:solidFill>
          <a:latin typeface="+mn-lt"/>
          <a:ea typeface="ＭＳ Ｐゴシック" pitchFamily="4" charset="-128"/>
          <a:cs typeface="+mn-cs"/>
        </a:defRPr>
      </a:lvl2pPr>
      <a:lvl3pPr marL="1143000" indent="-228600" algn="l" defTabSz="457200" rtl="0" fontAlgn="base">
        <a:spcBef>
          <a:spcPct val="20000"/>
        </a:spcBef>
        <a:spcAft>
          <a:spcPct val="0"/>
        </a:spcAft>
        <a:buFont typeface="Arial" charset="0"/>
        <a:buChar char="•"/>
        <a:defRPr sz="2400" kern="1200">
          <a:solidFill>
            <a:srgbClr val="595959"/>
          </a:solidFill>
          <a:latin typeface="+mn-lt"/>
          <a:ea typeface="ＭＳ Ｐゴシック" pitchFamily="4" charset="-128"/>
          <a:cs typeface="+mn-cs"/>
        </a:defRPr>
      </a:lvl3pPr>
      <a:lvl4pPr marL="1600200" indent="-228600" algn="l" defTabSz="457200" rtl="0" fontAlgn="base">
        <a:spcBef>
          <a:spcPct val="20000"/>
        </a:spcBef>
        <a:spcAft>
          <a:spcPct val="0"/>
        </a:spcAft>
        <a:buFont typeface="Arial" charset="0"/>
        <a:buChar char="–"/>
        <a:defRPr sz="2000" kern="1200">
          <a:solidFill>
            <a:srgbClr val="595959"/>
          </a:solidFill>
          <a:latin typeface="+mn-lt"/>
          <a:ea typeface="ＭＳ Ｐゴシック" pitchFamily="4" charset="-128"/>
          <a:cs typeface="+mn-cs"/>
        </a:defRPr>
      </a:lvl4pPr>
      <a:lvl5pPr marL="2057400" indent="-228600" algn="l" defTabSz="457200" rtl="0" fontAlgn="base">
        <a:spcBef>
          <a:spcPct val="20000"/>
        </a:spcBef>
        <a:spcAft>
          <a:spcPct val="0"/>
        </a:spcAft>
        <a:buFont typeface="Arial" charset="0"/>
        <a:buChar char="»"/>
        <a:defRPr sz="2000" kern="1200">
          <a:solidFill>
            <a:srgbClr val="595959"/>
          </a:solidFill>
          <a:latin typeface="+mn-lt"/>
          <a:ea typeface="ＭＳ Ｐゴシック" pitchFamily="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65.xml"/><Relationship Id="rId7" Type="http://schemas.openxmlformats.org/officeDocument/2006/relationships/tags" Target="../tags/tag69.xml"/><Relationship Id="rId12" Type="http://schemas.openxmlformats.org/officeDocument/2006/relationships/image" Target="../media/image20.emf"/><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11" Type="http://schemas.openxmlformats.org/officeDocument/2006/relationships/image" Target="../media/image19.emf"/><Relationship Id="rId5" Type="http://schemas.openxmlformats.org/officeDocument/2006/relationships/tags" Target="../tags/tag67.xml"/><Relationship Id="rId10" Type="http://schemas.openxmlformats.org/officeDocument/2006/relationships/image" Target="../media/image12.emf"/><Relationship Id="rId4" Type="http://schemas.openxmlformats.org/officeDocument/2006/relationships/tags" Target="../tags/tag66.xml"/><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22.xml"/><Relationship Id="rId7" Type="http://schemas.openxmlformats.org/officeDocument/2006/relationships/notesSlide" Target="../notesSlides/notesSlide2.xml"/><Relationship Id="rId12" Type="http://schemas.microsoft.com/office/2007/relationships/diagramDrawing" Target="../diagrams/drawing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13.xml"/><Relationship Id="rId11" Type="http://schemas.openxmlformats.org/officeDocument/2006/relationships/diagramColors" Target="../diagrams/colors1.xml"/><Relationship Id="rId5" Type="http://schemas.openxmlformats.org/officeDocument/2006/relationships/tags" Target="../tags/tag24.xml"/><Relationship Id="rId10" Type="http://schemas.openxmlformats.org/officeDocument/2006/relationships/diagramQuickStyle" Target="../diagrams/quickStyle1.xml"/><Relationship Id="rId4" Type="http://schemas.openxmlformats.org/officeDocument/2006/relationships/tags" Target="../tags/tag23.xml"/><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4.emf"/><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3" Type="http://schemas.openxmlformats.org/officeDocument/2006/relationships/tags" Target="../tags/tag30.xml"/><Relationship Id="rId21" Type="http://schemas.openxmlformats.org/officeDocument/2006/relationships/image" Target="../media/image6.png"/><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image" Target="../media/image5.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tags" Target="../tags/tag42.xml"/><Relationship Id="rId10" Type="http://schemas.openxmlformats.org/officeDocument/2006/relationships/tags" Target="../tags/tag37.xml"/><Relationship Id="rId19" Type="http://schemas.openxmlformats.org/officeDocument/2006/relationships/slideLayout" Target="../slideLayouts/slideLayout12.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46.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image" Target="../media/image14.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image" Target="../media/image13.png"/><Relationship Id="rId2" Type="http://schemas.openxmlformats.org/officeDocument/2006/relationships/tags" Target="../tags/tag48.xml"/><Relationship Id="rId16" Type="http://schemas.openxmlformats.org/officeDocument/2006/relationships/image" Target="../media/image12.emf"/><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slideLayout" Target="../slideLayouts/slideLayout12.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7.emf"/><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667000" y="2514600"/>
            <a:ext cx="6324600" cy="990601"/>
          </a:xfrm>
        </p:spPr>
        <p:txBody>
          <a:bodyPr lIns="0" rIns="0"/>
          <a:lstStyle/>
          <a:p>
            <a:pPr algn="l"/>
            <a:r>
              <a:rPr lang="es-ES_tradnl" dirty="0" err="1" smtClean="0">
                <a:latin typeface="Arial" pitchFamily="34" charset="0"/>
                <a:cs typeface="Arial" pitchFamily="34" charset="0"/>
              </a:rPr>
              <a:t>Levaraging</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green</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finance</a:t>
            </a:r>
            <a:r>
              <a:rPr lang="es-ES_tradnl" dirty="0" smtClean="0">
                <a:latin typeface="Arial" pitchFamily="34" charset="0"/>
                <a:cs typeface="Arial" pitchFamily="34" charset="0"/>
              </a:rPr>
              <a:t> </a:t>
            </a:r>
            <a:r>
              <a:rPr lang="es-ES_tradnl" dirty="0" err="1" smtClean="0">
                <a:latin typeface="Arial" pitchFamily="34" charset="0"/>
                <a:cs typeface="Arial" pitchFamily="34" charset="0"/>
              </a:rPr>
              <a:t>from</a:t>
            </a:r>
            <a:r>
              <a:rPr lang="es-ES_tradnl" dirty="0" smtClean="0">
                <a:latin typeface="Arial" pitchFamily="34" charset="0"/>
                <a:cs typeface="Arial" pitchFamily="34" charset="0"/>
              </a:rPr>
              <a:t> Green Bond </a:t>
            </a:r>
            <a:r>
              <a:rPr lang="es-ES_tradnl" dirty="0" err="1" smtClean="0">
                <a:latin typeface="Arial" pitchFamily="34" charset="0"/>
                <a:cs typeface="Arial" pitchFamily="34" charset="0"/>
              </a:rPr>
              <a:t>issuanc</a:t>
            </a:r>
            <a:r>
              <a:rPr lang="es-ES_tradnl" dirty="0" err="1">
                <a:latin typeface="Arial" pitchFamily="34" charset="0"/>
                <a:cs typeface="Arial" pitchFamily="34" charset="0"/>
              </a:rPr>
              <a:t>e</a:t>
            </a:r>
            <a:endParaRPr lang="es-ES_tradnl" dirty="0" smtClean="0">
              <a:latin typeface="Arial" pitchFamily="34" charset="0"/>
              <a:cs typeface="Arial" pitchFamily="34" charset="0"/>
            </a:endParaRPr>
          </a:p>
        </p:txBody>
      </p:sp>
      <p:sp>
        <p:nvSpPr>
          <p:cNvPr id="3" name="Subtitle 2"/>
          <p:cNvSpPr>
            <a:spLocks noGrp="1"/>
          </p:cNvSpPr>
          <p:nvPr>
            <p:ph type="subTitle" idx="1"/>
          </p:nvPr>
        </p:nvSpPr>
        <p:spPr>
          <a:xfrm>
            <a:off x="4211960" y="3789040"/>
            <a:ext cx="5848350" cy="1752600"/>
          </a:xfrm>
        </p:spPr>
        <p:txBody>
          <a:bodyPr>
            <a:normAutofit/>
          </a:bodyPr>
          <a:lstStyle/>
          <a:p>
            <a:pPr algn="r"/>
            <a:endParaRPr lang="es-ES_tradnl" dirty="0" smtClean="0">
              <a:solidFill>
                <a:srgbClr val="898989"/>
              </a:solidFill>
              <a:latin typeface="Arial" pitchFamily="34" charset="0"/>
              <a:cs typeface="Arial" pitchFamily="34" charset="0"/>
            </a:endParaRPr>
          </a:p>
          <a:p>
            <a:r>
              <a:rPr lang="es-ES_tradnl" sz="2800" dirty="0" smtClean="0">
                <a:solidFill>
                  <a:srgbClr val="898989"/>
                </a:solidFill>
                <a:latin typeface="Arial" pitchFamily="34" charset="0"/>
                <a:cs typeface="Arial" pitchFamily="34" charset="0"/>
              </a:rPr>
              <a:t>Pedro Guerra, NAFIN </a:t>
            </a:r>
          </a:p>
          <a:p>
            <a:r>
              <a:rPr lang="es-ES_tradnl" sz="2800" dirty="0" smtClean="0">
                <a:solidFill>
                  <a:srgbClr val="898989"/>
                </a:solidFill>
                <a:latin typeface="Arial" pitchFamily="34" charset="0"/>
                <a:cs typeface="Arial" pitchFamily="34" charset="0"/>
              </a:rPr>
              <a:t>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latin typeface="Arial" pitchFamily="34" charset="0"/>
                <a:cs typeface="Arial" pitchFamily="34" charset="0"/>
              </a:rPr>
              <a:pPr>
                <a:defRPr/>
              </a:pPr>
              <a:t>10</a:t>
            </a:fld>
            <a:endParaRPr lang="es-ES_tradnl" dirty="0">
              <a:latin typeface="Arial" pitchFamily="34" charset="0"/>
              <a:cs typeface="Arial" pitchFamily="34" charset="0"/>
            </a:endParaRPr>
          </a:p>
        </p:txBody>
      </p:sp>
      <p:sp>
        <p:nvSpPr>
          <p:cNvPr id="9" name="TextBox 22"/>
          <p:cNvSpPr txBox="1"/>
          <p:nvPr/>
        </p:nvSpPr>
        <p:spPr>
          <a:xfrm>
            <a:off x="4281043" y="885309"/>
            <a:ext cx="4108145" cy="296829"/>
          </a:xfrm>
          <a:prstGeom prst="rect">
            <a:avLst/>
          </a:prstGeom>
          <a:noFill/>
        </p:spPr>
        <p:txBody>
          <a:bodyPr wrap="square" lIns="82058" tIns="41029" rIns="82058" bIns="41029" rtlCol="0">
            <a:spAutoFit/>
          </a:bodyPr>
          <a:lstStyle/>
          <a:p>
            <a:pPr marL="107644" lvl="1" algn="just" defTabSz="914608">
              <a:lnSpc>
                <a:spcPts val="1795"/>
              </a:lnSpc>
              <a:spcBef>
                <a:spcPts val="1077"/>
              </a:spcBef>
              <a:spcAft>
                <a:spcPts val="449"/>
              </a:spcAft>
              <a:buClr>
                <a:srgbClr val="7F7F7F"/>
              </a:buClr>
              <a:buSzPct val="100000"/>
              <a:defRPr/>
            </a:pPr>
            <a:r>
              <a:rPr lang="es-MX" b="1" dirty="0" err="1" smtClean="0">
                <a:solidFill>
                  <a:schemeClr val="tx2"/>
                </a:solidFill>
                <a:latin typeface="Arial" pitchFamily="34" charset="0"/>
                <a:cs typeface="Arial" pitchFamily="34" charset="0"/>
              </a:rPr>
              <a:t>Deal</a:t>
            </a:r>
            <a:r>
              <a:rPr lang="es-MX" b="1" dirty="0" smtClean="0">
                <a:solidFill>
                  <a:schemeClr val="tx2"/>
                </a:solidFill>
                <a:latin typeface="Arial" pitchFamily="34" charset="0"/>
                <a:cs typeface="Arial" pitchFamily="34" charset="0"/>
              </a:rPr>
              <a:t> </a:t>
            </a:r>
            <a:r>
              <a:rPr lang="es-MX" b="1" dirty="0" err="1" smtClean="0">
                <a:solidFill>
                  <a:schemeClr val="tx2"/>
                </a:solidFill>
                <a:latin typeface="Arial" pitchFamily="34" charset="0"/>
                <a:cs typeface="Arial" pitchFamily="34" charset="0"/>
              </a:rPr>
              <a:t>Highlights</a:t>
            </a:r>
            <a:endParaRPr lang="es-MX" b="1" dirty="0" smtClean="0">
              <a:solidFill>
                <a:schemeClr val="tx2"/>
              </a:solidFill>
              <a:latin typeface="Arial" pitchFamily="34" charset="0"/>
              <a:cs typeface="Arial" pitchFamily="34" charset="0"/>
            </a:endParaRPr>
          </a:p>
        </p:txBody>
      </p:sp>
      <p:sp>
        <p:nvSpPr>
          <p:cNvPr id="10" name="TextBox 22"/>
          <p:cNvSpPr txBox="1"/>
          <p:nvPr/>
        </p:nvSpPr>
        <p:spPr>
          <a:xfrm>
            <a:off x="133370" y="850098"/>
            <a:ext cx="4108145" cy="720021"/>
          </a:xfrm>
          <a:prstGeom prst="rect">
            <a:avLst/>
          </a:prstGeom>
          <a:noFill/>
        </p:spPr>
        <p:txBody>
          <a:bodyPr wrap="square" lIns="82058" tIns="41029" rIns="82058" bIns="41029" rtlCol="0">
            <a:spAutoFit/>
          </a:bodyPr>
          <a:lstStyle/>
          <a:p>
            <a:pPr marL="107644" lvl="1" algn="just" defTabSz="914608">
              <a:lnSpc>
                <a:spcPts val="1795"/>
              </a:lnSpc>
              <a:spcBef>
                <a:spcPts val="1077"/>
              </a:spcBef>
              <a:spcAft>
                <a:spcPts val="449"/>
              </a:spcAft>
              <a:buClr>
                <a:srgbClr val="7F7F7F"/>
              </a:buClr>
              <a:buSzPct val="100000"/>
              <a:defRPr/>
            </a:pPr>
            <a:r>
              <a:rPr lang="en-US" b="1" dirty="0">
                <a:solidFill>
                  <a:schemeClr val="tx2"/>
                </a:solidFill>
                <a:latin typeface="Arial" pitchFamily="34" charset="0"/>
                <a:cs typeface="Arial" pitchFamily="34" charset="0"/>
              </a:rPr>
              <a:t>Final Terms and Conditions</a:t>
            </a:r>
          </a:p>
          <a:p>
            <a:pPr marL="107644" lvl="1" algn="just" defTabSz="914608">
              <a:lnSpc>
                <a:spcPts val="1795"/>
              </a:lnSpc>
              <a:spcBef>
                <a:spcPts val="1077"/>
              </a:spcBef>
              <a:spcAft>
                <a:spcPts val="449"/>
              </a:spcAft>
              <a:buClr>
                <a:srgbClr val="7F7F7F"/>
              </a:buClr>
              <a:buSzPct val="100000"/>
              <a:defRPr/>
            </a:pPr>
            <a:endParaRPr lang="es-MX" b="1" dirty="0" smtClean="0">
              <a:solidFill>
                <a:schemeClr val="tx2"/>
              </a:solidFill>
              <a:latin typeface="Arial" pitchFamily="34" charset="0"/>
              <a:cs typeface="Arial" pitchFamily="34" charset="0"/>
            </a:endParaRPr>
          </a:p>
        </p:txBody>
      </p:sp>
      <p:cxnSp>
        <p:nvCxnSpPr>
          <p:cNvPr id="27" name="Straight Connector 99"/>
          <p:cNvCxnSpPr/>
          <p:nvPr/>
        </p:nvCxnSpPr>
        <p:spPr bwMode="auto">
          <a:xfrm flipV="1">
            <a:off x="4420059" y="1174368"/>
            <a:ext cx="4541504" cy="6175"/>
          </a:xfrm>
          <a:prstGeom prst="line">
            <a:avLst/>
          </a:prstGeom>
          <a:solidFill>
            <a:schemeClr val="accent1"/>
          </a:solidFill>
          <a:ln w="9525" cap="flat" cmpd="sng" algn="ctr">
            <a:solidFill>
              <a:srgbClr val="006985"/>
            </a:solidFill>
            <a:prstDash val="solid"/>
            <a:round/>
            <a:headEnd type="none" w="med" len="med"/>
            <a:tailEnd type="none" w="med" len="med"/>
          </a:ln>
          <a:effectLst/>
        </p:spPr>
      </p:cxnSp>
      <p:cxnSp>
        <p:nvCxnSpPr>
          <p:cNvPr id="29" name="Straight Connector 99"/>
          <p:cNvCxnSpPr/>
          <p:nvPr/>
        </p:nvCxnSpPr>
        <p:spPr bwMode="auto">
          <a:xfrm flipV="1">
            <a:off x="309657" y="1176274"/>
            <a:ext cx="3799109" cy="1770"/>
          </a:xfrm>
          <a:prstGeom prst="line">
            <a:avLst/>
          </a:prstGeom>
          <a:solidFill>
            <a:schemeClr val="accent1"/>
          </a:solidFill>
          <a:ln w="9525" cap="flat" cmpd="sng" algn="ctr">
            <a:solidFill>
              <a:srgbClr val="006985"/>
            </a:solidFill>
            <a:prstDash val="solid"/>
            <a:round/>
            <a:headEnd type="none" w="med" len="med"/>
            <a:tailEnd type="none" w="med" len="med"/>
          </a:ln>
          <a:effectLst/>
        </p:spPr>
      </p:cxnSp>
      <p:pic>
        <p:nvPicPr>
          <p:cNvPr id="48"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8104" y="4042394"/>
            <a:ext cx="2166870" cy="53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Box 22"/>
          <p:cNvSpPr txBox="1"/>
          <p:nvPr/>
        </p:nvSpPr>
        <p:spPr>
          <a:xfrm>
            <a:off x="4420059" y="1466425"/>
            <a:ext cx="4541504" cy="2129573"/>
          </a:xfrm>
          <a:prstGeom prst="rect">
            <a:avLst/>
          </a:prstGeom>
          <a:noFill/>
        </p:spPr>
        <p:txBody>
          <a:bodyPr wrap="square" lIns="82058" tIns="41029" rIns="82058" bIns="41029" rtlCol="0">
            <a:spAutoFit/>
          </a:bodyPr>
          <a:lstStyle/>
          <a:p>
            <a:pPr marL="279094" lvl="1" indent="-171450" algn="just" defTabSz="914608">
              <a:spcBef>
                <a:spcPts val="1077"/>
              </a:spcBef>
              <a:spcAft>
                <a:spcPts val="449"/>
              </a:spcAft>
              <a:buClr>
                <a:srgbClr val="BC7625"/>
              </a:buClr>
              <a:buSzPct val="150000"/>
              <a:buFont typeface="Wingdings" panose="05000000000000000000" pitchFamily="2" charset="2"/>
              <a:buChar char="§"/>
              <a:defRPr/>
            </a:pPr>
            <a:r>
              <a:rPr lang="en-US" sz="1200" dirty="0">
                <a:latin typeface="Arial" pitchFamily="34" charset="0"/>
                <a:cs typeface="Arial" pitchFamily="34" charset="0"/>
              </a:rPr>
              <a:t>The </a:t>
            </a:r>
            <a:r>
              <a:rPr lang="en-US" sz="1200" dirty="0" err="1" smtClean="0">
                <a:latin typeface="Arial" pitchFamily="34" charset="0"/>
                <a:cs typeface="Arial" pitchFamily="34" charset="0"/>
              </a:rPr>
              <a:t>Bookrunners</a:t>
            </a:r>
            <a:r>
              <a:rPr lang="en-US" sz="1200" dirty="0" smtClean="0">
                <a:latin typeface="Arial" pitchFamily="34" charset="0"/>
                <a:cs typeface="Arial" pitchFamily="34" charset="0"/>
              </a:rPr>
              <a:t> </a:t>
            </a:r>
            <a:r>
              <a:rPr lang="en-US" sz="1200" dirty="0">
                <a:latin typeface="Arial" pitchFamily="34" charset="0"/>
                <a:cs typeface="Arial" pitchFamily="34" charset="0"/>
              </a:rPr>
              <a:t>were </a:t>
            </a:r>
            <a:r>
              <a:rPr lang="en-US" sz="1200" b="1" dirty="0">
                <a:latin typeface="Arial" pitchFamily="34" charset="0"/>
                <a:cs typeface="Arial" pitchFamily="34" charset="0"/>
              </a:rPr>
              <a:t>BBVA </a:t>
            </a:r>
            <a:r>
              <a:rPr lang="en-US" sz="1200" b="1" dirty="0" err="1">
                <a:latin typeface="Arial" pitchFamily="34" charset="0"/>
                <a:cs typeface="Arial" pitchFamily="34" charset="0"/>
              </a:rPr>
              <a:t>Bancomer</a:t>
            </a:r>
            <a:r>
              <a:rPr lang="en-US" sz="1200" dirty="0">
                <a:latin typeface="Arial" pitchFamily="34" charset="0"/>
                <a:cs typeface="Arial" pitchFamily="34" charset="0"/>
              </a:rPr>
              <a:t> and </a:t>
            </a:r>
            <a:r>
              <a:rPr lang="en-US" sz="1200" b="1" dirty="0" err="1">
                <a:latin typeface="Arial" pitchFamily="34" charset="0"/>
                <a:cs typeface="Arial" pitchFamily="34" charset="0"/>
              </a:rPr>
              <a:t>Accival</a:t>
            </a:r>
            <a:r>
              <a:rPr lang="en-US" sz="1200" b="1" dirty="0">
                <a:latin typeface="Arial" pitchFamily="34" charset="0"/>
                <a:cs typeface="Arial" pitchFamily="34" charset="0"/>
              </a:rPr>
              <a:t> Casa de </a:t>
            </a:r>
            <a:r>
              <a:rPr lang="en-US" sz="1200" b="1" dirty="0" err="1">
                <a:latin typeface="Arial" pitchFamily="34" charset="0"/>
                <a:cs typeface="Arial" pitchFamily="34" charset="0"/>
              </a:rPr>
              <a:t>Bolsa</a:t>
            </a:r>
            <a:r>
              <a:rPr lang="en-US" sz="1200" dirty="0">
                <a:latin typeface="Arial" pitchFamily="34" charset="0"/>
                <a:cs typeface="Arial" pitchFamily="34" charset="0"/>
              </a:rPr>
              <a:t>.</a:t>
            </a:r>
          </a:p>
          <a:p>
            <a:pPr marL="279094" lvl="1" indent="-171450" algn="just" defTabSz="914608">
              <a:spcBef>
                <a:spcPts val="1077"/>
              </a:spcBef>
              <a:spcAft>
                <a:spcPts val="449"/>
              </a:spcAft>
              <a:buClr>
                <a:srgbClr val="BC7625"/>
              </a:buClr>
              <a:buSzPct val="150000"/>
              <a:buFont typeface="Wingdings" panose="05000000000000000000" pitchFamily="2" charset="2"/>
              <a:buChar char="§"/>
              <a:defRPr/>
            </a:pPr>
            <a:r>
              <a:rPr lang="es-ES" altLang="es-MX" sz="1200" dirty="0">
                <a:latin typeface="Arial" pitchFamily="34" charset="0"/>
                <a:cs typeface="Arial" pitchFamily="34" charset="0"/>
              </a:rPr>
              <a:t> </a:t>
            </a:r>
            <a:r>
              <a:rPr lang="en-US" sz="1200" dirty="0">
                <a:latin typeface="Arial" pitchFamily="34" charset="0"/>
                <a:cs typeface="Arial" pitchFamily="34" charset="0"/>
              </a:rPr>
              <a:t>A well-diversified </a:t>
            </a:r>
            <a:r>
              <a:rPr lang="en-US" sz="1200" b="1" dirty="0">
                <a:latin typeface="Arial" pitchFamily="34" charset="0"/>
                <a:cs typeface="Arial" pitchFamily="34" charset="0"/>
              </a:rPr>
              <a:t>USD $ 309 million </a:t>
            </a:r>
            <a:r>
              <a:rPr lang="en-US" sz="1200" b="1" dirty="0" smtClean="0">
                <a:latin typeface="Arial" pitchFamily="34" charset="0"/>
                <a:cs typeface="Arial" pitchFamily="34" charset="0"/>
              </a:rPr>
              <a:t>book </a:t>
            </a:r>
            <a:r>
              <a:rPr lang="en-US" sz="1200" dirty="0" smtClean="0">
                <a:latin typeface="Arial" pitchFamily="34" charset="0"/>
                <a:cs typeface="Arial" pitchFamily="34" charset="0"/>
              </a:rPr>
              <a:t>with a demand of </a:t>
            </a:r>
            <a:r>
              <a:rPr lang="en-US" sz="1200" b="1" dirty="0" smtClean="0">
                <a:latin typeface="Arial" pitchFamily="34" charset="0"/>
                <a:cs typeface="Arial" pitchFamily="34" charset="0"/>
              </a:rPr>
              <a:t>2.92 </a:t>
            </a:r>
            <a:r>
              <a:rPr lang="en-US" sz="1200" b="1" dirty="0">
                <a:latin typeface="Arial" pitchFamily="34" charset="0"/>
                <a:cs typeface="Arial" pitchFamily="34" charset="0"/>
              </a:rPr>
              <a:t>times the amount issued</a:t>
            </a:r>
            <a:r>
              <a:rPr lang="en-US" sz="1200" dirty="0">
                <a:latin typeface="Arial" pitchFamily="34" charset="0"/>
                <a:cs typeface="Arial" pitchFamily="34" charset="0"/>
              </a:rPr>
              <a:t>, which allowed the transaction price to be set at a </a:t>
            </a:r>
            <a:r>
              <a:rPr lang="en-US" sz="1200" b="1" dirty="0">
                <a:latin typeface="Arial" pitchFamily="34" charset="0"/>
                <a:cs typeface="Arial" pitchFamily="34" charset="0"/>
              </a:rPr>
              <a:t>spread of 35 bps</a:t>
            </a:r>
            <a:r>
              <a:rPr lang="en-US" sz="1200" dirty="0">
                <a:latin typeface="Arial" pitchFamily="34" charset="0"/>
                <a:cs typeface="Arial" pitchFamily="34" charset="0"/>
              </a:rPr>
              <a:t> over the reference government instrument</a:t>
            </a:r>
            <a:r>
              <a:rPr lang="es-ES" altLang="es-MX" sz="1200" dirty="0">
                <a:latin typeface="Arial" pitchFamily="34" charset="0"/>
                <a:cs typeface="Arial" pitchFamily="34" charset="0"/>
              </a:rPr>
              <a:t>.</a:t>
            </a:r>
          </a:p>
          <a:p>
            <a:pPr marL="279094" lvl="1" indent="-171450" algn="just" defTabSz="914608">
              <a:spcBef>
                <a:spcPts val="1077"/>
              </a:spcBef>
              <a:spcAft>
                <a:spcPts val="449"/>
              </a:spcAft>
              <a:buClr>
                <a:srgbClr val="BC7625"/>
              </a:buClr>
              <a:buSzPct val="150000"/>
              <a:buFont typeface="Wingdings" panose="05000000000000000000" pitchFamily="2" charset="2"/>
              <a:buChar char="§"/>
              <a:defRPr/>
            </a:pPr>
            <a:r>
              <a:rPr lang="en-US" sz="1200" dirty="0">
                <a:latin typeface="Arial" pitchFamily="34" charset="0"/>
                <a:cs typeface="Arial" pitchFamily="34" charset="0"/>
              </a:rPr>
              <a:t>The book was formed by various types of investors: insurers, </a:t>
            </a:r>
            <a:r>
              <a:rPr lang="en-US" sz="1200" dirty="0" smtClean="0">
                <a:latin typeface="Arial" pitchFamily="34" charset="0"/>
                <a:cs typeface="Arial" pitchFamily="34" charset="0"/>
              </a:rPr>
              <a:t>pension funds, </a:t>
            </a:r>
            <a:r>
              <a:rPr lang="en-US" sz="1200" dirty="0">
                <a:latin typeface="Arial" pitchFamily="34" charset="0"/>
                <a:cs typeface="Arial" pitchFamily="34" charset="0"/>
              </a:rPr>
              <a:t>government entities, development banks, corporate treasuries, brokerage firms and banks.</a:t>
            </a:r>
            <a:endParaRPr lang="es-ES" altLang="es-MX" sz="1200" dirty="0">
              <a:latin typeface="Arial" pitchFamily="34" charset="0"/>
              <a:cs typeface="Arial" pitchFamily="34" charset="0"/>
            </a:endParaRPr>
          </a:p>
        </p:txBody>
      </p:sp>
      <p:sp>
        <p:nvSpPr>
          <p:cNvPr id="53" name="Rounded Rectangle 105"/>
          <p:cNvSpPr/>
          <p:nvPr/>
        </p:nvSpPr>
        <p:spPr>
          <a:xfrm>
            <a:off x="5203128" y="4941168"/>
            <a:ext cx="3312368" cy="223003"/>
          </a:xfrm>
          <a:prstGeom prst="roundRect">
            <a:avLst/>
          </a:prstGeom>
          <a:solidFill>
            <a:srgbClr val="00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800" b="1" dirty="0" err="1" smtClean="0">
                <a:solidFill>
                  <a:schemeClr val="bg1"/>
                </a:solidFill>
                <a:latin typeface="Arial" pitchFamily="34" charset="0"/>
                <a:cs typeface="Arial" pitchFamily="34" charset="0"/>
              </a:rPr>
              <a:t>First</a:t>
            </a:r>
            <a:r>
              <a:rPr lang="es-MX" sz="800" b="1" dirty="0" smtClean="0">
                <a:solidFill>
                  <a:schemeClr val="bg1"/>
                </a:solidFill>
                <a:latin typeface="Arial" pitchFamily="34" charset="0"/>
                <a:cs typeface="Arial" pitchFamily="34" charset="0"/>
              </a:rPr>
              <a:t> Green Bond in </a:t>
            </a:r>
            <a:r>
              <a:rPr lang="es-MX" sz="800" b="1" dirty="0" err="1" smtClean="0">
                <a:solidFill>
                  <a:schemeClr val="bg1"/>
                </a:solidFill>
                <a:latin typeface="Arial" pitchFamily="34" charset="0"/>
                <a:cs typeface="Arial" pitchFamily="34" charset="0"/>
              </a:rPr>
              <a:t>Mexcio</a:t>
            </a:r>
            <a:r>
              <a:rPr lang="es-MX" sz="800" b="1" dirty="0" smtClean="0">
                <a:solidFill>
                  <a:schemeClr val="bg1"/>
                </a:solidFill>
                <a:latin typeface="Arial" pitchFamily="34" charset="0"/>
                <a:cs typeface="Arial" pitchFamily="34" charset="0"/>
              </a:rPr>
              <a:t> </a:t>
            </a:r>
            <a:r>
              <a:rPr lang="es-MX" sz="800" b="1" dirty="0" err="1" smtClean="0">
                <a:solidFill>
                  <a:schemeClr val="bg1"/>
                </a:solidFill>
                <a:latin typeface="Arial" pitchFamily="34" charset="0"/>
                <a:cs typeface="Arial" pitchFamily="34" charset="0"/>
              </a:rPr>
              <a:t>denominated</a:t>
            </a:r>
            <a:r>
              <a:rPr lang="es-MX" sz="800" b="1" dirty="0" smtClean="0">
                <a:solidFill>
                  <a:schemeClr val="bg1"/>
                </a:solidFill>
                <a:latin typeface="Arial" pitchFamily="34" charset="0"/>
                <a:cs typeface="Arial" pitchFamily="34" charset="0"/>
              </a:rPr>
              <a:t> in Pesos.</a:t>
            </a:r>
          </a:p>
        </p:txBody>
      </p:sp>
      <p:sp>
        <p:nvSpPr>
          <p:cNvPr id="54" name="Rounded Rectangle 127"/>
          <p:cNvSpPr/>
          <p:nvPr/>
        </p:nvSpPr>
        <p:spPr>
          <a:xfrm>
            <a:off x="5227571" y="5633351"/>
            <a:ext cx="3312368" cy="444931"/>
          </a:xfrm>
          <a:prstGeom prst="roundRect">
            <a:avLst/>
          </a:prstGeom>
          <a:solidFill>
            <a:srgbClr val="00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800" b="1" dirty="0">
                <a:solidFill>
                  <a:schemeClr val="bg1"/>
                </a:solidFill>
                <a:latin typeface="Arial" pitchFamily="34" charset="0"/>
                <a:cs typeface="Arial" pitchFamily="34" charset="0"/>
              </a:rPr>
              <a:t>The funds raised from the issue will be used exclusively to fund 2 hydroelectric plants and 1 wind farm located in Nayarit and Puebla</a:t>
            </a:r>
            <a:r>
              <a:rPr lang="en-US" sz="800" dirty="0"/>
              <a:t>.</a:t>
            </a:r>
            <a:r>
              <a:rPr lang="en-US" sz="800" b="1" dirty="0" smtClean="0">
                <a:solidFill>
                  <a:schemeClr val="bg1"/>
                </a:solidFill>
                <a:latin typeface="Arial" pitchFamily="34" charset="0"/>
                <a:cs typeface="Arial" pitchFamily="34" charset="0"/>
              </a:rPr>
              <a:t>.</a:t>
            </a:r>
            <a:r>
              <a:rPr lang="en-GB" sz="800" dirty="0" smtClean="0"/>
              <a:t> </a:t>
            </a:r>
            <a:endParaRPr lang="es-MX" sz="800" dirty="0"/>
          </a:p>
        </p:txBody>
      </p:sp>
      <p:sp>
        <p:nvSpPr>
          <p:cNvPr id="55" name="Rounded Rectangle 160"/>
          <p:cNvSpPr/>
          <p:nvPr/>
        </p:nvSpPr>
        <p:spPr>
          <a:xfrm>
            <a:off x="5203128" y="5199501"/>
            <a:ext cx="3312368" cy="374784"/>
          </a:xfrm>
          <a:prstGeom prst="roundRect">
            <a:avLst/>
          </a:prstGeom>
          <a:solidFill>
            <a:srgbClr val="007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err="1">
                <a:solidFill>
                  <a:schemeClr val="bg1"/>
                </a:solidFill>
                <a:latin typeface="Arial" pitchFamily="34" charset="0"/>
                <a:cs typeface="Arial" pitchFamily="34" charset="0"/>
              </a:rPr>
              <a:t>Sustainalytics</a:t>
            </a:r>
            <a:r>
              <a:rPr lang="en-US" sz="800" b="1" dirty="0">
                <a:solidFill>
                  <a:schemeClr val="bg1"/>
                </a:solidFill>
                <a:latin typeface="Arial" pitchFamily="34" charset="0"/>
                <a:cs typeface="Arial" pitchFamily="34" charset="0"/>
              </a:rPr>
              <a:t> 	B.V., evaluated NAFIN's Green Bond transaction alignment with the Green Bond Principles.</a:t>
            </a:r>
          </a:p>
        </p:txBody>
      </p:sp>
      <p:grpSp>
        <p:nvGrpSpPr>
          <p:cNvPr id="56" name="Group 2113"/>
          <p:cNvGrpSpPr/>
          <p:nvPr/>
        </p:nvGrpSpPr>
        <p:grpSpPr>
          <a:xfrm>
            <a:off x="4734345" y="4908930"/>
            <a:ext cx="351794" cy="317785"/>
            <a:chOff x="6246783" y="1175042"/>
            <a:chExt cx="428337" cy="412829"/>
          </a:xfrm>
        </p:grpSpPr>
        <p:pic>
          <p:nvPicPr>
            <p:cNvPr id="57" name="Picture 295" descr="582007 Laurel Wreath.emf"/>
            <p:cNvPicPr>
              <a:picLocks noChangeAspect="1"/>
            </p:cNvPicPr>
            <p:nvPr/>
          </p:nvPicPr>
          <p:blipFill>
            <a:blip r:embed="rId10" cstate="print"/>
            <a:srcRect b="7636"/>
            <a:stretch>
              <a:fillRect/>
            </a:stretch>
          </p:blipFill>
          <p:spPr>
            <a:xfrm>
              <a:off x="6246783" y="1175042"/>
              <a:ext cx="428337" cy="412829"/>
            </a:xfrm>
            <a:prstGeom prst="rect">
              <a:avLst/>
            </a:prstGeom>
          </p:spPr>
        </p:pic>
        <p:sp>
          <p:nvSpPr>
            <p:cNvPr id="58" name="Topic Heading"/>
            <p:cNvSpPr txBox="1">
              <a:spLocks noChangeArrowheads="1"/>
            </p:cNvSpPr>
            <p:nvPr>
              <p:custDataLst>
                <p:tags r:id="rId7"/>
              </p:custDataLst>
            </p:nvPr>
          </p:nvSpPr>
          <p:spPr bwMode="auto">
            <a:xfrm>
              <a:off x="6308712" y="1285532"/>
              <a:ext cx="270072" cy="159931"/>
            </a:xfrm>
            <a:prstGeom prst="rect">
              <a:avLst/>
            </a:prstGeom>
            <a:noFill/>
            <a:ln w="12700">
              <a:noFill/>
              <a:prstDash val="dash"/>
              <a:miter lim="800000"/>
              <a:headEnd/>
              <a:tailEnd/>
            </a:ln>
            <a:effectLst/>
          </p:spPr>
          <p:txBody>
            <a:bodyPr wrap="square" lIns="0" tIns="0" rIns="0" bIns="0" anchor="ctr" anchorCtr="0">
              <a:spAutoFit/>
            </a:bodyPr>
            <a:lstStyle/>
            <a:p>
              <a:pPr algn="ctr" eaLnBrk="1" hangingPunct="1"/>
              <a:r>
                <a:rPr lang="en-US" sz="800" b="1" dirty="0" smtClean="0">
                  <a:solidFill>
                    <a:srgbClr val="DAB45C"/>
                  </a:solidFill>
                  <a:latin typeface="Arial" pitchFamily="34" charset="0"/>
                  <a:ea typeface="ＭＳ Ｐゴシック"/>
                  <a:cs typeface="Arial" pitchFamily="34" charset="0"/>
                </a:rPr>
                <a:t>#1</a:t>
              </a:r>
              <a:endParaRPr lang="en-US" sz="800" b="1" dirty="0">
                <a:solidFill>
                  <a:srgbClr val="DAB45C"/>
                </a:solidFill>
                <a:latin typeface="Arial" pitchFamily="34" charset="0"/>
                <a:ea typeface="ＭＳ Ｐゴシック"/>
                <a:cs typeface="Arial" pitchFamily="34" charset="0"/>
              </a:endParaRPr>
            </a:p>
          </p:txBody>
        </p:sp>
      </p:grpSp>
      <p:grpSp>
        <p:nvGrpSpPr>
          <p:cNvPr id="59" name="Group 4"/>
          <p:cNvGrpSpPr>
            <a:grpSpLocks/>
          </p:cNvGrpSpPr>
          <p:nvPr>
            <p:custDataLst>
              <p:tags r:id="rId1"/>
            </p:custDataLst>
          </p:nvPr>
        </p:nvGrpSpPr>
        <p:grpSpPr bwMode="auto">
          <a:xfrm>
            <a:off x="4777422" y="5669087"/>
            <a:ext cx="270022" cy="298333"/>
            <a:chOff x="3390" y="899"/>
            <a:chExt cx="281" cy="274"/>
          </a:xfrm>
        </p:grpSpPr>
        <p:sp>
          <p:nvSpPr>
            <p:cNvPr id="60" name="AutoShape 5"/>
            <p:cNvSpPr>
              <a:spLocks noChangeArrowheads="1"/>
            </p:cNvSpPr>
            <p:nvPr>
              <p:custDataLst>
                <p:tags r:id="rId5"/>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800">
                <a:solidFill>
                  <a:schemeClr val="tx1"/>
                </a:solidFill>
                <a:latin typeface="Book Antiqua" pitchFamily="18" charset="0"/>
              </a:endParaRPr>
            </a:p>
          </p:txBody>
        </p:sp>
        <p:sp>
          <p:nvSpPr>
            <p:cNvPr id="61" name="Freeform 6"/>
            <p:cNvSpPr>
              <a:spLocks/>
            </p:cNvSpPr>
            <p:nvPr>
              <p:custDataLst>
                <p:tags r:id="rId6"/>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sz="800"/>
            </a:p>
          </p:txBody>
        </p:sp>
      </p:grpSp>
      <p:grpSp>
        <p:nvGrpSpPr>
          <p:cNvPr id="62" name="Group 4"/>
          <p:cNvGrpSpPr>
            <a:grpSpLocks/>
          </p:cNvGrpSpPr>
          <p:nvPr>
            <p:custDataLst>
              <p:tags r:id="rId2"/>
            </p:custDataLst>
          </p:nvPr>
        </p:nvGrpSpPr>
        <p:grpSpPr bwMode="auto">
          <a:xfrm>
            <a:off x="4796619" y="5238916"/>
            <a:ext cx="270022" cy="298333"/>
            <a:chOff x="3390" y="899"/>
            <a:chExt cx="281" cy="274"/>
          </a:xfrm>
        </p:grpSpPr>
        <p:sp>
          <p:nvSpPr>
            <p:cNvPr id="63" name="AutoShape 5"/>
            <p:cNvSpPr>
              <a:spLocks noChangeArrowheads="1"/>
            </p:cNvSpPr>
            <p:nvPr>
              <p:custDataLst>
                <p:tags r:id="rId3"/>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800">
                <a:solidFill>
                  <a:schemeClr val="tx1"/>
                </a:solidFill>
                <a:latin typeface="Book Antiqua" pitchFamily="18" charset="0"/>
              </a:endParaRPr>
            </a:p>
          </p:txBody>
        </p:sp>
        <p:sp>
          <p:nvSpPr>
            <p:cNvPr id="64" name="Freeform 6"/>
            <p:cNvSpPr>
              <a:spLocks/>
            </p:cNvSpPr>
            <p:nvPr>
              <p:custDataLst>
                <p:tags r:id="rId4"/>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sz="800"/>
            </a:p>
          </p:txBody>
        </p:sp>
      </p:grpSp>
      <p:sp>
        <p:nvSpPr>
          <p:cNvPr id="25" name="Title 164"/>
          <p:cNvSpPr>
            <a:spLocks noGrp="1"/>
          </p:cNvSpPr>
          <p:nvPr>
            <p:ph type="title"/>
          </p:nvPr>
        </p:nvSpPr>
        <p:spPr>
          <a:xfrm>
            <a:off x="1763688" y="128199"/>
            <a:ext cx="7241766" cy="564497"/>
          </a:xfrm>
        </p:spPr>
        <p:txBody>
          <a:bodyPr lIns="0" rIns="0">
            <a:noAutofit/>
          </a:bodyPr>
          <a:lstStyle/>
          <a:p>
            <a:pPr defTabSz="914293"/>
            <a:r>
              <a:rPr lang="en-US" sz="3200" dirty="0" smtClean="0">
                <a:latin typeface="Arial" pitchFamily="34" charset="0"/>
                <a:ea typeface="+mj-ea"/>
                <a:cs typeface="Arial" pitchFamily="34" charset="0"/>
              </a:rPr>
              <a:t>MXN Green Bond Transaction Details</a:t>
            </a:r>
            <a:endParaRPr lang="en-US" sz="3200" dirty="0">
              <a:latin typeface="Arial" pitchFamily="34" charset="0"/>
              <a:ea typeface="+mj-ea"/>
              <a:cs typeface="Arial" pitchFamily="34" charset="0"/>
            </a:endParaRPr>
          </a:p>
        </p:txBody>
      </p:sp>
      <p:pic>
        <p:nvPicPr>
          <p:cNvPr id="5" name="Imagen 4"/>
          <p:cNvPicPr>
            <a:picLocks noChangeAspect="1"/>
          </p:cNvPicPr>
          <p:nvPr/>
        </p:nvPicPr>
        <p:blipFill>
          <a:blip r:embed="rId11"/>
          <a:stretch>
            <a:fillRect/>
          </a:stretch>
        </p:blipFill>
        <p:spPr>
          <a:xfrm>
            <a:off x="109379" y="1328485"/>
            <a:ext cx="4310680" cy="2050487"/>
          </a:xfrm>
          <a:prstGeom prst="rect">
            <a:avLst/>
          </a:prstGeom>
        </p:spPr>
      </p:pic>
      <p:pic>
        <p:nvPicPr>
          <p:cNvPr id="7" name="Imagen 6"/>
          <p:cNvPicPr>
            <a:picLocks noChangeAspect="1"/>
          </p:cNvPicPr>
          <p:nvPr/>
        </p:nvPicPr>
        <p:blipFill>
          <a:blip r:embed="rId12"/>
          <a:stretch>
            <a:fillRect/>
          </a:stretch>
        </p:blipFill>
        <p:spPr>
          <a:xfrm>
            <a:off x="133370" y="3702969"/>
            <a:ext cx="3928628" cy="2476398"/>
          </a:xfrm>
          <a:prstGeom prst="rect">
            <a:avLst/>
          </a:prstGeom>
        </p:spPr>
      </p:pic>
    </p:spTree>
    <p:extLst>
      <p:ext uri="{BB962C8B-B14F-4D97-AF65-F5344CB8AC3E}">
        <p14:creationId xmlns:p14="http://schemas.microsoft.com/office/powerpoint/2010/main" val="4022003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02" name="Title 101"/>
          <p:cNvSpPr>
            <a:spLocks noGrp="1"/>
          </p:cNvSpPr>
          <p:nvPr>
            <p:ph type="title"/>
          </p:nvPr>
        </p:nvSpPr>
        <p:spPr>
          <a:xfrm>
            <a:off x="1996078" y="118036"/>
            <a:ext cx="7065818" cy="564497"/>
          </a:xfrm>
        </p:spPr>
        <p:txBody>
          <a:bodyPr>
            <a:noAutofit/>
          </a:bodyPr>
          <a:lstStyle/>
          <a:p>
            <a:pPr defTabSz="914293"/>
            <a:r>
              <a:rPr lang="en-US" dirty="0">
                <a:latin typeface="Arial" pitchFamily="34" charset="0"/>
                <a:ea typeface="+mj-ea"/>
                <a:cs typeface="Arial" pitchFamily="34" charset="0"/>
              </a:rPr>
              <a:t>Wind Farm </a:t>
            </a:r>
            <a:r>
              <a:rPr lang="en-US" dirty="0" smtClean="0">
                <a:latin typeface="Arial" pitchFamily="34" charset="0"/>
                <a:ea typeface="+mj-ea"/>
                <a:cs typeface="Arial" pitchFamily="34" charset="0"/>
              </a:rPr>
              <a:t>Oaxaca </a:t>
            </a:r>
            <a:endParaRPr lang="en-US" dirty="0">
              <a:latin typeface="Arial" pitchFamily="34" charset="0"/>
              <a:ea typeface="+mj-ea"/>
              <a:cs typeface="Arial" pitchFamily="34" charset="0"/>
            </a:endParaRPr>
          </a:p>
        </p:txBody>
      </p:sp>
      <p:sp>
        <p:nvSpPr>
          <p:cNvPr id="13" name="Rectangle 2"/>
          <p:cNvSpPr>
            <a:spLocks noChangeArrowheads="1"/>
          </p:cNvSpPr>
          <p:nvPr/>
        </p:nvSpPr>
        <p:spPr bwMode="auto">
          <a:xfrm>
            <a:off x="710046" y="987015"/>
            <a:ext cx="8011102" cy="447860"/>
          </a:xfrm>
          <a:prstGeom prst="roundRect">
            <a:avLst/>
          </a:prstGeom>
          <a:solidFill>
            <a:schemeClr val="tx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82058" tIns="41029" rIns="82058" bIns="41029" numCol="1" rtlCol="0" anchor="ctr" anchorCtr="0" compatLnSpc="1">
            <a:prstTxWarp prst="textNoShape">
              <a:avLst/>
            </a:prstTxWarp>
          </a:bodyPr>
          <a:lstStyle/>
          <a:p>
            <a:pPr indent="-149586" algn="ctr">
              <a:lnSpc>
                <a:spcPts val="1077"/>
              </a:lnSpc>
              <a:spcBef>
                <a:spcPts val="269"/>
              </a:spcBef>
              <a:spcAft>
                <a:spcPts val="404"/>
              </a:spcAft>
              <a:buClr>
                <a:schemeClr val="accent1"/>
              </a:buClr>
              <a:buSzPct val="105000"/>
              <a:defRPr/>
            </a:pPr>
            <a:r>
              <a:rPr lang="en-US" sz="1100" b="1" dirty="0">
                <a:solidFill>
                  <a:srgbClr val="FFFFFF"/>
                </a:solidFill>
                <a:latin typeface="Arial" pitchFamily="34" charset="0"/>
                <a:cs typeface="Arial" pitchFamily="34" charset="0"/>
              </a:rPr>
              <a:t>In </a:t>
            </a:r>
            <a:r>
              <a:rPr lang="en-US" sz="1100" b="1" dirty="0" smtClean="0">
                <a:solidFill>
                  <a:srgbClr val="FFFFFF"/>
                </a:solidFill>
                <a:latin typeface="Arial" pitchFamily="34" charset="0"/>
                <a:cs typeface="Arial" pitchFamily="34" charset="0"/>
              </a:rPr>
              <a:t>August 2013, </a:t>
            </a:r>
            <a:r>
              <a:rPr lang="en-US" sz="1100" b="1" dirty="0">
                <a:solidFill>
                  <a:srgbClr val="FFFFFF"/>
                </a:solidFill>
                <a:latin typeface="Arial" pitchFamily="34" charset="0"/>
                <a:cs typeface="Arial" pitchFamily="34" charset="0"/>
              </a:rPr>
              <a:t>NAFIN </a:t>
            </a:r>
            <a:r>
              <a:rPr lang="en-US" sz="1100" b="1" dirty="0" smtClean="0">
                <a:solidFill>
                  <a:srgbClr val="FFFFFF"/>
                </a:solidFill>
                <a:latin typeface="Arial" pitchFamily="34" charset="0"/>
                <a:cs typeface="Arial" pitchFamily="34" charset="0"/>
              </a:rPr>
              <a:t>provided long-term </a:t>
            </a:r>
            <a:r>
              <a:rPr lang="en-US" sz="1100" b="1" dirty="0">
                <a:solidFill>
                  <a:srgbClr val="FFFFFF"/>
                </a:solidFill>
                <a:latin typeface="Arial" pitchFamily="34" charset="0"/>
                <a:cs typeface="Arial" pitchFamily="34" charset="0"/>
              </a:rPr>
              <a:t>financing of a</a:t>
            </a:r>
            <a:r>
              <a:rPr lang="en-US" sz="1100" b="1" dirty="0" smtClean="0">
                <a:solidFill>
                  <a:srgbClr val="FFFFFF"/>
                </a:solidFill>
                <a:latin typeface="Arial" pitchFamily="34" charset="0"/>
                <a:cs typeface="Arial" pitchFamily="34" charset="0"/>
              </a:rPr>
              <a:t> wind farm counterpart to another in the region of 164 MW, with a joint capacity of 324 MW.</a:t>
            </a:r>
            <a:endParaRPr lang="en-US" sz="1100" b="1" dirty="0">
              <a:solidFill>
                <a:srgbClr val="FFFFFF"/>
              </a:solidFill>
              <a:latin typeface="Arial" pitchFamily="34" charset="0"/>
              <a:cs typeface="Arial" pitchFamily="34" charset="0"/>
            </a:endParaRPr>
          </a:p>
        </p:txBody>
      </p:sp>
      <p:sp>
        <p:nvSpPr>
          <p:cNvPr id="36" name="Rectangle 2"/>
          <p:cNvSpPr>
            <a:spLocks noChangeArrowheads="1"/>
          </p:cNvSpPr>
          <p:nvPr/>
        </p:nvSpPr>
        <p:spPr bwMode="auto">
          <a:xfrm>
            <a:off x="1105593" y="4560091"/>
            <a:ext cx="2594659" cy="739588"/>
          </a:xfrm>
          <a:prstGeom prst="roundRect">
            <a:avLst/>
          </a:prstGeom>
          <a:solidFill>
            <a:schemeClr val="tx2"/>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41029" tIns="41029" rIns="41029" bIns="41029" rtlCol="0" anchor="ctr"/>
          <a:lstStyle/>
          <a:p>
            <a:pPr defTabSz="820583">
              <a:spcBef>
                <a:spcPts val="269"/>
              </a:spcBef>
              <a:spcAft>
                <a:spcPts val="269"/>
              </a:spcAft>
            </a:pPr>
            <a:r>
              <a:rPr lang="en-US" sz="1100" b="1" dirty="0" smtClean="0">
                <a:solidFill>
                  <a:schemeClr val="bg1"/>
                </a:solidFill>
                <a:latin typeface="Arial" pitchFamily="34" charset="0"/>
                <a:cs typeface="Arial" pitchFamily="34" charset="0"/>
              </a:rPr>
              <a:t>Total Investment: </a:t>
            </a:r>
            <a:r>
              <a:rPr lang="en-US" sz="1100" dirty="0" smtClean="0">
                <a:solidFill>
                  <a:schemeClr val="bg1"/>
                </a:solidFill>
                <a:latin typeface="Arial" pitchFamily="34" charset="0"/>
                <a:cs typeface="Arial" pitchFamily="34" charset="0"/>
              </a:rPr>
              <a:t>MXN $5,034mm</a:t>
            </a:r>
            <a:br>
              <a:rPr lang="en-US" sz="1100" dirty="0" smtClean="0">
                <a:solidFill>
                  <a:schemeClr val="bg1"/>
                </a:solidFill>
                <a:latin typeface="Arial" pitchFamily="34" charset="0"/>
                <a:cs typeface="Arial" pitchFamily="34" charset="0"/>
              </a:rPr>
            </a:br>
            <a:r>
              <a:rPr lang="en-US" sz="1100" b="1" spc="-9" dirty="0" smtClean="0">
                <a:solidFill>
                  <a:schemeClr val="bg1"/>
                </a:solidFill>
                <a:latin typeface="Arial" pitchFamily="34" charset="0"/>
                <a:cs typeface="Arial" pitchFamily="34" charset="0"/>
              </a:rPr>
              <a:t>NAFIN Share: </a:t>
            </a:r>
            <a:r>
              <a:rPr lang="en-US" sz="1100" spc="-9" dirty="0" smtClean="0">
                <a:solidFill>
                  <a:schemeClr val="bg1"/>
                </a:solidFill>
                <a:latin typeface="Arial" pitchFamily="34" charset="0"/>
                <a:cs typeface="Arial" pitchFamily="34" charset="0"/>
              </a:rPr>
              <a:t>MXN $714mm (14%)</a:t>
            </a:r>
            <a:br>
              <a:rPr lang="en-US" sz="1100" spc="-9" dirty="0" smtClean="0">
                <a:solidFill>
                  <a:schemeClr val="bg1"/>
                </a:solidFill>
                <a:latin typeface="Arial" pitchFamily="34" charset="0"/>
                <a:cs typeface="Arial" pitchFamily="34" charset="0"/>
              </a:rPr>
            </a:br>
            <a:r>
              <a:rPr lang="en-US" sz="1100" b="1" spc="-9" dirty="0" smtClean="0">
                <a:solidFill>
                  <a:schemeClr val="bg1"/>
                </a:solidFill>
                <a:latin typeface="Arial" pitchFamily="34" charset="0"/>
                <a:cs typeface="Arial" pitchFamily="34" charset="0"/>
              </a:rPr>
              <a:t>Term:</a:t>
            </a:r>
            <a:r>
              <a:rPr lang="en-US" sz="1100" spc="-9" dirty="0" smtClean="0">
                <a:solidFill>
                  <a:schemeClr val="bg1"/>
                </a:solidFill>
                <a:latin typeface="Arial" pitchFamily="34" charset="0"/>
                <a:cs typeface="Arial" pitchFamily="34" charset="0"/>
              </a:rPr>
              <a:t> 14 years</a:t>
            </a:r>
            <a:br>
              <a:rPr lang="en-US" sz="1100" spc="-9" dirty="0" smtClean="0">
                <a:solidFill>
                  <a:schemeClr val="bg1"/>
                </a:solidFill>
                <a:latin typeface="Arial" pitchFamily="34" charset="0"/>
                <a:cs typeface="Arial" pitchFamily="34" charset="0"/>
              </a:rPr>
            </a:br>
            <a:r>
              <a:rPr lang="en-US" sz="1100" b="1" spc="-9" dirty="0" smtClean="0">
                <a:solidFill>
                  <a:schemeClr val="bg1"/>
                </a:solidFill>
                <a:latin typeface="Arial" pitchFamily="34" charset="0"/>
                <a:cs typeface="Arial" pitchFamily="34" charset="0"/>
              </a:rPr>
              <a:t>Installed Capacity:</a:t>
            </a:r>
            <a:r>
              <a:rPr lang="en-US" sz="1100" spc="-9" dirty="0" smtClean="0">
                <a:solidFill>
                  <a:schemeClr val="bg1"/>
                </a:solidFill>
                <a:latin typeface="Arial" pitchFamily="34" charset="0"/>
                <a:cs typeface="Arial" pitchFamily="34" charset="0"/>
              </a:rPr>
              <a:t> 160 MW</a:t>
            </a:r>
            <a:endParaRPr lang="en-US" sz="1100" spc="-9" dirty="0">
              <a:solidFill>
                <a:schemeClr val="bg1"/>
              </a:solidFill>
              <a:latin typeface="Arial" pitchFamily="34" charset="0"/>
              <a:cs typeface="Arial" pitchFamily="34" charset="0"/>
            </a:endParaRPr>
          </a:p>
        </p:txBody>
      </p:sp>
      <p:sp>
        <p:nvSpPr>
          <p:cNvPr id="113" name="Rounded Rectangle 112"/>
          <p:cNvSpPr/>
          <p:nvPr/>
        </p:nvSpPr>
        <p:spPr>
          <a:xfrm>
            <a:off x="4641273" y="2197251"/>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smtClean="0">
                <a:solidFill>
                  <a:schemeClr val="tx2"/>
                </a:solidFill>
                <a:latin typeface="Arial" pitchFamily="34" charset="0"/>
                <a:cs typeface="Arial" pitchFamily="34" charset="0"/>
              </a:rPr>
              <a:t>Annual production of 579GWh; enough for regular consumption of </a:t>
            </a:r>
            <a:r>
              <a:rPr lang="en-US" sz="900" b="1" dirty="0">
                <a:solidFill>
                  <a:schemeClr val="tx2"/>
                </a:solidFill>
                <a:latin typeface="Arial" pitchFamily="34" charset="0"/>
                <a:cs typeface="Arial" pitchFamily="34" charset="0"/>
              </a:rPr>
              <a:t>7</a:t>
            </a:r>
            <a:r>
              <a:rPr lang="en-US" sz="900" b="1" dirty="0" smtClean="0">
                <a:solidFill>
                  <a:schemeClr val="tx2"/>
                </a:solidFill>
                <a:latin typeface="Arial" pitchFamily="34" charset="0"/>
                <a:cs typeface="Arial" pitchFamily="34" charset="0"/>
              </a:rPr>
              <a:t>2,100 households</a:t>
            </a:r>
          </a:p>
        </p:txBody>
      </p:sp>
      <p:grpSp>
        <p:nvGrpSpPr>
          <p:cNvPr id="2" name="Group 56"/>
          <p:cNvGrpSpPr/>
          <p:nvPr/>
        </p:nvGrpSpPr>
        <p:grpSpPr>
          <a:xfrm>
            <a:off x="4651895" y="2251319"/>
            <a:ext cx="644960" cy="456640"/>
            <a:chOff x="5486400" y="2819400"/>
            <a:chExt cx="709456" cy="517525"/>
          </a:xfrm>
        </p:grpSpPr>
        <p:sp>
          <p:nvSpPr>
            <p:cNvPr id="46"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47"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48"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49"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0"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1"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2"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3"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4"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55"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16" name="Rounded Rectangle 115"/>
          <p:cNvSpPr/>
          <p:nvPr/>
        </p:nvSpPr>
        <p:spPr>
          <a:xfrm>
            <a:off x="4641273" y="2864225"/>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smtClean="0">
                <a:solidFill>
                  <a:schemeClr val="tx2"/>
                </a:solidFill>
                <a:latin typeface="Arial" pitchFamily="34" charset="0"/>
                <a:cs typeface="Arial" pitchFamily="34" charset="0"/>
              </a:rPr>
              <a:t>Annual CO2 emission reduction of 263,000 tons</a:t>
            </a:r>
          </a:p>
        </p:txBody>
      </p:sp>
      <p:grpSp>
        <p:nvGrpSpPr>
          <p:cNvPr id="3" name="Group 116"/>
          <p:cNvGrpSpPr/>
          <p:nvPr/>
        </p:nvGrpSpPr>
        <p:grpSpPr>
          <a:xfrm>
            <a:off x="4651895" y="2918294"/>
            <a:ext cx="644960" cy="456640"/>
            <a:chOff x="5486400" y="2819400"/>
            <a:chExt cx="709456" cy="517525"/>
          </a:xfrm>
        </p:grpSpPr>
        <p:sp>
          <p:nvSpPr>
            <p:cNvPr id="118"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19"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0"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1"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2"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3"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4"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5"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6"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27"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29" name="Rounded Rectangle 128"/>
          <p:cNvSpPr/>
          <p:nvPr/>
        </p:nvSpPr>
        <p:spPr>
          <a:xfrm>
            <a:off x="4641273" y="3531199"/>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a:solidFill>
                  <a:schemeClr val="tx2"/>
                </a:solidFill>
                <a:latin typeface="Arial" pitchFamily="34" charset="0"/>
                <a:cs typeface="Arial" pitchFamily="34" charset="0"/>
              </a:rPr>
              <a:t>Rehabilitation of 6.5 km of local roads</a:t>
            </a:r>
            <a:r>
              <a:rPr lang="en-US" sz="900" b="1" dirty="0" smtClean="0">
                <a:solidFill>
                  <a:schemeClr val="tx2"/>
                </a:solidFill>
                <a:latin typeface="Arial" pitchFamily="34" charset="0"/>
                <a:cs typeface="Arial" pitchFamily="34" charset="0"/>
              </a:rPr>
              <a:t>.</a:t>
            </a:r>
            <a:endParaRPr lang="en-US" sz="900" b="1" dirty="0">
              <a:solidFill>
                <a:schemeClr val="tx2"/>
              </a:solidFill>
              <a:latin typeface="Arial" pitchFamily="34" charset="0"/>
              <a:cs typeface="Arial" pitchFamily="34" charset="0"/>
            </a:endParaRPr>
          </a:p>
        </p:txBody>
      </p:sp>
      <p:grpSp>
        <p:nvGrpSpPr>
          <p:cNvPr id="4" name="Group 129"/>
          <p:cNvGrpSpPr/>
          <p:nvPr/>
        </p:nvGrpSpPr>
        <p:grpSpPr>
          <a:xfrm>
            <a:off x="4651895" y="3585268"/>
            <a:ext cx="644960" cy="456640"/>
            <a:chOff x="5486400" y="2819400"/>
            <a:chExt cx="709456" cy="517525"/>
          </a:xfrm>
        </p:grpSpPr>
        <p:sp>
          <p:nvSpPr>
            <p:cNvPr id="131"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2"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3"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4"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5"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6"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7"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8"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39"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0"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42" name="Rounded Rectangle 141"/>
          <p:cNvSpPr/>
          <p:nvPr/>
        </p:nvSpPr>
        <p:spPr>
          <a:xfrm>
            <a:off x="4641273" y="4865147"/>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a:solidFill>
                  <a:schemeClr val="tx2"/>
                </a:solidFill>
                <a:latin typeface="Arial" pitchFamily="34" charset="0"/>
                <a:cs typeface="Arial" pitchFamily="34" charset="0"/>
              </a:rPr>
              <a:t>Rehabilitation of the Casa del </a:t>
            </a:r>
            <a:r>
              <a:rPr lang="en-US" sz="900" b="1" dirty="0" err="1">
                <a:solidFill>
                  <a:schemeClr val="tx2"/>
                </a:solidFill>
                <a:latin typeface="Arial" pitchFamily="34" charset="0"/>
                <a:cs typeface="Arial" pitchFamily="34" charset="0"/>
              </a:rPr>
              <a:t>Ejido</a:t>
            </a:r>
            <a:r>
              <a:rPr lang="en-US" sz="900" b="1" dirty="0">
                <a:solidFill>
                  <a:schemeClr val="tx2"/>
                </a:solidFill>
                <a:latin typeface="Arial" pitchFamily="34" charset="0"/>
                <a:cs typeface="Arial" pitchFamily="34" charset="0"/>
              </a:rPr>
              <a:t> </a:t>
            </a:r>
            <a:r>
              <a:rPr lang="en-US" sz="900" b="1" dirty="0" smtClean="0">
                <a:solidFill>
                  <a:schemeClr val="tx2"/>
                </a:solidFill>
                <a:latin typeface="Arial" pitchFamily="34" charset="0"/>
                <a:cs typeface="Arial" pitchFamily="34" charset="0"/>
              </a:rPr>
              <a:t>Asuncion </a:t>
            </a:r>
            <a:r>
              <a:rPr lang="en-US" sz="900" b="1" dirty="0" err="1">
                <a:solidFill>
                  <a:schemeClr val="tx2"/>
                </a:solidFill>
                <a:latin typeface="Arial" pitchFamily="34" charset="0"/>
                <a:cs typeface="Arial" pitchFamily="34" charset="0"/>
              </a:rPr>
              <a:t>Ixtaltepec</a:t>
            </a:r>
            <a:r>
              <a:rPr lang="en-US" sz="900" b="1" dirty="0">
                <a:solidFill>
                  <a:schemeClr val="tx2"/>
                </a:solidFill>
                <a:latin typeface="Arial" pitchFamily="34" charset="0"/>
                <a:cs typeface="Arial" pitchFamily="34" charset="0"/>
              </a:rPr>
              <a:t> as part of the agreement by the right of way on land of common use of the transmission line</a:t>
            </a:r>
            <a:r>
              <a:rPr lang="en-US" sz="900" b="1" dirty="0" smtClean="0">
                <a:solidFill>
                  <a:schemeClr val="tx2"/>
                </a:solidFill>
                <a:latin typeface="Arial" pitchFamily="34" charset="0"/>
                <a:cs typeface="Arial" pitchFamily="34" charset="0"/>
              </a:rPr>
              <a:t>.</a:t>
            </a:r>
            <a:endParaRPr lang="en-US" sz="900" b="1" dirty="0">
              <a:solidFill>
                <a:schemeClr val="tx2"/>
              </a:solidFill>
              <a:latin typeface="Arial" pitchFamily="34" charset="0"/>
              <a:cs typeface="Arial" pitchFamily="34" charset="0"/>
            </a:endParaRPr>
          </a:p>
        </p:txBody>
      </p:sp>
      <p:grpSp>
        <p:nvGrpSpPr>
          <p:cNvPr id="5" name="Group 142"/>
          <p:cNvGrpSpPr/>
          <p:nvPr/>
        </p:nvGrpSpPr>
        <p:grpSpPr>
          <a:xfrm>
            <a:off x="4651895" y="4919216"/>
            <a:ext cx="644960" cy="456640"/>
            <a:chOff x="5486400" y="2819400"/>
            <a:chExt cx="709456" cy="517525"/>
          </a:xfrm>
        </p:grpSpPr>
        <p:sp>
          <p:nvSpPr>
            <p:cNvPr id="144"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5"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6"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7"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8"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49"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0"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1"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2"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3"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55" name="Rounded Rectangle 154"/>
          <p:cNvSpPr/>
          <p:nvPr/>
        </p:nvSpPr>
        <p:spPr>
          <a:xfrm>
            <a:off x="4641273" y="4198173"/>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smtClean="0">
                <a:solidFill>
                  <a:schemeClr val="tx2"/>
                </a:solidFill>
                <a:latin typeface="Arial" pitchFamily="34" charset="0"/>
                <a:cs typeface="Arial" pitchFamily="34" charset="0"/>
              </a:rPr>
              <a:t>Donation </a:t>
            </a:r>
            <a:r>
              <a:rPr lang="en-US" sz="900" b="1" dirty="0">
                <a:solidFill>
                  <a:schemeClr val="tx2"/>
                </a:solidFill>
                <a:latin typeface="Arial" pitchFamily="34" charset="0"/>
                <a:cs typeface="Arial" pitchFamily="34" charset="0"/>
              </a:rPr>
              <a:t>of </a:t>
            </a:r>
            <a:r>
              <a:rPr lang="en-US" sz="900" b="1" dirty="0" smtClean="0">
                <a:solidFill>
                  <a:schemeClr val="tx2"/>
                </a:solidFill>
                <a:latin typeface="Arial" pitchFamily="34" charset="0"/>
                <a:cs typeface="Arial" pitchFamily="34" charset="0"/>
              </a:rPr>
              <a:t>school supplies and furniture </a:t>
            </a:r>
            <a:r>
              <a:rPr lang="en-US" sz="900" b="1" dirty="0">
                <a:solidFill>
                  <a:schemeClr val="tx2"/>
                </a:solidFill>
                <a:latin typeface="Arial" pitchFamily="34" charset="0"/>
                <a:cs typeface="Arial" pitchFamily="34" charset="0"/>
              </a:rPr>
              <a:t>to </a:t>
            </a:r>
            <a:r>
              <a:rPr lang="en-US" sz="900" b="1" dirty="0" smtClean="0">
                <a:solidFill>
                  <a:schemeClr val="tx2"/>
                </a:solidFill>
                <a:latin typeface="Arial" pitchFamily="34" charset="0"/>
                <a:cs typeface="Arial" pitchFamily="34" charset="0"/>
              </a:rPr>
              <a:t>some </a:t>
            </a:r>
            <a:r>
              <a:rPr lang="en-US" sz="900" b="1" dirty="0">
                <a:solidFill>
                  <a:schemeClr val="tx2"/>
                </a:solidFill>
                <a:latin typeface="Arial" pitchFamily="34" charset="0"/>
                <a:cs typeface="Arial" pitchFamily="34" charset="0"/>
              </a:rPr>
              <a:t>schools in the region.</a:t>
            </a:r>
            <a:endParaRPr lang="en-US" sz="900" b="1" dirty="0" smtClean="0">
              <a:solidFill>
                <a:schemeClr val="tx2"/>
              </a:solidFill>
              <a:latin typeface="Arial" pitchFamily="34" charset="0"/>
              <a:cs typeface="Arial" pitchFamily="34" charset="0"/>
            </a:endParaRPr>
          </a:p>
        </p:txBody>
      </p:sp>
      <p:grpSp>
        <p:nvGrpSpPr>
          <p:cNvPr id="6" name="Group 155"/>
          <p:cNvGrpSpPr/>
          <p:nvPr/>
        </p:nvGrpSpPr>
        <p:grpSpPr>
          <a:xfrm>
            <a:off x="4651895" y="4252242"/>
            <a:ext cx="644960" cy="456640"/>
            <a:chOff x="5486400" y="2819400"/>
            <a:chExt cx="709456" cy="517525"/>
          </a:xfrm>
        </p:grpSpPr>
        <p:sp>
          <p:nvSpPr>
            <p:cNvPr id="157"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8"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59"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0"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1"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2"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3"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4"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5"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66"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81" name="Rounded Rectangle 180"/>
          <p:cNvSpPr/>
          <p:nvPr/>
        </p:nvSpPr>
        <p:spPr>
          <a:xfrm>
            <a:off x="4641273" y="5532121"/>
            <a:ext cx="3810000" cy="564776"/>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74408" tIns="0" rIns="0" bIns="0" rtlCol="0" anchor="ctr"/>
          <a:lstStyle/>
          <a:p>
            <a:pPr algn="ctr"/>
            <a:r>
              <a:rPr lang="en-US" sz="900" b="1" dirty="0">
                <a:solidFill>
                  <a:schemeClr val="tx2"/>
                </a:solidFill>
                <a:latin typeface="Arial" pitchFamily="34" charset="0"/>
                <a:cs typeface="Arial" pitchFamily="34" charset="0"/>
              </a:rPr>
              <a:t>Support of cultural activities and tourism promotion</a:t>
            </a:r>
            <a:r>
              <a:rPr lang="en-US" sz="900" b="1" dirty="0" smtClean="0">
                <a:solidFill>
                  <a:schemeClr val="tx2"/>
                </a:solidFill>
                <a:latin typeface="Arial" pitchFamily="34" charset="0"/>
                <a:cs typeface="Arial" pitchFamily="34" charset="0"/>
              </a:rPr>
              <a:t>.</a:t>
            </a:r>
            <a:endParaRPr lang="en-US" sz="900" b="1" dirty="0">
              <a:solidFill>
                <a:schemeClr val="tx2"/>
              </a:solidFill>
              <a:latin typeface="Arial" pitchFamily="34" charset="0"/>
              <a:cs typeface="Arial" pitchFamily="34" charset="0"/>
            </a:endParaRPr>
          </a:p>
        </p:txBody>
      </p:sp>
      <p:grpSp>
        <p:nvGrpSpPr>
          <p:cNvPr id="7" name="Group 181"/>
          <p:cNvGrpSpPr/>
          <p:nvPr/>
        </p:nvGrpSpPr>
        <p:grpSpPr>
          <a:xfrm>
            <a:off x="4651895" y="5586190"/>
            <a:ext cx="644960" cy="456640"/>
            <a:chOff x="5486400" y="2819400"/>
            <a:chExt cx="709456" cy="517525"/>
          </a:xfrm>
        </p:grpSpPr>
        <p:sp>
          <p:nvSpPr>
            <p:cNvPr id="183"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4"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5"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6"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7"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8"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89"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90"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91"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192"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103" name="Text Placeholder 102"/>
          <p:cNvSpPr>
            <a:spLocks noGrp="1"/>
          </p:cNvSpPr>
          <p:nvPr>
            <p:ph type="body" sz="quarter" idx="10"/>
          </p:nvPr>
        </p:nvSpPr>
        <p:spPr>
          <a:xfrm>
            <a:off x="484909" y="6086987"/>
            <a:ext cx="8229600" cy="268941"/>
          </a:xfrm>
        </p:spPr>
        <p:txBody>
          <a:bodyPr anchor="b"/>
          <a:lstStyle/>
          <a:p>
            <a:r>
              <a:rPr lang="en-US" dirty="0" smtClean="0">
                <a:latin typeface="Arial" pitchFamily="34" charset="0"/>
                <a:cs typeface="Arial" pitchFamily="34" charset="0"/>
              </a:rPr>
              <a:t>Source: NAFIN.</a:t>
            </a:r>
            <a:endParaRPr lang="en-US" dirty="0">
              <a:latin typeface="Arial" pitchFamily="34" charset="0"/>
              <a:cs typeface="Arial" pitchFamily="34" charset="0"/>
            </a:endParaRPr>
          </a:p>
        </p:txBody>
      </p:sp>
      <p:sp>
        <p:nvSpPr>
          <p:cNvPr id="105" name="Footer Placeholder 4"/>
          <p:cNvSpPr>
            <a:spLocks noGrp="1"/>
          </p:cNvSpPr>
          <p:nvPr>
            <p:ph type="ftr" sz="quarter" idx="3"/>
          </p:nvPr>
        </p:nvSpPr>
        <p:spPr>
          <a:xfrm>
            <a:off x="3168658" y="6445868"/>
            <a:ext cx="2806685"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06" name="Rounded Rectangle 105"/>
          <p:cNvSpPr/>
          <p:nvPr/>
        </p:nvSpPr>
        <p:spPr>
          <a:xfrm>
            <a:off x="4572000" y="1586753"/>
            <a:ext cx="3879273" cy="5647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b="1" dirty="0" smtClean="0">
                <a:solidFill>
                  <a:srgbClr val="103E64"/>
                </a:solidFill>
                <a:latin typeface="Arial" pitchFamily="34" charset="0"/>
                <a:cs typeface="Arial" pitchFamily="34" charset="0"/>
              </a:rPr>
              <a:t>Environmental &amp; Social Impacts</a:t>
            </a:r>
          </a:p>
        </p:txBody>
      </p:sp>
      <p:sp>
        <p:nvSpPr>
          <p:cNvPr id="85" name="Date Placeholder 3"/>
          <p:cNvSpPr>
            <a:spLocks noGrp="1"/>
          </p:cNvSpPr>
          <p:nvPr>
            <p:ph type="dt" sz="half" idx="2"/>
          </p:nvPr>
        </p:nvSpPr>
        <p:spPr>
          <a:xfrm>
            <a:off x="472225" y="6445868"/>
            <a:ext cx="1051775" cy="322169"/>
          </a:xfrm>
          <a:prstGeom prst="rect">
            <a:avLst/>
          </a:prstGeom>
        </p:spPr>
        <p:txBody>
          <a:bodyPr vert="horz" wrap="square" lIns="82058" tIns="41029" rIns="82058" bIns="41029" numCol="1" anchor="ctr" anchorCtr="0" compatLnSpc="1">
            <a:prstTxWarp prst="textNoShape">
              <a:avLst/>
            </a:prstTxWarp>
          </a:bodyPr>
          <a:lstStyle>
            <a:lvl1pPr>
              <a:defRPr sz="1100" smtClean="0">
                <a:solidFill>
                  <a:srgbClr val="898989"/>
                </a:solidFill>
              </a:defRPr>
            </a:lvl1pPr>
          </a:lstStyle>
          <a:p>
            <a:pPr>
              <a:defRPr/>
            </a:pPr>
            <a:endParaRPr lang="es-ES_tradnl" dirty="0">
              <a:latin typeface="Arial" pitchFamily="34" charset="0"/>
              <a:cs typeface="Arial" pitchFamily="34" charset="0"/>
            </a:endParaRPr>
          </a:p>
        </p:txBody>
      </p:sp>
      <p:pic>
        <p:nvPicPr>
          <p:cNvPr id="95" name="Imagen 94"/>
          <p:cNvPicPr>
            <a:picLocks noChangeAspect="1"/>
          </p:cNvPicPr>
          <p:nvPr/>
        </p:nvPicPr>
        <p:blipFill rotWithShape="1">
          <a:blip r:embed="rId2" cstate="print">
            <a:extLst>
              <a:ext uri="{28A0092B-C50C-407E-A947-70E740481C1C}">
                <a14:useLocalDpi xmlns:a14="http://schemas.microsoft.com/office/drawing/2010/main" val="0"/>
              </a:ext>
            </a:extLst>
          </a:blip>
          <a:srcRect l="28866" t="17096" r="13007" b="28197"/>
          <a:stretch/>
        </p:blipFill>
        <p:spPr>
          <a:xfrm>
            <a:off x="1125657" y="2758912"/>
            <a:ext cx="2555767" cy="1756183"/>
          </a:xfrm>
          <a:prstGeom prst="rect">
            <a:avLst/>
          </a:prstGeom>
        </p:spPr>
      </p:pic>
      <p:pic>
        <p:nvPicPr>
          <p:cNvPr id="99" name="Imagen 98"/>
          <p:cNvPicPr>
            <a:picLocks noChangeAspect="1"/>
          </p:cNvPicPr>
          <p:nvPr/>
        </p:nvPicPr>
        <p:blipFill>
          <a:blip r:embed="rId3"/>
          <a:stretch>
            <a:fillRect/>
          </a:stretch>
        </p:blipFill>
        <p:spPr>
          <a:xfrm>
            <a:off x="2544251" y="2024741"/>
            <a:ext cx="1137173" cy="257088"/>
          </a:xfrm>
          <a:prstGeom prst="rect">
            <a:avLst/>
          </a:prstGeom>
        </p:spPr>
      </p:pic>
      <p:pic>
        <p:nvPicPr>
          <p:cNvPr id="101" name="Imagen 100"/>
          <p:cNvPicPr>
            <a:picLocks noChangeAspect="1"/>
          </p:cNvPicPr>
          <p:nvPr/>
        </p:nvPicPr>
        <p:blipFill>
          <a:blip r:embed="rId4"/>
          <a:stretch>
            <a:fillRect/>
          </a:stretch>
        </p:blipFill>
        <p:spPr>
          <a:xfrm>
            <a:off x="2544251" y="2285100"/>
            <a:ext cx="1137173" cy="371383"/>
          </a:xfrm>
          <a:prstGeom prst="rect">
            <a:avLst/>
          </a:prstGeom>
        </p:spPr>
      </p:pic>
      <p:pic>
        <p:nvPicPr>
          <p:cNvPr id="108" name="Imagen 107"/>
          <p:cNvPicPr>
            <a:picLocks noChangeAspect="1"/>
          </p:cNvPicPr>
          <p:nvPr/>
        </p:nvPicPr>
        <p:blipFill>
          <a:blip r:embed="rId5"/>
          <a:stretch>
            <a:fillRect/>
          </a:stretch>
        </p:blipFill>
        <p:spPr>
          <a:xfrm>
            <a:off x="1051923" y="2120209"/>
            <a:ext cx="1385455" cy="576815"/>
          </a:xfrm>
          <a:prstGeom prst="rect">
            <a:avLst/>
          </a:prstGeom>
        </p:spPr>
      </p:pic>
    </p:spTree>
    <p:extLst>
      <p:ext uri="{BB962C8B-B14F-4D97-AF65-F5344CB8AC3E}">
        <p14:creationId xmlns:p14="http://schemas.microsoft.com/office/powerpoint/2010/main" val="1284048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Publishing Placeholder" hidden="1"/>
          <p:cNvSpPr>
            <a:spLocks noGrp="1"/>
          </p:cNvSpPr>
          <p:nvPr>
            <p:ph type="title"/>
            <p:custDataLst>
              <p:tags r:id="rId2"/>
            </p:custDataLst>
          </p:nvPr>
        </p:nvSpPr>
        <p:spPr>
          <a:prstGeom prst="rect">
            <a:avLst/>
          </a:prstGeom>
        </p:spPr>
        <p:txBody>
          <a:bodyPr/>
          <a:lstStyle>
            <a:lvl1pPr>
              <a:defRPr sz="100">
                <a:solidFill>
                  <a:srgbClr val="738EA5"/>
                </a:solidFill>
                <a:latin typeface="Calibri" pitchFamily="34" charset="0"/>
                <a:cs typeface="Calibri" pitchFamily="34" charset="0"/>
              </a:defRPr>
            </a:lvl1pPr>
          </a:lstStyle>
          <a:p>
            <a:r>
              <a:rPr lang="en-US" sz="2900" dirty="0" smtClean="0"/>
              <a:t>Table of Contents</a:t>
            </a:r>
            <a:endParaRPr lang="x-none" sz="2900" dirty="0"/>
          </a:p>
        </p:txBody>
      </p:sp>
      <p:sp>
        <p:nvSpPr>
          <p:cNvPr id="7176" name="TOC"/>
          <p:cNvSpPr txBox="1">
            <a:spLocks noChangeArrowheads="1"/>
          </p:cNvSpPr>
          <p:nvPr>
            <p:custDataLst>
              <p:tags r:id="rId3"/>
            </p:custDataLst>
          </p:nvPr>
        </p:nvSpPr>
        <p:spPr bwMode="gray">
          <a:xfrm>
            <a:off x="1907704" y="1988840"/>
            <a:ext cx="7692961" cy="1631212"/>
          </a:xfrm>
          <a:prstGeom prst="rect">
            <a:avLst/>
          </a:prstGeom>
          <a:noFill/>
          <a:ln w="12700">
            <a:noFill/>
            <a:miter lim="800000"/>
            <a:headEnd/>
            <a:tailEnd/>
          </a:ln>
          <a:effectLst/>
        </p:spPr>
        <p:txBody>
          <a:bodyPr wrap="square" lIns="0" tIns="65647" rIns="0" bIns="41029">
            <a:spAutoFit/>
          </a:bodyPr>
          <a:lstStyle/>
          <a:p>
            <a:pPr marL="207995" indent="-207995" defTabSz="820583" eaLnBrk="1" fontAlgn="auto" hangingPunct="1">
              <a:spcBef>
                <a:spcPct val="50000"/>
              </a:spcBef>
              <a:spcAft>
                <a:spcPts val="0"/>
              </a:spcAft>
              <a:tabLst>
                <a:tab pos="5744078" algn="r"/>
              </a:tabLst>
              <a:defRPr/>
            </a:pPr>
            <a:r>
              <a:rPr lang="en-US" sz="1300" dirty="0" smtClean="0">
                <a:latin typeface="Arial" pitchFamily="34" charset="0"/>
                <a:cs typeface="Arial" pitchFamily="34" charset="0"/>
              </a:rPr>
              <a:t>1</a:t>
            </a:r>
            <a:r>
              <a:rPr lang="en-US" sz="1800" dirty="0" smtClean="0">
                <a:latin typeface="Arial" pitchFamily="34" charset="0"/>
                <a:cs typeface="Arial" pitchFamily="34" charset="0"/>
              </a:rPr>
              <a:t>. Overview		  3</a:t>
            </a:r>
          </a:p>
          <a:p>
            <a:pPr defTabSz="820583">
              <a:spcBef>
                <a:spcPct val="50000"/>
              </a:spcBef>
              <a:tabLst>
                <a:tab pos="5744078" algn="r"/>
              </a:tabLst>
              <a:defRPr/>
            </a:pPr>
            <a:r>
              <a:rPr lang="en-US" sz="1800" dirty="0" smtClean="0">
                <a:latin typeface="Arial" pitchFamily="34" charset="0"/>
                <a:cs typeface="Arial" pitchFamily="34" charset="0"/>
              </a:rPr>
              <a:t>2. Mexico’s and NAFIN’s Commitment to Sustainability		  6</a:t>
            </a:r>
          </a:p>
          <a:p>
            <a:pPr marL="207995" indent="-207995" defTabSz="820583">
              <a:spcBef>
                <a:spcPct val="50000"/>
              </a:spcBef>
              <a:buAutoNum type="arabicPeriod" startAt="3"/>
              <a:tabLst>
                <a:tab pos="5744078" algn="r"/>
              </a:tabLst>
              <a:defRPr/>
            </a:pP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Nafin’s</a:t>
            </a:r>
            <a:r>
              <a:rPr lang="en-US" sz="1800" dirty="0" smtClean="0">
                <a:latin typeface="Arial" pitchFamily="34" charset="0"/>
                <a:cs typeface="Arial" pitchFamily="34" charset="0"/>
              </a:rPr>
              <a:t> </a:t>
            </a:r>
            <a:r>
              <a:rPr lang="en-US" sz="1800" dirty="0">
                <a:latin typeface="Arial" pitchFamily="34" charset="0"/>
                <a:cs typeface="Arial" pitchFamily="34" charset="0"/>
              </a:rPr>
              <a:t>Funded Projects </a:t>
            </a:r>
            <a:r>
              <a:rPr lang="en-US" sz="1800" dirty="0" smtClean="0">
                <a:latin typeface="Arial" pitchFamily="34" charset="0"/>
                <a:cs typeface="Arial" pitchFamily="34" charset="0"/>
              </a:rPr>
              <a:t>Examples		14</a:t>
            </a:r>
          </a:p>
          <a:p>
            <a:pPr marL="207995" indent="-207995" defTabSz="820583">
              <a:spcBef>
                <a:spcPct val="50000"/>
              </a:spcBef>
              <a:buAutoNum type="arabicPeriod" startAt="3"/>
              <a:tabLst>
                <a:tab pos="5744078" algn="r"/>
              </a:tabLst>
              <a:defRPr/>
            </a:pPr>
            <a:r>
              <a:rPr lang="en-US" sz="1800" dirty="0" smtClean="0">
                <a:latin typeface="Arial" pitchFamily="34" charset="0"/>
                <a:cs typeface="Arial" pitchFamily="34" charset="0"/>
              </a:rPr>
              <a:t> Lessons learned		17</a:t>
            </a:r>
            <a:endParaRPr lang="en-US" sz="1800" dirty="0">
              <a:latin typeface="Arial" pitchFamily="34" charset="0"/>
              <a:cs typeface="Arial" pitchFamily="34" charset="0"/>
            </a:endParaRPr>
          </a:p>
        </p:txBody>
      </p:sp>
      <p:sp>
        <p:nvSpPr>
          <p:cNvPr id="7171" name="Topic Heading - Text"/>
          <p:cNvSpPr txBox="1">
            <a:spLocks noChangeArrowheads="1"/>
          </p:cNvSpPr>
          <p:nvPr>
            <p:custDataLst>
              <p:tags r:id="rId4"/>
            </p:custDataLst>
          </p:nvPr>
        </p:nvSpPr>
        <p:spPr bwMode="auto">
          <a:xfrm>
            <a:off x="415636" y="1075765"/>
            <a:ext cx="8104909" cy="415365"/>
          </a:xfrm>
          <a:prstGeom prst="rect">
            <a:avLst/>
          </a:prstGeom>
          <a:noFill/>
          <a:ln w="9525">
            <a:noFill/>
            <a:miter lim="800000"/>
            <a:headEnd/>
            <a:tailEnd/>
          </a:ln>
          <a:effectLst/>
        </p:spPr>
        <p:txBody>
          <a:bodyPr wrap="square" lIns="0" tIns="45588" rIns="0" bIns="0">
            <a:spAutoFit/>
          </a:bodyPr>
          <a:lstStyle/>
          <a:p>
            <a:pPr eaLnBrk="1" hangingPunct="1"/>
            <a:r>
              <a:rPr lang="en-US" altLang="en-US" sz="2400" b="1" dirty="0">
                <a:solidFill>
                  <a:srgbClr val="103E64"/>
                </a:solidFill>
                <a:latin typeface="Arial" pitchFamily="34" charset="0"/>
                <a:cs typeface="Arial" pitchFamily="34" charset="0"/>
              </a:rPr>
              <a:t>Table of Contents</a:t>
            </a:r>
          </a:p>
        </p:txBody>
      </p:sp>
      <p:sp>
        <p:nvSpPr>
          <p:cNvPr id="25" name="Title 1"/>
          <p:cNvSpPr txBox="1">
            <a:spLocks/>
          </p:cNvSpPr>
          <p:nvPr/>
        </p:nvSpPr>
        <p:spPr bwMode="auto">
          <a:xfrm>
            <a:off x="2123728" y="128199"/>
            <a:ext cx="6788727" cy="564497"/>
          </a:xfrm>
          <a:prstGeom prst="rect">
            <a:avLst/>
          </a:prstGeom>
          <a:noFill/>
          <a:ln w="9525">
            <a:noFill/>
            <a:miter lim="800000"/>
            <a:headEnd/>
            <a:tailEnd/>
          </a:ln>
        </p:spPr>
        <p:txBody>
          <a:bodyPr vert="horz" wrap="square" lIns="0" tIns="41029" rIns="0" bIns="41029" numCol="1" anchor="ctr" anchorCtr="0" compatLnSpc="1">
            <a:prstTxWarp prst="textNoShape">
              <a:avLst/>
            </a:prstTxWarp>
          </a:bodyPr>
          <a:lstStyle/>
          <a:p>
            <a:pPr algn="r" defTabSz="914293" eaLnBrk="1" fontAlgn="auto" hangingPunct="1">
              <a:spcAft>
                <a:spcPts val="0"/>
              </a:spcAft>
              <a:defRPr/>
            </a:pPr>
            <a:r>
              <a:rPr lang="es-ES_tradnl" sz="3600" b="1" dirty="0" err="1" smtClean="0">
                <a:solidFill>
                  <a:srgbClr val="103E64"/>
                </a:solidFill>
                <a:latin typeface="Arial" pitchFamily="34" charset="0"/>
                <a:ea typeface="+mj-ea"/>
                <a:cs typeface="Arial" pitchFamily="34" charset="0"/>
              </a:rPr>
              <a:t>Presentation</a:t>
            </a:r>
            <a:endParaRPr lang="es-ES_tradnl" sz="3600" b="1" dirty="0">
              <a:solidFill>
                <a:srgbClr val="103E64"/>
              </a:solidFill>
              <a:latin typeface="Arial" pitchFamily="34" charset="0"/>
              <a:ea typeface="+mj-ea"/>
              <a:cs typeface="Arial" pitchFamily="34" charset="0"/>
            </a:endParaRPr>
          </a:p>
        </p:txBody>
      </p:sp>
    </p:spTree>
    <p:custDataLst>
      <p:tags r:id="rId1"/>
    </p:custDataLst>
    <p:extLst>
      <p:ext uri="{BB962C8B-B14F-4D97-AF65-F5344CB8AC3E}">
        <p14:creationId xmlns:p14="http://schemas.microsoft.com/office/powerpoint/2010/main" val="15755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redondeado 2"/>
          <p:cNvSpPr/>
          <p:nvPr/>
        </p:nvSpPr>
        <p:spPr>
          <a:xfrm>
            <a:off x="6534360" y="4472191"/>
            <a:ext cx="2232794" cy="1834610"/>
          </a:xfrm>
          <a:prstGeom prst="round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cxnSp>
        <p:nvCxnSpPr>
          <p:cNvPr id="146" name="Straight Connector 152"/>
          <p:cNvCxnSpPr/>
          <p:nvPr/>
        </p:nvCxnSpPr>
        <p:spPr bwMode="auto">
          <a:xfrm>
            <a:off x="7749139" y="1682242"/>
            <a:ext cx="1394861"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3" name="Slide Publishing Placeholder" hidden="1"/>
          <p:cNvSpPr>
            <a:spLocks noGrp="1"/>
          </p:cNvSpPr>
          <p:nvPr>
            <p:ph type="title"/>
            <p:custDataLst>
              <p:tags r:id="rId2"/>
            </p:custDataLst>
          </p:nvPr>
        </p:nvSpPr>
        <p:spPr>
          <a:prstGeom prst="rect">
            <a:avLst/>
          </a:prstGeom>
        </p:spPr>
        <p:txBody>
          <a:bodyPr>
            <a:normAutofit fontScale="90000"/>
          </a:bodyPr>
          <a:lstStyle>
            <a:lvl1pPr>
              <a:defRPr sz="100">
                <a:solidFill>
                  <a:srgbClr val="738EA5"/>
                </a:solidFill>
                <a:latin typeface="Book Antiqua" pitchFamily="18" charset="0"/>
              </a:defRPr>
            </a:lvl1pPr>
          </a:lstStyle>
          <a:p>
            <a:r>
              <a:rPr lang="en-US" sz="2900" dirty="0" smtClean="0">
                <a:latin typeface="Calibri"/>
              </a:rPr>
              <a:t>Key Instrument of Mexico’s Government Economic and Social Policy</a:t>
            </a:r>
            <a:endParaRPr lang="x-none" sz="2900" dirty="0">
              <a:latin typeface="Calibri"/>
            </a:endParaRPr>
          </a:p>
        </p:txBody>
      </p:sp>
      <p:sp>
        <p:nvSpPr>
          <p:cNvPr id="52" name="Footnote"/>
          <p:cNvSpPr txBox="1">
            <a:spLocks noChangeArrowheads="1"/>
          </p:cNvSpPr>
          <p:nvPr>
            <p:custDataLst>
              <p:tags r:id="rId3"/>
            </p:custDataLst>
          </p:nvPr>
        </p:nvSpPr>
        <p:spPr bwMode="auto">
          <a:xfrm>
            <a:off x="476250" y="6542064"/>
            <a:ext cx="6899563" cy="108627"/>
          </a:xfrm>
          <a:prstGeom prst="rect">
            <a:avLst/>
          </a:prstGeom>
          <a:noFill/>
          <a:ln w="28575">
            <a:noFill/>
            <a:miter lim="800000"/>
            <a:headEnd/>
            <a:tailEnd/>
          </a:ln>
          <a:effectLst/>
        </p:spPr>
        <p:txBody>
          <a:bodyPr lIns="0" tIns="0" rIns="0" bIns="0" anchor="b">
            <a:spAutoFit/>
          </a:bodyPr>
          <a:lstStyle/>
          <a:p>
            <a:pPr marL="205146" indent="-205146"/>
            <a:endParaRPr lang="en-US" sz="700" i="1" dirty="0" smtClean="0">
              <a:solidFill>
                <a:srgbClr val="000000"/>
              </a:solidFill>
              <a:latin typeface="Arial" pitchFamily="34" charset="0"/>
              <a:cs typeface="Arial" pitchFamily="34" charset="0"/>
            </a:endParaRPr>
          </a:p>
        </p:txBody>
      </p:sp>
      <p:sp>
        <p:nvSpPr>
          <p:cNvPr id="50" name="Main Heading"/>
          <p:cNvSpPr>
            <a:spLocks noChangeArrowheads="1"/>
          </p:cNvSpPr>
          <p:nvPr>
            <p:custDataLst>
              <p:tags r:id="rId4"/>
            </p:custDataLst>
          </p:nvPr>
        </p:nvSpPr>
        <p:spPr bwMode="gray">
          <a:xfrm>
            <a:off x="419445" y="472831"/>
            <a:ext cx="7897091" cy="242047"/>
          </a:xfrm>
          <a:prstGeom prst="rect">
            <a:avLst/>
          </a:prstGeom>
          <a:noFill/>
          <a:ln w="12700">
            <a:noFill/>
            <a:prstDash val="dash"/>
            <a:miter lim="800000"/>
            <a:headEnd/>
            <a:tailEnd/>
          </a:ln>
          <a:effectLst/>
        </p:spPr>
        <p:txBody>
          <a:bodyPr lIns="0" tIns="0" rIns="0" bIns="0"/>
          <a:lstStyle/>
          <a:p>
            <a:pPr marL="179502" indent="-11397" eaLnBrk="1" hangingPunct="1">
              <a:lnSpc>
                <a:spcPts val="1885"/>
              </a:lnSpc>
            </a:pPr>
            <a:endParaRPr lang="en-US" sz="1800" b="1" dirty="0">
              <a:solidFill>
                <a:srgbClr val="FFFFFF"/>
              </a:solidFill>
              <a:latin typeface="Arial" pitchFamily="34" charset="0"/>
              <a:cs typeface="Arial" pitchFamily="34" charset="0"/>
            </a:endParaRPr>
          </a:p>
        </p:txBody>
      </p:sp>
      <p:cxnSp>
        <p:nvCxnSpPr>
          <p:cNvPr id="150" name="Straight Connector 149"/>
          <p:cNvCxnSpPr/>
          <p:nvPr/>
        </p:nvCxnSpPr>
        <p:spPr bwMode="auto">
          <a:xfrm>
            <a:off x="9133459" y="1814615"/>
            <a:ext cx="0" cy="726141"/>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58" name="Title 1"/>
          <p:cNvSpPr txBox="1">
            <a:spLocks/>
          </p:cNvSpPr>
          <p:nvPr/>
        </p:nvSpPr>
        <p:spPr bwMode="auto">
          <a:xfrm>
            <a:off x="1501056" y="200207"/>
            <a:ext cx="6767797" cy="56449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algn="r">
              <a:lnSpc>
                <a:spcPts val="2244"/>
              </a:lnSpc>
            </a:pPr>
            <a:r>
              <a:rPr lang="es-ES_tradnl" sz="2200" b="1" dirty="0" smtClean="0">
                <a:solidFill>
                  <a:srgbClr val="103E64"/>
                </a:solidFill>
                <a:latin typeface="Arial" pitchFamily="34" charset="0"/>
                <a:ea typeface="+mj-ea"/>
                <a:cs typeface="Arial" pitchFamily="34" charset="0"/>
              </a:rPr>
              <a:t>Nacional Financiera </a:t>
            </a:r>
            <a:r>
              <a:rPr lang="es-ES_tradnl" sz="2200" b="1" dirty="0" err="1" smtClean="0">
                <a:solidFill>
                  <a:srgbClr val="103E64"/>
                </a:solidFill>
                <a:latin typeface="Arial" pitchFamily="34" charset="0"/>
                <a:ea typeface="+mj-ea"/>
                <a:cs typeface="Arial" pitchFamily="34" charset="0"/>
              </a:rPr>
              <a:t>throughout</a:t>
            </a:r>
            <a:r>
              <a:rPr lang="es-ES_tradnl" sz="2200" b="1" dirty="0" smtClean="0">
                <a:solidFill>
                  <a:srgbClr val="103E64"/>
                </a:solidFill>
                <a:latin typeface="Arial" pitchFamily="34" charset="0"/>
                <a:ea typeface="+mj-ea"/>
                <a:cs typeface="Arial" pitchFamily="34" charset="0"/>
              </a:rPr>
              <a:t> </a:t>
            </a:r>
            <a:r>
              <a:rPr lang="es-ES_tradnl" sz="2200" b="1" dirty="0" err="1" smtClean="0">
                <a:solidFill>
                  <a:srgbClr val="103E64"/>
                </a:solidFill>
                <a:latin typeface="Arial" pitchFamily="34" charset="0"/>
                <a:ea typeface="+mj-ea"/>
                <a:cs typeface="Arial" pitchFamily="34" charset="0"/>
              </a:rPr>
              <a:t>the</a:t>
            </a:r>
            <a:r>
              <a:rPr lang="es-ES_tradnl" sz="2200" b="1" dirty="0" smtClean="0">
                <a:solidFill>
                  <a:srgbClr val="103E64"/>
                </a:solidFill>
                <a:latin typeface="Arial" pitchFamily="34" charset="0"/>
                <a:ea typeface="+mj-ea"/>
                <a:cs typeface="Arial" pitchFamily="34" charset="0"/>
              </a:rPr>
              <a:t> </a:t>
            </a:r>
            <a:r>
              <a:rPr lang="es-ES_tradnl" sz="2200" b="1" dirty="0" err="1" smtClean="0">
                <a:solidFill>
                  <a:srgbClr val="103E64"/>
                </a:solidFill>
                <a:latin typeface="Arial" pitchFamily="34" charset="0"/>
                <a:ea typeface="+mj-ea"/>
                <a:cs typeface="Arial" pitchFamily="34" charset="0"/>
              </a:rPr>
              <a:t>years</a:t>
            </a:r>
            <a:endParaRPr lang="es-ES_tradnl" sz="2200" b="1" dirty="0">
              <a:solidFill>
                <a:srgbClr val="103E64"/>
              </a:solidFill>
              <a:latin typeface="Arial" pitchFamily="34" charset="0"/>
              <a:ea typeface="+mj-ea"/>
              <a:cs typeface="Arial" pitchFamily="34" charset="0"/>
            </a:endParaRPr>
          </a:p>
        </p:txBody>
      </p:sp>
      <p:graphicFrame>
        <p:nvGraphicFramePr>
          <p:cNvPr id="15" name="Diagrama 14"/>
          <p:cNvGraphicFramePr/>
          <p:nvPr>
            <p:extLst>
              <p:ext uri="{D42A27DB-BD31-4B8C-83A1-F6EECF244321}">
                <p14:modId xmlns:p14="http://schemas.microsoft.com/office/powerpoint/2010/main" val="1123282710"/>
              </p:ext>
            </p:extLst>
          </p:nvPr>
        </p:nvGraphicFramePr>
        <p:xfrm>
          <a:off x="2723181" y="4424840"/>
          <a:ext cx="2866336" cy="19036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6" name="Abrir llave 15"/>
          <p:cNvSpPr/>
          <p:nvPr/>
        </p:nvSpPr>
        <p:spPr>
          <a:xfrm rot="10800000">
            <a:off x="5812047" y="4503951"/>
            <a:ext cx="469767" cy="1745460"/>
          </a:xfrm>
          <a:prstGeom prst="leftBrace">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s-MX" sz="1050"/>
          </a:p>
        </p:txBody>
      </p:sp>
      <p:sp>
        <p:nvSpPr>
          <p:cNvPr id="20" name="Rounded Rectangle 105"/>
          <p:cNvSpPr/>
          <p:nvPr/>
        </p:nvSpPr>
        <p:spPr>
          <a:xfrm>
            <a:off x="489277" y="5115140"/>
            <a:ext cx="1769505" cy="452605"/>
          </a:xfrm>
          <a:prstGeom prst="roundRect">
            <a:avLst/>
          </a:prstGeom>
          <a:solidFill>
            <a:schemeClr val="tx2">
              <a:lumMod val="75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2800" b="1" kern="1200" dirty="0" smtClean="0">
                <a:solidFill>
                  <a:schemeClr val="bg1"/>
                </a:solidFill>
                <a:latin typeface="Arial" pitchFamily="34" charset="0"/>
                <a:cs typeface="Arial" pitchFamily="34" charset="0"/>
              </a:rPr>
              <a:t>Mission</a:t>
            </a:r>
          </a:p>
        </p:txBody>
      </p:sp>
      <p:sp>
        <p:nvSpPr>
          <p:cNvPr id="82" name="Rounded Rectangle 268"/>
          <p:cNvSpPr/>
          <p:nvPr/>
        </p:nvSpPr>
        <p:spPr>
          <a:xfrm>
            <a:off x="304201" y="2953669"/>
            <a:ext cx="1942104"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1934</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NAFIN was founded with the purpose of promoting Capital Markets in Mexico</a:t>
            </a:r>
            <a:endParaRPr lang="en-GB" sz="900" noProof="1">
              <a:solidFill>
                <a:srgbClr val="646464"/>
              </a:solidFill>
              <a:latin typeface="Arial" pitchFamily="34" charset="0"/>
              <a:ea typeface="ＭＳ Ｐゴシック" charset="0"/>
              <a:cs typeface="Arial" pitchFamily="34" charset="0"/>
            </a:endParaRPr>
          </a:p>
          <a:p>
            <a:pPr marL="91308" lvl="2" indent="-91308" defTabSz="913865">
              <a:spcBef>
                <a:spcPts val="419"/>
              </a:spcBef>
              <a:buClr>
                <a:srgbClr val="C99F23"/>
              </a:buClr>
              <a:buSzPct val="120000"/>
              <a:buFont typeface="Arial" charset="0"/>
              <a:buChar char="•"/>
              <a:defRPr/>
            </a:pPr>
            <a:endParaRPr lang="en-GB" sz="900" noProof="1">
              <a:solidFill>
                <a:srgbClr val="646464"/>
              </a:solidFill>
              <a:latin typeface="Arial" pitchFamily="34" charset="0"/>
              <a:ea typeface="ＭＳ Ｐゴシック" charset="0"/>
              <a:cs typeface="Arial" pitchFamily="34" charset="0"/>
            </a:endParaRPr>
          </a:p>
        </p:txBody>
      </p:sp>
      <p:sp>
        <p:nvSpPr>
          <p:cNvPr id="83" name="Rounded Rectangle 267"/>
          <p:cNvSpPr/>
          <p:nvPr/>
        </p:nvSpPr>
        <p:spPr>
          <a:xfrm>
            <a:off x="2135974" y="2772456"/>
            <a:ext cx="1739698"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spcBef>
                <a:spcPts val="314"/>
              </a:spcBef>
              <a:buSzPct val="120000"/>
              <a:defRPr/>
            </a:pPr>
            <a:endParaRPr lang="en-GB" sz="900" b="1" noProof="1" smtClean="0">
              <a:solidFill>
                <a:srgbClr val="646464"/>
              </a:solidFill>
              <a:latin typeface="Arial" pitchFamily="34" charset="0"/>
              <a:ea typeface="ＭＳ Ｐゴシック" charset="0"/>
              <a:cs typeface="Arial" pitchFamily="34" charset="0"/>
            </a:endParaRPr>
          </a:p>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Dec 1940</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NAFIN’s New Organic Law is published, making it a national credit institution</a:t>
            </a:r>
          </a:p>
        </p:txBody>
      </p:sp>
      <p:cxnSp>
        <p:nvCxnSpPr>
          <p:cNvPr id="84" name="Straight Connector 117"/>
          <p:cNvCxnSpPr/>
          <p:nvPr/>
        </p:nvCxnSpPr>
        <p:spPr bwMode="auto">
          <a:xfrm>
            <a:off x="1994087" y="2201036"/>
            <a:ext cx="0" cy="860612"/>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85" name="Rounded Rectangle 269"/>
          <p:cNvSpPr/>
          <p:nvPr/>
        </p:nvSpPr>
        <p:spPr>
          <a:xfrm>
            <a:off x="4110548" y="762170"/>
            <a:ext cx="1655898"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spcBef>
                <a:spcPts val="314"/>
              </a:spcBef>
              <a:buSzPct val="120000"/>
              <a:defRPr/>
            </a:pPr>
            <a:r>
              <a:rPr lang="en-GB" sz="900" b="1" noProof="1" smtClean="0">
                <a:solidFill>
                  <a:srgbClr val="646464"/>
                </a:solidFill>
                <a:latin typeface="Arial" pitchFamily="34" charset="0"/>
                <a:ea typeface="ＭＳ Ｐゴシック" charset="0"/>
                <a:cs typeface="Arial" pitchFamily="34" charset="0"/>
              </a:rPr>
              <a:t>2009</a:t>
            </a:r>
          </a:p>
          <a:p>
            <a:pPr marL="160919" lvl="2" indent="-160919" defTabSz="913865">
              <a:buClr>
                <a:srgbClr val="7F7F7F"/>
              </a:buClr>
              <a:buSzPct val="100000"/>
              <a:buFont typeface="Arial" pitchFamily="34" charset="0"/>
              <a:buChar char="•"/>
              <a:defRPr/>
            </a:pPr>
            <a:r>
              <a:rPr lang="en-US" sz="900" noProof="1" smtClean="0">
                <a:solidFill>
                  <a:srgbClr val="646464"/>
                </a:solidFill>
                <a:latin typeface="Arial" pitchFamily="34" charset="0"/>
                <a:ea typeface="ＭＳ Ｐゴシック" charset="0"/>
                <a:cs typeface="Arial" pitchFamily="34" charset="0"/>
              </a:rPr>
              <a:t>The Sustainable Projects Unit was created to participate in the financing of environmentally friendly projects</a:t>
            </a:r>
            <a:endParaRPr lang="en-GB" sz="900" noProof="1">
              <a:solidFill>
                <a:srgbClr val="646464"/>
              </a:solidFill>
              <a:latin typeface="Arial" pitchFamily="34" charset="0"/>
              <a:ea typeface="ＭＳ Ｐゴシック" charset="0"/>
              <a:cs typeface="Arial" pitchFamily="34" charset="0"/>
            </a:endParaRPr>
          </a:p>
        </p:txBody>
      </p:sp>
      <p:sp>
        <p:nvSpPr>
          <p:cNvPr id="86" name="Main Heading"/>
          <p:cNvSpPr>
            <a:spLocks noChangeArrowheads="1"/>
          </p:cNvSpPr>
          <p:nvPr>
            <p:custDataLst>
              <p:tags r:id="rId5"/>
            </p:custDataLst>
          </p:nvPr>
        </p:nvSpPr>
        <p:spPr bwMode="gray">
          <a:xfrm>
            <a:off x="419445" y="472831"/>
            <a:ext cx="7897091" cy="242047"/>
          </a:xfrm>
          <a:prstGeom prst="rect">
            <a:avLst/>
          </a:prstGeom>
          <a:noFill/>
          <a:ln w="12700">
            <a:noFill/>
            <a:prstDash val="dash"/>
            <a:miter lim="800000"/>
            <a:headEnd/>
            <a:tailEnd/>
          </a:ln>
          <a:effectLst/>
        </p:spPr>
        <p:txBody>
          <a:bodyPr lIns="0" tIns="0" rIns="0" bIns="0"/>
          <a:lstStyle/>
          <a:p>
            <a:pPr marL="179502" indent="-11397" eaLnBrk="1" hangingPunct="1">
              <a:lnSpc>
                <a:spcPts val="1885"/>
              </a:lnSpc>
            </a:pPr>
            <a:endParaRPr lang="en-US" sz="1800" b="1" dirty="0">
              <a:solidFill>
                <a:srgbClr val="FFFFFF"/>
              </a:solidFill>
              <a:latin typeface="Arial" pitchFamily="34" charset="0"/>
              <a:cs typeface="Arial" pitchFamily="34" charset="0"/>
            </a:endParaRPr>
          </a:p>
        </p:txBody>
      </p:sp>
      <p:cxnSp>
        <p:nvCxnSpPr>
          <p:cNvPr id="87" name="Straight Connector 222"/>
          <p:cNvCxnSpPr/>
          <p:nvPr/>
        </p:nvCxnSpPr>
        <p:spPr bwMode="auto">
          <a:xfrm>
            <a:off x="2153264" y="2987096"/>
            <a:ext cx="0" cy="805623"/>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88" name="Straight Connector 223"/>
          <p:cNvCxnSpPr/>
          <p:nvPr/>
        </p:nvCxnSpPr>
        <p:spPr bwMode="auto">
          <a:xfrm>
            <a:off x="5451680" y="1915660"/>
            <a:ext cx="0" cy="34784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89" name="Rounded Rectangle 224"/>
          <p:cNvSpPr/>
          <p:nvPr/>
        </p:nvSpPr>
        <p:spPr>
          <a:xfrm>
            <a:off x="2017944" y="1595919"/>
            <a:ext cx="1619250" cy="764801"/>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spcBef>
                <a:spcPts val="314"/>
              </a:spcBef>
              <a:buSzPct val="120000"/>
              <a:defRPr/>
            </a:pPr>
            <a:r>
              <a:rPr lang="en-GB" sz="900" b="1" noProof="1" smtClean="0">
                <a:solidFill>
                  <a:srgbClr val="646464"/>
                </a:solidFill>
                <a:latin typeface="Arial" pitchFamily="34" charset="0"/>
                <a:ea typeface="ＭＳ Ｐゴシック" charset="0"/>
                <a:cs typeface="Arial" pitchFamily="34" charset="0"/>
              </a:rPr>
              <a:t>1945</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Begins promoting the Mexican industrialization to replace imports</a:t>
            </a:r>
            <a:endParaRPr lang="en-GB" sz="900" noProof="1">
              <a:solidFill>
                <a:srgbClr val="646464"/>
              </a:solidFill>
              <a:latin typeface="Arial" pitchFamily="34" charset="0"/>
              <a:ea typeface="ＭＳ Ｐゴシック" charset="0"/>
              <a:cs typeface="Arial" pitchFamily="34" charset="0"/>
            </a:endParaRPr>
          </a:p>
          <a:p>
            <a:pPr marL="91308" lvl="2" indent="-91308" defTabSz="913865">
              <a:spcBef>
                <a:spcPts val="419"/>
              </a:spcBef>
              <a:buClr>
                <a:srgbClr val="C99F23"/>
              </a:buClr>
              <a:buSzPct val="120000"/>
              <a:buFont typeface="Arial" charset="0"/>
              <a:buChar char="•"/>
              <a:defRPr/>
            </a:pPr>
            <a:endParaRPr lang="en-GB" sz="900" noProof="1">
              <a:solidFill>
                <a:srgbClr val="646464"/>
              </a:solidFill>
              <a:latin typeface="Arial" pitchFamily="34" charset="0"/>
              <a:ea typeface="ＭＳ Ｐゴシック" charset="0"/>
              <a:cs typeface="Arial" pitchFamily="34" charset="0"/>
            </a:endParaRPr>
          </a:p>
        </p:txBody>
      </p:sp>
      <p:sp>
        <p:nvSpPr>
          <p:cNvPr id="90" name="Rounded Rectangle 225"/>
          <p:cNvSpPr/>
          <p:nvPr/>
        </p:nvSpPr>
        <p:spPr>
          <a:xfrm>
            <a:off x="3635896" y="2754642"/>
            <a:ext cx="1870365"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spcBef>
                <a:spcPts val="314"/>
              </a:spcBef>
              <a:buSzPct val="120000"/>
              <a:defRPr/>
            </a:pPr>
            <a:r>
              <a:rPr lang="en-GB" sz="900" b="1" noProof="1" smtClean="0">
                <a:solidFill>
                  <a:srgbClr val="646464"/>
                </a:solidFill>
                <a:latin typeface="Arial" pitchFamily="34" charset="0"/>
                <a:ea typeface="ＭＳ Ｐゴシック" charset="0"/>
                <a:cs typeface="Arial" pitchFamily="34" charset="0"/>
              </a:rPr>
              <a:t>1980 - 1988</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NAFIN was focused on providing support to companies in distress that were considered essential for Mexico</a:t>
            </a:r>
          </a:p>
        </p:txBody>
      </p:sp>
      <p:sp>
        <p:nvSpPr>
          <p:cNvPr id="91" name="Rounded Rectangle 226"/>
          <p:cNvSpPr/>
          <p:nvPr/>
        </p:nvSpPr>
        <p:spPr>
          <a:xfrm>
            <a:off x="-108520" y="1915660"/>
            <a:ext cx="1385455"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1937</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First Debt Capital Markets issuance by NAFIN</a:t>
            </a:r>
            <a:endParaRPr lang="en-GB" sz="900" noProof="1">
              <a:solidFill>
                <a:srgbClr val="646464"/>
              </a:solidFill>
              <a:latin typeface="Arial" pitchFamily="34" charset="0"/>
              <a:ea typeface="ＭＳ Ｐゴシック" charset="0"/>
              <a:cs typeface="Arial" pitchFamily="34" charset="0"/>
            </a:endParaRPr>
          </a:p>
          <a:p>
            <a:pPr marL="91308" lvl="2" indent="-91308" defTabSz="913865">
              <a:spcBef>
                <a:spcPts val="419"/>
              </a:spcBef>
              <a:buClr>
                <a:srgbClr val="C99F23"/>
              </a:buClr>
              <a:buSzPct val="120000"/>
              <a:buFont typeface="Arial" charset="0"/>
              <a:buChar char="•"/>
              <a:defRPr/>
            </a:pPr>
            <a:endParaRPr lang="en-GB" sz="900" noProof="1">
              <a:solidFill>
                <a:srgbClr val="646464"/>
              </a:solidFill>
              <a:latin typeface="Arial" pitchFamily="34" charset="0"/>
              <a:ea typeface="ＭＳ Ｐゴシック" charset="0"/>
              <a:cs typeface="Arial" pitchFamily="34" charset="0"/>
            </a:endParaRPr>
          </a:p>
        </p:txBody>
      </p:sp>
      <p:sp>
        <p:nvSpPr>
          <p:cNvPr id="92" name="Freeform 20"/>
          <p:cNvSpPr>
            <a:spLocks/>
          </p:cNvSpPr>
          <p:nvPr/>
        </p:nvSpPr>
        <p:spPr bwMode="auto">
          <a:xfrm rot="169684">
            <a:off x="237930" y="1112790"/>
            <a:ext cx="7965164" cy="2286000"/>
          </a:xfrm>
          <a:custGeom>
            <a:avLst/>
            <a:gdLst>
              <a:gd name="T0" fmla="*/ 2147483647 w 4292"/>
              <a:gd name="T1" fmla="*/ 2147483647 h 2084"/>
              <a:gd name="T2" fmla="*/ 2147483647 w 4292"/>
              <a:gd name="T3" fmla="*/ 2147483647 h 2084"/>
              <a:gd name="T4" fmla="*/ 2147483647 w 4292"/>
              <a:gd name="T5" fmla="*/ 2147483647 h 2084"/>
              <a:gd name="T6" fmla="*/ 2147483647 w 4292"/>
              <a:gd name="T7" fmla="*/ 2147483647 h 2084"/>
              <a:gd name="T8" fmla="*/ 2147483647 w 4292"/>
              <a:gd name="T9" fmla="*/ 2147483647 h 2084"/>
              <a:gd name="T10" fmla="*/ 2147483647 w 4292"/>
              <a:gd name="T11" fmla="*/ 2147483647 h 2084"/>
              <a:gd name="T12" fmla="*/ 2147483647 w 4292"/>
              <a:gd name="T13" fmla="*/ 2147483647 h 2084"/>
              <a:gd name="T14" fmla="*/ 2147483647 w 4292"/>
              <a:gd name="T15" fmla="*/ 2147483647 h 2084"/>
              <a:gd name="T16" fmla="*/ 2147483647 w 4292"/>
              <a:gd name="T17" fmla="*/ 2147483647 h 2084"/>
              <a:gd name="T18" fmla="*/ 2147483647 w 4292"/>
              <a:gd name="T19" fmla="*/ 2147483647 h 2084"/>
              <a:gd name="T20" fmla="*/ 2147483647 w 4292"/>
              <a:gd name="T21" fmla="*/ 2147483647 h 2084"/>
              <a:gd name="T22" fmla="*/ 2147483647 w 4292"/>
              <a:gd name="T23" fmla="*/ 2147483647 h 2084"/>
              <a:gd name="T24" fmla="*/ 2147483647 w 4292"/>
              <a:gd name="T25" fmla="*/ 2147483647 h 2084"/>
              <a:gd name="T26" fmla="*/ 2147483647 w 4292"/>
              <a:gd name="T27" fmla="*/ 2147483647 h 2084"/>
              <a:gd name="T28" fmla="*/ 2147483647 w 4292"/>
              <a:gd name="T29" fmla="*/ 2147483647 h 2084"/>
              <a:gd name="T30" fmla="*/ 2147483647 w 4292"/>
              <a:gd name="T31" fmla="*/ 2147483647 h 2084"/>
              <a:gd name="T32" fmla="*/ 2147483647 w 4292"/>
              <a:gd name="T33" fmla="*/ 2147483647 h 2084"/>
              <a:gd name="T34" fmla="*/ 2147483647 w 4292"/>
              <a:gd name="T35" fmla="*/ 2147483647 h 2084"/>
              <a:gd name="T36" fmla="*/ 2147483647 w 4292"/>
              <a:gd name="T37" fmla="*/ 2147483647 h 2084"/>
              <a:gd name="T38" fmla="*/ 2147483647 w 4292"/>
              <a:gd name="T39" fmla="*/ 2147483647 h 2084"/>
              <a:gd name="T40" fmla="*/ 2147483647 w 4292"/>
              <a:gd name="T41" fmla="*/ 2147483647 h 2084"/>
              <a:gd name="T42" fmla="*/ 2147483647 w 4292"/>
              <a:gd name="T43" fmla="*/ 2147483647 h 2084"/>
              <a:gd name="T44" fmla="*/ 2147483647 w 4292"/>
              <a:gd name="T45" fmla="*/ 2147483647 h 2084"/>
              <a:gd name="T46" fmla="*/ 2147483647 w 4292"/>
              <a:gd name="T47" fmla="*/ 2147483647 h 2084"/>
              <a:gd name="T48" fmla="*/ 2147483647 w 4292"/>
              <a:gd name="T49" fmla="*/ 2147483647 h 2084"/>
              <a:gd name="T50" fmla="*/ 2147483647 w 4292"/>
              <a:gd name="T51" fmla="*/ 2147483647 h 2084"/>
              <a:gd name="T52" fmla="*/ 2147483647 w 4292"/>
              <a:gd name="T53" fmla="*/ 2147483647 h 2084"/>
              <a:gd name="T54" fmla="*/ 2147483647 w 4292"/>
              <a:gd name="T55" fmla="*/ 2147483647 h 20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292"/>
              <a:gd name="T85" fmla="*/ 0 h 2084"/>
              <a:gd name="T86" fmla="*/ 4292 w 4292"/>
              <a:gd name="T87" fmla="*/ 2084 h 20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292" h="2084">
                <a:moveTo>
                  <a:pt x="37" y="2083"/>
                </a:moveTo>
                <a:cubicBezTo>
                  <a:pt x="0" y="2084"/>
                  <a:pt x="156" y="2048"/>
                  <a:pt x="253" y="2016"/>
                </a:cubicBezTo>
                <a:cubicBezTo>
                  <a:pt x="350" y="1984"/>
                  <a:pt x="490" y="1938"/>
                  <a:pt x="618" y="1891"/>
                </a:cubicBezTo>
                <a:cubicBezTo>
                  <a:pt x="746" y="1844"/>
                  <a:pt x="844" y="1805"/>
                  <a:pt x="1021" y="1733"/>
                </a:cubicBezTo>
                <a:cubicBezTo>
                  <a:pt x="1198" y="1661"/>
                  <a:pt x="1486" y="1545"/>
                  <a:pt x="1683" y="1459"/>
                </a:cubicBezTo>
                <a:cubicBezTo>
                  <a:pt x="1880" y="1373"/>
                  <a:pt x="2027" y="1304"/>
                  <a:pt x="2202" y="1219"/>
                </a:cubicBezTo>
                <a:cubicBezTo>
                  <a:pt x="2377" y="1134"/>
                  <a:pt x="2570" y="1035"/>
                  <a:pt x="2734" y="946"/>
                </a:cubicBezTo>
                <a:cubicBezTo>
                  <a:pt x="2898" y="857"/>
                  <a:pt x="3024" y="788"/>
                  <a:pt x="3186" y="682"/>
                </a:cubicBezTo>
                <a:cubicBezTo>
                  <a:pt x="3348" y="576"/>
                  <a:pt x="3567" y="419"/>
                  <a:pt x="3709" y="312"/>
                </a:cubicBezTo>
                <a:cubicBezTo>
                  <a:pt x="3851" y="205"/>
                  <a:pt x="3982" y="76"/>
                  <a:pt x="4040" y="38"/>
                </a:cubicBezTo>
                <a:cubicBezTo>
                  <a:pt x="4098" y="0"/>
                  <a:pt x="4046" y="67"/>
                  <a:pt x="4059" y="86"/>
                </a:cubicBezTo>
                <a:cubicBezTo>
                  <a:pt x="4072" y="105"/>
                  <a:pt x="4098" y="130"/>
                  <a:pt x="4117" y="149"/>
                </a:cubicBezTo>
                <a:cubicBezTo>
                  <a:pt x="4136" y="168"/>
                  <a:pt x="4159" y="173"/>
                  <a:pt x="4174" y="202"/>
                </a:cubicBezTo>
                <a:cubicBezTo>
                  <a:pt x="4189" y="231"/>
                  <a:pt x="4196" y="293"/>
                  <a:pt x="4208" y="322"/>
                </a:cubicBezTo>
                <a:cubicBezTo>
                  <a:pt x="4220" y="351"/>
                  <a:pt x="4236" y="352"/>
                  <a:pt x="4246" y="374"/>
                </a:cubicBezTo>
                <a:cubicBezTo>
                  <a:pt x="4256" y="396"/>
                  <a:pt x="4264" y="433"/>
                  <a:pt x="4266" y="451"/>
                </a:cubicBezTo>
                <a:cubicBezTo>
                  <a:pt x="4268" y="469"/>
                  <a:pt x="4258" y="470"/>
                  <a:pt x="4256" y="480"/>
                </a:cubicBezTo>
                <a:cubicBezTo>
                  <a:pt x="4254" y="490"/>
                  <a:pt x="4292" y="483"/>
                  <a:pt x="4256" y="509"/>
                </a:cubicBezTo>
                <a:cubicBezTo>
                  <a:pt x="4220" y="535"/>
                  <a:pt x="4144" y="580"/>
                  <a:pt x="4040" y="638"/>
                </a:cubicBezTo>
                <a:cubicBezTo>
                  <a:pt x="3936" y="696"/>
                  <a:pt x="3762" y="792"/>
                  <a:pt x="3632" y="859"/>
                </a:cubicBezTo>
                <a:cubicBezTo>
                  <a:pt x="3502" y="926"/>
                  <a:pt x="3398" y="976"/>
                  <a:pt x="3258" y="1042"/>
                </a:cubicBezTo>
                <a:cubicBezTo>
                  <a:pt x="3118" y="1108"/>
                  <a:pt x="2956" y="1184"/>
                  <a:pt x="2792" y="1253"/>
                </a:cubicBezTo>
                <a:cubicBezTo>
                  <a:pt x="2628" y="1322"/>
                  <a:pt x="2426" y="1397"/>
                  <a:pt x="2274" y="1454"/>
                </a:cubicBezTo>
                <a:cubicBezTo>
                  <a:pt x="2122" y="1511"/>
                  <a:pt x="2030" y="1546"/>
                  <a:pt x="1880" y="1598"/>
                </a:cubicBezTo>
                <a:cubicBezTo>
                  <a:pt x="1730" y="1650"/>
                  <a:pt x="1540" y="1715"/>
                  <a:pt x="1371" y="1766"/>
                </a:cubicBezTo>
                <a:cubicBezTo>
                  <a:pt x="1202" y="1817"/>
                  <a:pt x="1016" y="1865"/>
                  <a:pt x="867" y="1906"/>
                </a:cubicBezTo>
                <a:cubicBezTo>
                  <a:pt x="718" y="1947"/>
                  <a:pt x="611" y="1980"/>
                  <a:pt x="474" y="2011"/>
                </a:cubicBezTo>
                <a:cubicBezTo>
                  <a:pt x="337" y="2042"/>
                  <a:pt x="74" y="2082"/>
                  <a:pt x="37" y="2083"/>
                </a:cubicBezTo>
                <a:close/>
              </a:path>
            </a:pathLst>
          </a:custGeom>
          <a:solidFill>
            <a:srgbClr val="00738E"/>
          </a:solidFill>
          <a:ln w="9525">
            <a:noFill/>
            <a:round/>
            <a:headEnd/>
            <a:tailEnd/>
          </a:ln>
          <a:scene3d>
            <a:camera prst="orthographicFront"/>
            <a:lightRig rig="threePt" dir="t"/>
          </a:scene3d>
          <a:sp3d>
            <a:bevelT w="152400" h="50800" prst="softRound"/>
          </a:sp3d>
        </p:spPr>
        <p:txBody>
          <a:bodyPr wrap="none" lIns="95611" tIns="47805" rIns="95611" bIns="47805" anchor="ctr"/>
          <a:lstStyle/>
          <a:p>
            <a:pPr defTabSz="913865"/>
            <a:endParaRPr lang="es-MX" sz="1200" dirty="0">
              <a:solidFill>
                <a:srgbClr val="000000"/>
              </a:solidFill>
              <a:latin typeface="Arial" pitchFamily="34" charset="0"/>
              <a:cs typeface="Arial" pitchFamily="34" charset="0"/>
            </a:endParaRPr>
          </a:p>
        </p:txBody>
      </p:sp>
      <p:sp>
        <p:nvSpPr>
          <p:cNvPr id="93" name="Freeform 21"/>
          <p:cNvSpPr>
            <a:spLocks/>
          </p:cNvSpPr>
          <p:nvPr/>
        </p:nvSpPr>
        <p:spPr bwMode="auto">
          <a:xfrm rot="21244594">
            <a:off x="7431104" y="1212945"/>
            <a:ext cx="963330" cy="978982"/>
          </a:xfrm>
          <a:custGeom>
            <a:avLst/>
            <a:gdLst>
              <a:gd name="T0" fmla="*/ 0 w 543"/>
              <a:gd name="T1" fmla="*/ 0 h 773"/>
              <a:gd name="T2" fmla="*/ 2147483647 w 543"/>
              <a:gd name="T3" fmla="*/ 2147483647 h 773"/>
              <a:gd name="T4" fmla="*/ 2147483647 w 543"/>
              <a:gd name="T5" fmla="*/ 2147483647 h 773"/>
              <a:gd name="T6" fmla="*/ 0 w 543"/>
              <a:gd name="T7" fmla="*/ 0 h 773"/>
              <a:gd name="T8" fmla="*/ 0 60000 65536"/>
              <a:gd name="T9" fmla="*/ 0 60000 65536"/>
              <a:gd name="T10" fmla="*/ 0 60000 65536"/>
              <a:gd name="T11" fmla="*/ 0 60000 65536"/>
              <a:gd name="T12" fmla="*/ 0 w 543"/>
              <a:gd name="T13" fmla="*/ 0 h 773"/>
              <a:gd name="T14" fmla="*/ 543 w 543"/>
              <a:gd name="T15" fmla="*/ 773 h 773"/>
            </a:gdLst>
            <a:ahLst/>
            <a:cxnLst>
              <a:cxn ang="T8">
                <a:pos x="T0" y="T1"/>
              </a:cxn>
              <a:cxn ang="T9">
                <a:pos x="T2" y="T3"/>
              </a:cxn>
              <a:cxn ang="T10">
                <a:pos x="T4" y="T5"/>
              </a:cxn>
              <a:cxn ang="T11">
                <a:pos x="T6" y="T7"/>
              </a:cxn>
            </a:cxnLst>
            <a:rect l="T12" t="T13" r="T14" b="T15"/>
            <a:pathLst>
              <a:path w="543" h="773">
                <a:moveTo>
                  <a:pt x="0" y="0"/>
                </a:moveTo>
                <a:lnTo>
                  <a:pt x="365" y="773"/>
                </a:lnTo>
                <a:lnTo>
                  <a:pt x="543" y="48"/>
                </a:lnTo>
                <a:lnTo>
                  <a:pt x="0" y="0"/>
                </a:lnTo>
                <a:close/>
              </a:path>
            </a:pathLst>
          </a:custGeom>
          <a:solidFill>
            <a:schemeClr val="accent1"/>
          </a:solidFill>
          <a:ln w="9525">
            <a:noFill/>
            <a:round/>
            <a:headEnd/>
            <a:tailEnd/>
          </a:ln>
          <a:scene3d>
            <a:camera prst="orthographicFront"/>
            <a:lightRig rig="threePt" dir="t"/>
          </a:scene3d>
          <a:sp3d>
            <a:bevelT w="152400" h="50800" prst="softRound"/>
          </a:sp3d>
        </p:spPr>
        <p:txBody>
          <a:bodyPr wrap="none" lIns="95611" tIns="47805" rIns="95611" bIns="47805" anchor="ctr"/>
          <a:lstStyle/>
          <a:p>
            <a:pPr defTabSz="913865"/>
            <a:endParaRPr lang="es-MX" sz="1200" dirty="0">
              <a:solidFill>
                <a:srgbClr val="000000"/>
              </a:solidFill>
              <a:latin typeface="Arial" pitchFamily="34" charset="0"/>
              <a:cs typeface="Arial" pitchFamily="34" charset="0"/>
            </a:endParaRPr>
          </a:p>
        </p:txBody>
      </p:sp>
      <p:grpSp>
        <p:nvGrpSpPr>
          <p:cNvPr id="94" name="Group 49"/>
          <p:cNvGrpSpPr/>
          <p:nvPr/>
        </p:nvGrpSpPr>
        <p:grpSpPr>
          <a:xfrm>
            <a:off x="1831295" y="2726324"/>
            <a:ext cx="540328" cy="493586"/>
            <a:chOff x="1213650" y="4754009"/>
            <a:chExt cx="594361" cy="559397"/>
          </a:xfrm>
        </p:grpSpPr>
        <p:sp>
          <p:nvSpPr>
            <p:cNvPr id="95"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96"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1940</a:t>
              </a:r>
              <a:endParaRPr lang="en-GB" sz="900" b="1" dirty="0">
                <a:solidFill>
                  <a:srgbClr val="FFFFFF"/>
                </a:solidFill>
                <a:latin typeface="Arial" pitchFamily="34" charset="0"/>
                <a:cs typeface="Arial" pitchFamily="34" charset="0"/>
              </a:endParaRPr>
            </a:p>
          </p:txBody>
        </p:sp>
      </p:grpSp>
      <p:grpSp>
        <p:nvGrpSpPr>
          <p:cNvPr id="97" name="Group 61"/>
          <p:cNvGrpSpPr/>
          <p:nvPr/>
        </p:nvGrpSpPr>
        <p:grpSpPr>
          <a:xfrm>
            <a:off x="5200179" y="2112209"/>
            <a:ext cx="540328" cy="493586"/>
            <a:chOff x="1213650" y="4754009"/>
            <a:chExt cx="594361" cy="559397"/>
          </a:xfrm>
        </p:grpSpPr>
        <p:sp>
          <p:nvSpPr>
            <p:cNvPr id="98"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99"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2009</a:t>
              </a:r>
              <a:endParaRPr lang="en-GB" sz="900" b="1" dirty="0">
                <a:solidFill>
                  <a:srgbClr val="FFFFFF"/>
                </a:solidFill>
                <a:latin typeface="Arial" pitchFamily="34" charset="0"/>
                <a:cs typeface="Arial" pitchFamily="34" charset="0"/>
              </a:endParaRPr>
            </a:p>
          </p:txBody>
        </p:sp>
      </p:grpSp>
      <p:sp>
        <p:nvSpPr>
          <p:cNvPr id="100" name="Oval 22"/>
          <p:cNvSpPr>
            <a:spLocks noChangeArrowheads="1"/>
          </p:cNvSpPr>
          <p:nvPr/>
        </p:nvSpPr>
        <p:spPr bwMode="auto">
          <a:xfrm>
            <a:off x="1068662" y="3100012"/>
            <a:ext cx="83128" cy="75936"/>
          </a:xfrm>
          <a:prstGeom prst="ellipse">
            <a:avLst/>
          </a:prstGeom>
          <a:solidFill>
            <a:schemeClr val="accent4"/>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cxnSp>
        <p:nvCxnSpPr>
          <p:cNvPr id="101" name="Straight Connector 239"/>
          <p:cNvCxnSpPr/>
          <p:nvPr/>
        </p:nvCxnSpPr>
        <p:spPr bwMode="auto">
          <a:xfrm>
            <a:off x="137399" y="2730030"/>
            <a:ext cx="969818"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02" name="Straight Connector 240"/>
          <p:cNvCxnSpPr/>
          <p:nvPr/>
        </p:nvCxnSpPr>
        <p:spPr bwMode="auto">
          <a:xfrm>
            <a:off x="1107218" y="2730031"/>
            <a:ext cx="0" cy="379682"/>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03" name="Straight Connector 241"/>
          <p:cNvCxnSpPr/>
          <p:nvPr/>
        </p:nvCxnSpPr>
        <p:spPr bwMode="auto">
          <a:xfrm>
            <a:off x="3129868" y="2268271"/>
            <a:ext cx="0" cy="56477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04" name="Oval 22"/>
          <p:cNvSpPr>
            <a:spLocks noChangeArrowheads="1"/>
          </p:cNvSpPr>
          <p:nvPr/>
        </p:nvSpPr>
        <p:spPr bwMode="auto">
          <a:xfrm>
            <a:off x="3136164" y="2775601"/>
            <a:ext cx="83128" cy="75936"/>
          </a:xfrm>
          <a:prstGeom prst="ellipse">
            <a:avLst/>
          </a:prstGeom>
          <a:solidFill>
            <a:schemeClr val="tx2"/>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cxnSp>
        <p:nvCxnSpPr>
          <p:cNvPr id="105" name="Straight Connector 243"/>
          <p:cNvCxnSpPr/>
          <p:nvPr/>
        </p:nvCxnSpPr>
        <p:spPr bwMode="auto">
          <a:xfrm>
            <a:off x="2157276" y="3788102"/>
            <a:ext cx="1496291"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06" name="Rounded Rectangle 245"/>
          <p:cNvSpPr/>
          <p:nvPr/>
        </p:nvSpPr>
        <p:spPr>
          <a:xfrm>
            <a:off x="2576372" y="584131"/>
            <a:ext cx="1535171"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spcBef>
                <a:spcPts val="314"/>
              </a:spcBef>
              <a:buSzPct val="120000"/>
              <a:defRPr/>
            </a:pPr>
            <a:r>
              <a:rPr lang="en-GB" sz="900" b="1" noProof="1" smtClean="0">
                <a:solidFill>
                  <a:srgbClr val="646464"/>
                </a:solidFill>
                <a:latin typeface="Arial" pitchFamily="34" charset="0"/>
                <a:ea typeface="ＭＳ Ｐゴシック" charset="0"/>
                <a:cs typeface="Arial" pitchFamily="34" charset="0"/>
              </a:rPr>
              <a:t>1986</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NAFIN’s New </a:t>
            </a:r>
            <a:r>
              <a:rPr lang="en-US" sz="900" noProof="1" smtClean="0">
                <a:solidFill>
                  <a:srgbClr val="646464"/>
                </a:solidFill>
                <a:latin typeface="Arial" pitchFamily="34" charset="0"/>
                <a:ea typeface="ＭＳ Ｐゴシック" charset="0"/>
                <a:cs typeface="Arial" pitchFamily="34" charset="0"/>
              </a:rPr>
              <a:t>Organic Law was published, making it a development bank</a:t>
            </a:r>
            <a:endParaRPr lang="en-GB" sz="900" noProof="1">
              <a:solidFill>
                <a:srgbClr val="646464"/>
              </a:solidFill>
              <a:latin typeface="Arial" pitchFamily="34" charset="0"/>
              <a:ea typeface="ＭＳ Ｐゴシック" charset="0"/>
              <a:cs typeface="Arial" pitchFamily="34" charset="0"/>
            </a:endParaRPr>
          </a:p>
        </p:txBody>
      </p:sp>
      <p:cxnSp>
        <p:nvCxnSpPr>
          <p:cNvPr id="107" name="Straight Connector 246"/>
          <p:cNvCxnSpPr/>
          <p:nvPr/>
        </p:nvCxnSpPr>
        <p:spPr bwMode="auto">
          <a:xfrm>
            <a:off x="2882040" y="1556792"/>
            <a:ext cx="1288073"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08" name="Straight Connector 248"/>
          <p:cNvCxnSpPr/>
          <p:nvPr/>
        </p:nvCxnSpPr>
        <p:spPr bwMode="auto">
          <a:xfrm>
            <a:off x="3748584" y="3789040"/>
            <a:ext cx="1616135" cy="3679"/>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09" name="Straight Connector 249"/>
          <p:cNvCxnSpPr/>
          <p:nvPr/>
        </p:nvCxnSpPr>
        <p:spPr bwMode="auto">
          <a:xfrm flipV="1">
            <a:off x="3736885" y="2712814"/>
            <a:ext cx="11699" cy="1063208"/>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10" name="Oval 22"/>
          <p:cNvSpPr>
            <a:spLocks noChangeArrowheads="1"/>
          </p:cNvSpPr>
          <p:nvPr/>
        </p:nvSpPr>
        <p:spPr bwMode="auto">
          <a:xfrm>
            <a:off x="3709084" y="2636912"/>
            <a:ext cx="83128" cy="75936"/>
          </a:xfrm>
          <a:prstGeom prst="ellipse">
            <a:avLst/>
          </a:prstGeom>
          <a:solidFill>
            <a:schemeClr val="accent4"/>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sp>
        <p:nvSpPr>
          <p:cNvPr id="111" name="Rounded Rectangle 251"/>
          <p:cNvSpPr/>
          <p:nvPr/>
        </p:nvSpPr>
        <p:spPr>
          <a:xfrm>
            <a:off x="5796136" y="2574443"/>
            <a:ext cx="1723159" cy="1480237"/>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0" lvl="2" defTabSz="913865">
              <a:spcBef>
                <a:spcPts val="629"/>
              </a:spcBef>
              <a:buSzPct val="120000"/>
              <a:defRPr/>
            </a:pPr>
            <a:endParaRPr lang="en-GB" sz="900" noProof="1">
              <a:solidFill>
                <a:srgbClr val="646464"/>
              </a:solidFill>
              <a:latin typeface="Arial" pitchFamily="34" charset="0"/>
              <a:ea typeface="ＭＳ Ｐゴシック" charset="0"/>
              <a:cs typeface="Arial" pitchFamily="34" charset="0"/>
            </a:endParaRPr>
          </a:p>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2010</a:t>
            </a:r>
          </a:p>
          <a:p>
            <a:pPr marL="160919" lvl="2" indent="-160919" defTabSz="913865">
              <a:buClr>
                <a:srgbClr val="7F7F7F"/>
              </a:buClr>
              <a:buSzPct val="100000"/>
              <a:buFont typeface="Arial" pitchFamily="34" charset="0"/>
              <a:buChar char="•"/>
              <a:defRPr/>
            </a:pPr>
            <a:r>
              <a:rPr lang="en-US" sz="900" noProof="1" smtClean="0">
                <a:solidFill>
                  <a:srgbClr val="646464"/>
                </a:solidFill>
                <a:latin typeface="Arial" pitchFamily="34" charset="0"/>
                <a:ea typeface="ＭＳ Ｐゴシック" charset="0"/>
                <a:cs typeface="Arial" pitchFamily="34" charset="0"/>
              </a:rPr>
              <a:t>NAFIN becomes the 1st Mexican Bank to provide financing to a wind project in Mexico</a:t>
            </a:r>
            <a:endParaRPr lang="en-GB" sz="900" noProof="1">
              <a:solidFill>
                <a:srgbClr val="646464"/>
              </a:solidFill>
              <a:latin typeface="Arial" pitchFamily="34" charset="0"/>
              <a:ea typeface="ＭＳ Ｐゴシック" charset="0"/>
              <a:cs typeface="Arial" pitchFamily="34" charset="0"/>
            </a:endParaRPr>
          </a:p>
        </p:txBody>
      </p:sp>
      <p:cxnSp>
        <p:nvCxnSpPr>
          <p:cNvPr id="112" name="Straight Connector 252"/>
          <p:cNvCxnSpPr>
            <a:stCxn id="113" idx="4"/>
          </p:cNvCxnSpPr>
          <p:nvPr/>
        </p:nvCxnSpPr>
        <p:spPr bwMode="auto">
          <a:xfrm flipH="1">
            <a:off x="5914926" y="2264996"/>
            <a:ext cx="1155" cy="152746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13" name="Oval 22"/>
          <p:cNvSpPr>
            <a:spLocks noChangeArrowheads="1"/>
          </p:cNvSpPr>
          <p:nvPr/>
        </p:nvSpPr>
        <p:spPr bwMode="auto">
          <a:xfrm>
            <a:off x="5874517" y="2189060"/>
            <a:ext cx="83128" cy="75936"/>
          </a:xfrm>
          <a:prstGeom prst="ellipse">
            <a:avLst/>
          </a:prstGeom>
          <a:solidFill>
            <a:schemeClr val="accent4"/>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cxnSp>
        <p:nvCxnSpPr>
          <p:cNvPr id="114" name="Straight Connector 254"/>
          <p:cNvCxnSpPr/>
          <p:nvPr/>
        </p:nvCxnSpPr>
        <p:spPr bwMode="auto">
          <a:xfrm>
            <a:off x="5914926" y="3785738"/>
            <a:ext cx="1408545"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15" name="Oval 22"/>
          <p:cNvSpPr>
            <a:spLocks noChangeArrowheads="1"/>
          </p:cNvSpPr>
          <p:nvPr/>
        </p:nvSpPr>
        <p:spPr bwMode="auto">
          <a:xfrm>
            <a:off x="362535" y="3164742"/>
            <a:ext cx="83128" cy="75936"/>
          </a:xfrm>
          <a:prstGeom prst="ellipse">
            <a:avLst/>
          </a:prstGeom>
          <a:solidFill>
            <a:schemeClr val="accent4"/>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cxnSp>
        <p:nvCxnSpPr>
          <p:cNvPr id="116" name="Straight Connector 256"/>
          <p:cNvCxnSpPr/>
          <p:nvPr/>
        </p:nvCxnSpPr>
        <p:spPr bwMode="auto">
          <a:xfrm>
            <a:off x="402367" y="3211246"/>
            <a:ext cx="0" cy="56477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17" name="Straight Connector 257"/>
          <p:cNvCxnSpPr/>
          <p:nvPr/>
        </p:nvCxnSpPr>
        <p:spPr bwMode="auto">
          <a:xfrm flipV="1">
            <a:off x="405254" y="3789040"/>
            <a:ext cx="1700068"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18" name="Straight Connector 258"/>
          <p:cNvCxnSpPr/>
          <p:nvPr/>
        </p:nvCxnSpPr>
        <p:spPr bwMode="auto">
          <a:xfrm>
            <a:off x="2295035" y="2268271"/>
            <a:ext cx="831273"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19" name="Straight Connector 259"/>
          <p:cNvCxnSpPr/>
          <p:nvPr/>
        </p:nvCxnSpPr>
        <p:spPr bwMode="auto">
          <a:xfrm flipV="1">
            <a:off x="4427984" y="1915660"/>
            <a:ext cx="1023696" cy="1172"/>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20" name="Straight Connector 262"/>
          <p:cNvCxnSpPr/>
          <p:nvPr/>
        </p:nvCxnSpPr>
        <p:spPr bwMode="auto">
          <a:xfrm>
            <a:off x="4170113" y="1556792"/>
            <a:ext cx="0" cy="95352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121" name="Group 58"/>
          <p:cNvGrpSpPr/>
          <p:nvPr/>
        </p:nvGrpSpPr>
        <p:grpSpPr>
          <a:xfrm>
            <a:off x="3955579" y="2381154"/>
            <a:ext cx="540328" cy="493586"/>
            <a:chOff x="1213650" y="4754009"/>
            <a:chExt cx="594361" cy="559397"/>
          </a:xfrm>
        </p:grpSpPr>
        <p:sp>
          <p:nvSpPr>
            <p:cNvPr id="122"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123"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1986</a:t>
              </a:r>
              <a:endParaRPr lang="en-GB" sz="900" b="1" dirty="0">
                <a:solidFill>
                  <a:srgbClr val="FFFFFF"/>
                </a:solidFill>
                <a:latin typeface="Arial" pitchFamily="34" charset="0"/>
                <a:cs typeface="Arial" pitchFamily="34" charset="0"/>
              </a:endParaRPr>
            </a:p>
          </p:txBody>
        </p:sp>
      </p:grpSp>
      <p:sp>
        <p:nvSpPr>
          <p:cNvPr id="124" name="Rounded Rectangle 113"/>
          <p:cNvSpPr/>
          <p:nvPr/>
        </p:nvSpPr>
        <p:spPr>
          <a:xfrm>
            <a:off x="714406" y="1377777"/>
            <a:ext cx="1454727"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1940</a:t>
            </a:r>
          </a:p>
          <a:p>
            <a:pPr marL="160919" lvl="2" indent="-160919" defTabSz="913865">
              <a:buClr>
                <a:srgbClr val="7F7F7F"/>
              </a:buClr>
              <a:buSzPct val="100000"/>
              <a:buFont typeface="Arial" pitchFamily="34" charset="0"/>
              <a:buChar char="•"/>
              <a:defRPr/>
            </a:pPr>
            <a:r>
              <a:rPr lang="en-GB" sz="900" noProof="1" smtClean="0">
                <a:solidFill>
                  <a:srgbClr val="646464"/>
                </a:solidFill>
                <a:latin typeface="Arial" pitchFamily="34" charset="0"/>
                <a:ea typeface="ＭＳ Ｐゴシック" charset="0"/>
                <a:cs typeface="Arial" pitchFamily="34" charset="0"/>
              </a:rPr>
              <a:t>NAFIN’s first Debt Capital Markets issuance</a:t>
            </a:r>
            <a:endParaRPr lang="en-GB" sz="900" noProof="1">
              <a:solidFill>
                <a:srgbClr val="646464"/>
              </a:solidFill>
              <a:latin typeface="Arial" pitchFamily="34" charset="0"/>
              <a:ea typeface="ＭＳ Ｐゴシック" charset="0"/>
              <a:cs typeface="Arial" pitchFamily="34" charset="0"/>
            </a:endParaRPr>
          </a:p>
          <a:p>
            <a:pPr marL="91308" lvl="2" indent="-91308" defTabSz="913865">
              <a:spcBef>
                <a:spcPts val="419"/>
              </a:spcBef>
              <a:buClr>
                <a:srgbClr val="C99F23"/>
              </a:buClr>
              <a:buSzPct val="120000"/>
              <a:buFont typeface="Arial" charset="0"/>
              <a:buChar char="•"/>
              <a:defRPr/>
            </a:pPr>
            <a:endParaRPr lang="en-GB" sz="900" noProof="1">
              <a:solidFill>
                <a:srgbClr val="646464"/>
              </a:solidFill>
              <a:latin typeface="Arial" pitchFamily="34" charset="0"/>
              <a:ea typeface="ＭＳ Ｐゴシック" charset="0"/>
              <a:cs typeface="Arial" pitchFamily="34" charset="0"/>
            </a:endParaRPr>
          </a:p>
        </p:txBody>
      </p:sp>
      <p:cxnSp>
        <p:nvCxnSpPr>
          <p:cNvPr id="125" name="Straight Connector 116"/>
          <p:cNvCxnSpPr/>
          <p:nvPr/>
        </p:nvCxnSpPr>
        <p:spPr bwMode="auto">
          <a:xfrm>
            <a:off x="1018094" y="2192148"/>
            <a:ext cx="969818"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126" name="Group 58"/>
          <p:cNvGrpSpPr/>
          <p:nvPr/>
        </p:nvGrpSpPr>
        <p:grpSpPr>
          <a:xfrm>
            <a:off x="2863071" y="2573416"/>
            <a:ext cx="540328" cy="493586"/>
            <a:chOff x="1213650" y="4754009"/>
            <a:chExt cx="594361" cy="559397"/>
          </a:xfrm>
        </p:grpSpPr>
        <p:sp>
          <p:nvSpPr>
            <p:cNvPr id="127"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128"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1945</a:t>
              </a:r>
              <a:endParaRPr lang="en-GB" sz="900" b="1" dirty="0">
                <a:solidFill>
                  <a:srgbClr val="FFFFFF"/>
                </a:solidFill>
                <a:latin typeface="Arial" pitchFamily="34" charset="0"/>
                <a:cs typeface="Arial" pitchFamily="34" charset="0"/>
              </a:endParaRPr>
            </a:p>
          </p:txBody>
        </p:sp>
      </p:grpSp>
      <p:sp>
        <p:nvSpPr>
          <p:cNvPr id="129" name="Rounded Rectangle 148"/>
          <p:cNvSpPr/>
          <p:nvPr/>
        </p:nvSpPr>
        <p:spPr>
          <a:xfrm>
            <a:off x="6480433" y="2094694"/>
            <a:ext cx="1734285"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rgbClr val="646464"/>
                </a:solidFill>
                <a:latin typeface="Arial" pitchFamily="34" charset="0"/>
                <a:ea typeface="ＭＳ Ｐゴシック" charset="0"/>
                <a:cs typeface="Arial" pitchFamily="34" charset="0"/>
              </a:rPr>
              <a:t>2013</a:t>
            </a:r>
          </a:p>
          <a:p>
            <a:pPr marL="160919" lvl="2" indent="-160919" defTabSz="913865">
              <a:buClr>
                <a:srgbClr val="7F7F7F"/>
              </a:buClr>
              <a:buSzPct val="100000"/>
              <a:buFont typeface="Arial" pitchFamily="34" charset="0"/>
              <a:buChar char="•"/>
              <a:defRPr/>
            </a:pPr>
            <a:r>
              <a:rPr lang="en-US" sz="900" noProof="1" smtClean="0">
                <a:solidFill>
                  <a:srgbClr val="646464"/>
                </a:solidFill>
                <a:latin typeface="Arial" pitchFamily="34" charset="0"/>
                <a:ea typeface="ＭＳ Ｐゴシック" charset="0"/>
                <a:cs typeface="Arial" pitchFamily="34" charset="0"/>
              </a:rPr>
              <a:t>2013-2018 National Development Plan of </a:t>
            </a:r>
          </a:p>
          <a:p>
            <a:pPr marL="160919" lvl="2" indent="-160919" defTabSz="913865">
              <a:buSzPct val="120000"/>
              <a:defRPr/>
            </a:pPr>
            <a:r>
              <a:rPr lang="en-US" sz="900" noProof="1" smtClean="0">
                <a:solidFill>
                  <a:srgbClr val="646464"/>
                </a:solidFill>
                <a:latin typeface="Arial" pitchFamily="34" charset="0"/>
                <a:ea typeface="ＭＳ Ｐゴシック" charset="0"/>
                <a:cs typeface="Arial" pitchFamily="34" charset="0"/>
              </a:rPr>
              <a:t>	the Mexican government is published </a:t>
            </a:r>
            <a:endParaRPr lang="en-GB" sz="900" noProof="1">
              <a:solidFill>
                <a:srgbClr val="646464"/>
              </a:solidFill>
              <a:latin typeface="Arial" pitchFamily="34" charset="0"/>
              <a:ea typeface="ＭＳ Ｐゴシック" charset="0"/>
              <a:cs typeface="Arial" pitchFamily="34" charset="0"/>
            </a:endParaRPr>
          </a:p>
        </p:txBody>
      </p:sp>
      <p:cxnSp>
        <p:nvCxnSpPr>
          <p:cNvPr id="130" name="Straight Connector 149"/>
          <p:cNvCxnSpPr/>
          <p:nvPr/>
        </p:nvCxnSpPr>
        <p:spPr bwMode="auto">
          <a:xfrm>
            <a:off x="7274664" y="1530584"/>
            <a:ext cx="3198" cy="355386"/>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sp>
        <p:nvSpPr>
          <p:cNvPr id="131" name="Oval 22"/>
          <p:cNvSpPr>
            <a:spLocks noChangeArrowheads="1"/>
          </p:cNvSpPr>
          <p:nvPr/>
        </p:nvSpPr>
        <p:spPr bwMode="auto">
          <a:xfrm>
            <a:off x="7668344" y="1651800"/>
            <a:ext cx="83128" cy="75936"/>
          </a:xfrm>
          <a:prstGeom prst="ellipse">
            <a:avLst/>
          </a:prstGeom>
          <a:solidFill>
            <a:schemeClr val="accent4"/>
          </a:solidFill>
          <a:ln w="9525">
            <a:noFill/>
            <a:round/>
            <a:headEnd/>
            <a:tailEnd/>
          </a:ln>
        </p:spPr>
        <p:txBody>
          <a:bodyPr wrap="none" lIns="95624" tIns="47811" rIns="95624" bIns="47811" anchor="ctr"/>
          <a:lstStyle/>
          <a:p>
            <a:pPr algn="ctr" defTabSz="913865"/>
            <a:endParaRPr lang="en-GB" sz="1000" dirty="0" smtClean="0">
              <a:latin typeface="Arial" pitchFamily="34" charset="0"/>
              <a:cs typeface="Arial" pitchFamily="34" charset="0"/>
            </a:endParaRPr>
          </a:p>
        </p:txBody>
      </p:sp>
      <p:cxnSp>
        <p:nvCxnSpPr>
          <p:cNvPr id="132" name="Straight Connector 151"/>
          <p:cNvCxnSpPr/>
          <p:nvPr/>
        </p:nvCxnSpPr>
        <p:spPr bwMode="auto">
          <a:xfrm>
            <a:off x="6578150" y="2144620"/>
            <a:ext cx="1732" cy="94833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133" name="Straight Connector 152"/>
          <p:cNvCxnSpPr/>
          <p:nvPr/>
        </p:nvCxnSpPr>
        <p:spPr bwMode="auto">
          <a:xfrm>
            <a:off x="6578151" y="3078953"/>
            <a:ext cx="1428750"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134" name="Group 61"/>
          <p:cNvGrpSpPr/>
          <p:nvPr/>
        </p:nvGrpSpPr>
        <p:grpSpPr>
          <a:xfrm>
            <a:off x="6244523" y="1810690"/>
            <a:ext cx="540328" cy="493586"/>
            <a:chOff x="1213650" y="4754009"/>
            <a:chExt cx="594361" cy="559397"/>
          </a:xfrm>
        </p:grpSpPr>
        <p:sp>
          <p:nvSpPr>
            <p:cNvPr id="135"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136"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2013</a:t>
              </a:r>
              <a:endParaRPr lang="en-GB" sz="900" b="1" dirty="0">
                <a:solidFill>
                  <a:srgbClr val="FFFFFF"/>
                </a:solidFill>
                <a:latin typeface="Arial" pitchFamily="34" charset="0"/>
                <a:cs typeface="Arial" pitchFamily="34" charset="0"/>
              </a:endParaRPr>
            </a:p>
          </p:txBody>
        </p:sp>
      </p:grpSp>
      <p:grpSp>
        <p:nvGrpSpPr>
          <p:cNvPr id="137" name="Group 61"/>
          <p:cNvGrpSpPr/>
          <p:nvPr/>
        </p:nvGrpSpPr>
        <p:grpSpPr>
          <a:xfrm>
            <a:off x="7001706" y="1599110"/>
            <a:ext cx="540328" cy="493586"/>
            <a:chOff x="1213650" y="4754009"/>
            <a:chExt cx="594361" cy="559397"/>
          </a:xfrm>
        </p:grpSpPr>
        <p:sp>
          <p:nvSpPr>
            <p:cNvPr id="138"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139" name="Oval 22"/>
            <p:cNvSpPr>
              <a:spLocks noChangeArrowheads="1"/>
            </p:cNvSpPr>
            <p:nvPr/>
          </p:nvSpPr>
          <p:spPr bwMode="auto">
            <a:xfrm>
              <a:off x="1265962" y="478719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2015</a:t>
              </a:r>
              <a:endParaRPr lang="en-GB" sz="900" b="1" dirty="0">
                <a:solidFill>
                  <a:srgbClr val="FFFFFF"/>
                </a:solidFill>
                <a:latin typeface="Arial" pitchFamily="34" charset="0"/>
                <a:cs typeface="Arial" pitchFamily="34" charset="0"/>
              </a:endParaRPr>
            </a:p>
          </p:txBody>
        </p:sp>
      </p:grpSp>
      <p:sp>
        <p:nvSpPr>
          <p:cNvPr id="140" name="Rounded Rectangle 148"/>
          <p:cNvSpPr/>
          <p:nvPr/>
        </p:nvSpPr>
        <p:spPr>
          <a:xfrm>
            <a:off x="5699164" y="576598"/>
            <a:ext cx="1969182"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chemeClr val="bg1">
                    <a:lumMod val="50000"/>
                  </a:schemeClr>
                </a:solidFill>
                <a:latin typeface="Arial" pitchFamily="34" charset="0"/>
                <a:ea typeface="ＭＳ Ｐゴシック" charset="0"/>
                <a:cs typeface="Arial" pitchFamily="34" charset="0"/>
              </a:rPr>
              <a:t>2015</a:t>
            </a:r>
          </a:p>
          <a:p>
            <a:pPr marL="160919" lvl="2" indent="-160919" defTabSz="913865">
              <a:buClr>
                <a:srgbClr val="7F7F7F"/>
              </a:buClr>
              <a:buSzPct val="100000"/>
              <a:buFont typeface="Arial" pitchFamily="34" charset="0"/>
              <a:buChar char="•"/>
              <a:defRPr/>
            </a:pPr>
            <a:r>
              <a:rPr lang="en-US" sz="900" noProof="1" smtClean="0">
                <a:solidFill>
                  <a:schemeClr val="bg1">
                    <a:lumMod val="50000"/>
                  </a:schemeClr>
                </a:solidFill>
                <a:latin typeface="Arial" pitchFamily="34" charset="0"/>
                <a:ea typeface="ＭＳ Ｐゴシック" charset="0"/>
                <a:cs typeface="Arial" pitchFamily="34" charset="0"/>
              </a:rPr>
              <a:t>The return to international markets after 18 years with the first USD </a:t>
            </a:r>
            <a:r>
              <a:rPr lang="en-US" sz="900" b="1" noProof="1" smtClean="0">
                <a:solidFill>
                  <a:schemeClr val="accent4">
                    <a:lumMod val="75000"/>
                  </a:schemeClr>
                </a:solidFill>
                <a:latin typeface="Arial" pitchFamily="34" charset="0"/>
                <a:ea typeface="ＭＳ Ｐゴシック" charset="0"/>
                <a:cs typeface="Arial" pitchFamily="34" charset="0"/>
              </a:rPr>
              <a:t>Green </a:t>
            </a:r>
            <a:r>
              <a:rPr lang="en-US" sz="900" b="1" noProof="1">
                <a:solidFill>
                  <a:schemeClr val="accent4">
                    <a:lumMod val="75000"/>
                  </a:schemeClr>
                </a:solidFill>
                <a:latin typeface="Arial" pitchFamily="34" charset="0"/>
                <a:ea typeface="ＭＳ Ｐゴシック" charset="0"/>
                <a:cs typeface="Arial" pitchFamily="34" charset="0"/>
              </a:rPr>
              <a:t>Bond</a:t>
            </a:r>
            <a:r>
              <a:rPr lang="en-US" sz="900" noProof="1" smtClean="0">
                <a:solidFill>
                  <a:schemeClr val="bg1">
                    <a:lumMod val="50000"/>
                  </a:schemeClr>
                </a:solidFill>
                <a:latin typeface="Arial" pitchFamily="34" charset="0"/>
                <a:ea typeface="ＭＳ Ｐゴシック" charset="0"/>
                <a:cs typeface="Arial" pitchFamily="34" charset="0"/>
              </a:rPr>
              <a:t>  by a Mexican issuer</a:t>
            </a:r>
            <a:endParaRPr lang="en-GB" sz="900" noProof="1">
              <a:solidFill>
                <a:schemeClr val="bg1">
                  <a:lumMod val="50000"/>
                </a:schemeClr>
              </a:solidFill>
              <a:latin typeface="Arial" pitchFamily="34" charset="0"/>
              <a:ea typeface="ＭＳ Ｐゴシック" charset="0"/>
              <a:cs typeface="Arial" pitchFamily="34" charset="0"/>
            </a:endParaRPr>
          </a:p>
        </p:txBody>
      </p:sp>
      <p:cxnSp>
        <p:nvCxnSpPr>
          <p:cNvPr id="141" name="Straight Connector 152"/>
          <p:cNvCxnSpPr/>
          <p:nvPr/>
        </p:nvCxnSpPr>
        <p:spPr bwMode="auto">
          <a:xfrm>
            <a:off x="6014794" y="1535150"/>
            <a:ext cx="1248089"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nvGrpSpPr>
          <p:cNvPr id="142" name="Group 61"/>
          <p:cNvGrpSpPr/>
          <p:nvPr/>
        </p:nvGrpSpPr>
        <p:grpSpPr>
          <a:xfrm>
            <a:off x="7578034" y="1375745"/>
            <a:ext cx="540328" cy="493586"/>
            <a:chOff x="1213650" y="4754009"/>
            <a:chExt cx="594361" cy="559397"/>
          </a:xfrm>
        </p:grpSpPr>
        <p:sp>
          <p:nvSpPr>
            <p:cNvPr id="143" name="Oval 22"/>
            <p:cNvSpPr>
              <a:spLocks noChangeArrowheads="1"/>
            </p:cNvSpPr>
            <p:nvPr/>
          </p:nvSpPr>
          <p:spPr bwMode="auto">
            <a:xfrm>
              <a:off x="1213650" y="4754009"/>
              <a:ext cx="594361" cy="559397"/>
            </a:xfrm>
            <a:prstGeom prst="ellipse">
              <a:avLst/>
            </a:prstGeom>
            <a:solidFill>
              <a:schemeClr val="accent2"/>
            </a:solidFill>
            <a:ln w="19050" algn="ctr">
              <a:no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2012</a:t>
              </a:r>
              <a:endParaRPr lang="en-GB" sz="900" b="1" dirty="0">
                <a:solidFill>
                  <a:srgbClr val="FFFFFF"/>
                </a:solidFill>
                <a:latin typeface="Arial" pitchFamily="34" charset="0"/>
                <a:cs typeface="Arial" pitchFamily="34" charset="0"/>
              </a:endParaRPr>
            </a:p>
          </p:txBody>
        </p:sp>
        <p:sp>
          <p:nvSpPr>
            <p:cNvPr id="144" name="Oval 22"/>
            <p:cNvSpPr>
              <a:spLocks noChangeArrowheads="1"/>
            </p:cNvSpPr>
            <p:nvPr/>
          </p:nvSpPr>
          <p:spPr bwMode="auto">
            <a:xfrm>
              <a:off x="1259366" y="4797039"/>
              <a:ext cx="502920" cy="473337"/>
            </a:xfrm>
            <a:prstGeom prst="ellipse">
              <a:avLst/>
            </a:prstGeom>
            <a:solidFill>
              <a:schemeClr val="accent2"/>
            </a:solidFill>
            <a:ln w="19050" algn="ctr">
              <a:solidFill>
                <a:srgbClr val="FFFFFF"/>
              </a:solidFill>
              <a:round/>
              <a:headEnd/>
              <a:tailEnd/>
            </a:ln>
            <a:scene3d>
              <a:camera prst="orthographicFront"/>
              <a:lightRig rig="threePt" dir="t"/>
            </a:scene3d>
            <a:sp3d>
              <a:bevelT/>
            </a:sp3d>
          </p:spPr>
          <p:txBody>
            <a:bodyPr wrap="none" lIns="95221" tIns="49515" rIns="95221" bIns="49515" anchor="ctr"/>
            <a:lstStyle/>
            <a:p>
              <a:pPr algn="ctr" defTabSz="815117"/>
              <a:r>
                <a:rPr lang="en-GB" sz="900" b="1" dirty="0" smtClean="0">
                  <a:solidFill>
                    <a:srgbClr val="FFFFFF"/>
                  </a:solidFill>
                  <a:latin typeface="Arial" pitchFamily="34" charset="0"/>
                  <a:cs typeface="Arial" pitchFamily="34" charset="0"/>
                </a:rPr>
                <a:t>2016</a:t>
              </a:r>
              <a:endParaRPr lang="en-GB" sz="900" b="1" dirty="0">
                <a:solidFill>
                  <a:srgbClr val="FFFFFF"/>
                </a:solidFill>
                <a:latin typeface="Arial" pitchFamily="34" charset="0"/>
                <a:cs typeface="Arial" pitchFamily="34" charset="0"/>
              </a:endParaRPr>
            </a:p>
          </p:txBody>
        </p:sp>
      </p:grpSp>
      <p:sp>
        <p:nvSpPr>
          <p:cNvPr id="145" name="Rounded Rectangle 148"/>
          <p:cNvSpPr/>
          <p:nvPr/>
        </p:nvSpPr>
        <p:spPr>
          <a:xfrm>
            <a:off x="8107645" y="639254"/>
            <a:ext cx="1216883" cy="1226670"/>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95624" tIns="47811" rIns="95624" bIns="47811" anchor="ctr"/>
          <a:lstStyle/>
          <a:p>
            <a:pPr marL="160919" lvl="2" indent="-160919" defTabSz="913865">
              <a:buSzPct val="120000"/>
              <a:defRPr/>
            </a:pPr>
            <a:r>
              <a:rPr lang="en-GB" sz="900" b="1" noProof="1" smtClean="0">
                <a:solidFill>
                  <a:schemeClr val="bg1">
                    <a:lumMod val="50000"/>
                  </a:schemeClr>
                </a:solidFill>
                <a:latin typeface="Arial" pitchFamily="34" charset="0"/>
                <a:ea typeface="ＭＳ Ｐゴシック" charset="0"/>
                <a:cs typeface="Arial" pitchFamily="34" charset="0"/>
              </a:rPr>
              <a:t>2016</a:t>
            </a:r>
          </a:p>
          <a:p>
            <a:pPr marL="160919" lvl="2" indent="-160919" defTabSz="913865">
              <a:buClr>
                <a:srgbClr val="7F7F7F"/>
              </a:buClr>
              <a:buSzPct val="100000"/>
              <a:buFont typeface="Arial" pitchFamily="34" charset="0"/>
              <a:buChar char="•"/>
              <a:defRPr/>
            </a:pPr>
            <a:r>
              <a:rPr lang="en-US" sz="900" noProof="1" smtClean="0">
                <a:solidFill>
                  <a:schemeClr val="bg1">
                    <a:lumMod val="50000"/>
                  </a:schemeClr>
                </a:solidFill>
                <a:latin typeface="Arial" pitchFamily="34" charset="0"/>
                <a:ea typeface="ＭＳ Ｐゴシック" charset="0"/>
                <a:cs typeface="Arial" pitchFamily="34" charset="0"/>
              </a:rPr>
              <a:t>First MXN </a:t>
            </a:r>
            <a:r>
              <a:rPr lang="en-US" sz="900" b="1" noProof="1" smtClean="0">
                <a:solidFill>
                  <a:schemeClr val="accent4">
                    <a:lumMod val="75000"/>
                  </a:schemeClr>
                </a:solidFill>
                <a:latin typeface="Arial" pitchFamily="34" charset="0"/>
                <a:ea typeface="ＭＳ Ｐゴシック" charset="0"/>
                <a:cs typeface="Arial" pitchFamily="34" charset="0"/>
              </a:rPr>
              <a:t>Green </a:t>
            </a:r>
            <a:r>
              <a:rPr lang="en-US" sz="900" b="1" noProof="1">
                <a:solidFill>
                  <a:schemeClr val="accent4">
                    <a:lumMod val="75000"/>
                  </a:schemeClr>
                </a:solidFill>
                <a:latin typeface="Arial" pitchFamily="34" charset="0"/>
                <a:ea typeface="ＭＳ Ｐゴシック" charset="0"/>
                <a:cs typeface="Arial" pitchFamily="34" charset="0"/>
              </a:rPr>
              <a:t>Bond </a:t>
            </a:r>
            <a:r>
              <a:rPr lang="en-US" sz="900" noProof="1" smtClean="0">
                <a:solidFill>
                  <a:schemeClr val="bg1">
                    <a:lumMod val="50000"/>
                  </a:schemeClr>
                </a:solidFill>
                <a:latin typeface="Arial" pitchFamily="34" charset="0"/>
                <a:ea typeface="ＭＳ Ｐゴシック" charset="0"/>
                <a:cs typeface="Arial" pitchFamily="34" charset="0"/>
              </a:rPr>
              <a:t>in the </a:t>
            </a:r>
            <a:r>
              <a:rPr lang="en-US" sz="900" noProof="1">
                <a:solidFill>
                  <a:schemeClr val="bg1">
                    <a:lumMod val="50000"/>
                  </a:schemeClr>
                </a:solidFill>
                <a:latin typeface="Arial" pitchFamily="34" charset="0"/>
                <a:ea typeface="ＭＳ Ｐゴシック" charset="0"/>
                <a:cs typeface="Arial" pitchFamily="34" charset="0"/>
              </a:rPr>
              <a:t>history of the Mexican market </a:t>
            </a:r>
            <a:endParaRPr lang="en-GB" sz="900" noProof="1">
              <a:solidFill>
                <a:schemeClr val="bg1">
                  <a:lumMod val="50000"/>
                </a:schemeClr>
              </a:solidFill>
              <a:latin typeface="Arial" pitchFamily="34" charset="0"/>
              <a:ea typeface="ＭＳ Ｐゴシック" charset="0"/>
              <a:cs typeface="Arial" pitchFamily="34" charset="0"/>
            </a:endParaRPr>
          </a:p>
        </p:txBody>
      </p:sp>
      <p:sp>
        <p:nvSpPr>
          <p:cNvPr id="2" name="Rectángulo redondeado 1"/>
          <p:cNvSpPr/>
          <p:nvPr/>
        </p:nvSpPr>
        <p:spPr>
          <a:xfrm>
            <a:off x="6534360" y="4396898"/>
            <a:ext cx="2232794" cy="465366"/>
          </a:xfrm>
          <a:prstGeom prst="roundRect">
            <a:avLst/>
          </a:prstGeom>
          <a:solidFill>
            <a:schemeClr val="tx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buClr>
                <a:srgbClr val="3333CC"/>
              </a:buClr>
              <a:defRPr/>
            </a:pPr>
            <a:r>
              <a:rPr lang="en-US" sz="1200" b="1" spc="50" dirty="0">
                <a:ln w="0"/>
                <a:solidFill>
                  <a:schemeClr val="bg1"/>
                </a:solidFill>
                <a:effectLst>
                  <a:innerShdw blurRad="63500" dist="50800" dir="13500000">
                    <a:srgbClr val="000000">
                      <a:alpha val="50000"/>
                    </a:srgbClr>
                  </a:innerShdw>
                </a:effectLst>
              </a:rPr>
              <a:t>NAFINSA</a:t>
            </a:r>
          </a:p>
          <a:p>
            <a:pPr algn="ctr" defTabSz="685800" eaLnBrk="1" fontAlgn="auto" hangingPunct="1">
              <a:spcBef>
                <a:spcPts val="0"/>
              </a:spcBef>
              <a:spcAft>
                <a:spcPts val="0"/>
              </a:spcAft>
              <a:buClr>
                <a:srgbClr val="3333CC"/>
              </a:buClr>
              <a:defRPr/>
            </a:pPr>
            <a:r>
              <a:rPr lang="en-US" sz="1200" b="1" spc="50" dirty="0">
                <a:ln w="0"/>
                <a:solidFill>
                  <a:schemeClr val="bg1"/>
                </a:solidFill>
                <a:effectLst>
                  <a:innerShdw blurRad="63500" dist="50800" dir="13500000">
                    <a:srgbClr val="000000">
                      <a:alpha val="50000"/>
                    </a:srgbClr>
                  </a:innerShdw>
                </a:effectLst>
              </a:rPr>
              <a:t>as Renewable Energy Bank</a:t>
            </a:r>
          </a:p>
        </p:txBody>
      </p:sp>
      <p:sp>
        <p:nvSpPr>
          <p:cNvPr id="4" name="Rectángulo 3"/>
          <p:cNvSpPr/>
          <p:nvPr/>
        </p:nvSpPr>
        <p:spPr>
          <a:xfrm>
            <a:off x="6683755" y="4929172"/>
            <a:ext cx="4572000" cy="1323439"/>
          </a:xfrm>
          <a:prstGeom prst="rect">
            <a:avLst/>
          </a:prstGeom>
        </p:spPr>
        <p:txBody>
          <a:bodyPr>
            <a:spAutoFit/>
          </a:bodyPr>
          <a:lstStyle/>
          <a:p>
            <a:pPr marL="0" indent="0" defTabSz="685800" fontAlgn="auto">
              <a:spcAft>
                <a:spcPts val="0"/>
              </a:spcAft>
              <a:buClr>
                <a:srgbClr val="3333CC"/>
              </a:buClr>
              <a:buNone/>
              <a:defRPr/>
            </a:pPr>
            <a:r>
              <a:rPr lang="en-US" sz="1000" b="1" spc="50" dirty="0">
                <a:ln w="0"/>
                <a:effectLst>
                  <a:innerShdw blurRad="63500" dist="50800" dir="13500000">
                    <a:srgbClr val="000000">
                      <a:alpha val="50000"/>
                    </a:srgbClr>
                  </a:innerShdw>
                </a:effectLst>
                <a:latin typeface="+mn-lt"/>
              </a:rPr>
              <a:t>Clean Energy</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Wind </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Solar </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Hydro</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Geothermal</a:t>
            </a:r>
          </a:p>
          <a:p>
            <a:pPr marL="0" indent="0" defTabSz="685800" fontAlgn="auto">
              <a:spcAft>
                <a:spcPts val="0"/>
              </a:spcAft>
              <a:buClr>
                <a:srgbClr val="3333CC"/>
              </a:buClr>
              <a:buNone/>
              <a:defRPr/>
            </a:pPr>
            <a:r>
              <a:rPr lang="en-US" sz="1000" b="1" spc="50" dirty="0">
                <a:ln w="0"/>
                <a:effectLst>
                  <a:innerShdw blurRad="63500" dist="50800" dir="13500000">
                    <a:srgbClr val="000000">
                      <a:alpha val="50000"/>
                    </a:srgbClr>
                  </a:innerShdw>
                </a:effectLst>
                <a:latin typeface="+mn-lt"/>
              </a:rPr>
              <a:t>Non Renewable Energy</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Gas pipelines</a:t>
            </a:r>
          </a:p>
          <a:p>
            <a:pPr marL="133350" indent="-133350" defTabSz="685800" fontAlgn="auto">
              <a:spcAft>
                <a:spcPts val="0"/>
              </a:spcAft>
              <a:buClr>
                <a:srgbClr val="3333CC"/>
              </a:buClr>
              <a:defRPr/>
            </a:pPr>
            <a:r>
              <a:rPr lang="en-US" sz="1000" spc="50" dirty="0">
                <a:ln w="0"/>
                <a:effectLst>
                  <a:innerShdw blurRad="63500" dist="50800" dir="13500000">
                    <a:srgbClr val="000000">
                      <a:alpha val="50000"/>
                    </a:srgbClr>
                  </a:innerShdw>
                </a:effectLst>
                <a:latin typeface="+mn-lt"/>
              </a:rPr>
              <a:t>Cogeneration</a:t>
            </a:r>
          </a:p>
        </p:txBody>
      </p:sp>
    </p:spTree>
    <p:custDataLst>
      <p:tags r:id="rId1"/>
    </p:custDataLst>
    <p:extLst>
      <p:ext uri="{BB962C8B-B14F-4D97-AF65-F5344CB8AC3E}">
        <p14:creationId xmlns:p14="http://schemas.microsoft.com/office/powerpoint/2010/main" val="2009946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455384" y="2350755"/>
            <a:ext cx="4068712" cy="278418"/>
          </a:xfrm>
          <a:prstGeom prst="roundRect">
            <a:avLst/>
          </a:prstGeom>
          <a:solidFill>
            <a:schemeClr val="tx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algn="ctr"/>
            <a:r>
              <a:rPr lang="en-US" sz="1000" b="1" dirty="0" smtClean="0">
                <a:solidFill>
                  <a:srgbClr val="FFFFFF"/>
                </a:solidFill>
                <a:latin typeface="Arial" pitchFamily="34" charset="0"/>
                <a:cs typeface="Arial" pitchFamily="34" charset="0"/>
              </a:rPr>
              <a:t>Mexico’s Commitment to Address Climate Change</a:t>
            </a:r>
            <a:endParaRPr lang="en-US" sz="1000" b="1" baseline="30000" dirty="0" smtClean="0">
              <a:solidFill>
                <a:srgbClr val="FFFFFF"/>
              </a:solidFill>
              <a:latin typeface="Arial" pitchFamily="34" charset="0"/>
              <a:cs typeface="Arial" pitchFamily="34" charset="0"/>
            </a:endParaRPr>
          </a:p>
        </p:txBody>
      </p:sp>
      <p:sp>
        <p:nvSpPr>
          <p:cNvPr id="36" name="Content Placeholder 3"/>
          <p:cNvSpPr txBox="1">
            <a:spLocks/>
          </p:cNvSpPr>
          <p:nvPr/>
        </p:nvSpPr>
        <p:spPr>
          <a:xfrm>
            <a:off x="512551" y="2786283"/>
            <a:ext cx="4064414" cy="1471622"/>
          </a:xfrm>
          <a:prstGeom prst="rect">
            <a:avLst/>
          </a:prstGeom>
        </p:spPr>
        <p:txBody>
          <a:bodyPr vert="horz" lIns="0" tIns="0" rIns="0" bIns="0" rtlCol="0">
            <a:noAutofit/>
          </a:bodyPr>
          <a:lstStyle/>
          <a:p>
            <a:pPr marL="149586" indent="-149586" algn="just">
              <a:lnSpc>
                <a:spcPts val="1167"/>
              </a:lnSpc>
              <a:spcAft>
                <a:spcPts val="404"/>
              </a:spcAft>
              <a:buClr>
                <a:srgbClr val="7F7F7F"/>
              </a:buClr>
              <a:buSzPct val="100000"/>
              <a:buFontTx/>
              <a:buChar char="•"/>
              <a:defRPr/>
            </a:pPr>
            <a:r>
              <a:rPr lang="en-US" sz="900" dirty="0" smtClean="0">
                <a:latin typeface="Arial" pitchFamily="34" charset="0"/>
                <a:cs typeface="Arial" pitchFamily="34" charset="0"/>
              </a:rPr>
              <a:t>Climate Change Law enacted in 2012: Goal to reduce emissions by 30% with respect to the baseline ( year 2000 levels)</a:t>
            </a:r>
          </a:p>
          <a:p>
            <a:pPr marL="149586" indent="-149586" algn="just">
              <a:lnSpc>
                <a:spcPts val="1167"/>
              </a:lnSpc>
              <a:spcAft>
                <a:spcPts val="404"/>
              </a:spcAft>
              <a:buClr>
                <a:srgbClr val="7F7F7F"/>
              </a:buClr>
              <a:buSzPct val="100000"/>
              <a:buFontTx/>
              <a:buChar char="•"/>
              <a:defRPr/>
            </a:pPr>
            <a:r>
              <a:rPr lang="en-US" sz="900" dirty="0" smtClean="0">
                <a:latin typeface="Arial" pitchFamily="34" charset="0"/>
                <a:cs typeface="Arial" pitchFamily="34" charset="0"/>
              </a:rPr>
              <a:t>Energy Reform to promote investment in clean energy technology; The Federal Commission of Electricity (CFE) reduced fuel oil consumption by almost 45%, from 201,000 barrels consumption per day in 2012, to 111,000 barrels per day in 2014</a:t>
            </a:r>
          </a:p>
          <a:p>
            <a:pPr marL="149586" indent="-149586" algn="just">
              <a:lnSpc>
                <a:spcPts val="1167"/>
              </a:lnSpc>
              <a:spcAft>
                <a:spcPts val="404"/>
              </a:spcAft>
              <a:buClr>
                <a:srgbClr val="7F7F7F"/>
              </a:buClr>
              <a:buSzPct val="100000"/>
              <a:buFontTx/>
              <a:buChar char="•"/>
              <a:defRPr/>
            </a:pPr>
            <a:r>
              <a:rPr lang="en-US" sz="900" dirty="0" smtClean="0">
                <a:latin typeface="Arial" pitchFamily="34" charset="0"/>
                <a:cs typeface="Arial" pitchFamily="34" charset="0"/>
              </a:rPr>
              <a:t>Fossil Fuel “Green” Tax, a specific fee by fuel type</a:t>
            </a:r>
          </a:p>
          <a:p>
            <a:pPr marL="149586" indent="-149586" algn="just">
              <a:lnSpc>
                <a:spcPts val="1167"/>
              </a:lnSpc>
              <a:spcAft>
                <a:spcPts val="404"/>
              </a:spcAft>
              <a:buClr>
                <a:srgbClr val="7F7F7F"/>
              </a:buClr>
              <a:buSzPct val="100000"/>
              <a:buFontTx/>
              <a:buChar char="•"/>
              <a:defRPr/>
            </a:pPr>
            <a:r>
              <a:rPr lang="en-US" sz="900" dirty="0" smtClean="0">
                <a:latin typeface="Arial" pitchFamily="34" charset="0"/>
                <a:cs typeface="Arial" pitchFamily="34" charset="0"/>
              </a:rPr>
              <a:t>Mexico’s Climate Change Fund</a:t>
            </a:r>
          </a:p>
          <a:p>
            <a:pPr marL="171450" indent="-171450" algn="just">
              <a:lnSpc>
                <a:spcPts val="1167"/>
              </a:lnSpc>
              <a:spcAft>
                <a:spcPts val="404"/>
              </a:spcAft>
              <a:buClr>
                <a:srgbClr val="7F7F7F"/>
              </a:buClr>
              <a:buSzPct val="100000"/>
              <a:buFont typeface="Arial" panose="020B0604020202020204" pitchFamily="34" charset="0"/>
              <a:buChar char="•"/>
              <a:defRPr/>
            </a:pPr>
            <a:r>
              <a:rPr lang="en-US" sz="900" dirty="0" smtClean="0">
                <a:latin typeface="Arial" pitchFamily="34" charset="0"/>
                <a:cs typeface="Arial" pitchFamily="34" charset="0"/>
              </a:rPr>
              <a:t>INDC</a:t>
            </a:r>
          </a:p>
          <a:p>
            <a:pPr marL="360430" lvl="1" indent="-199447" algn="just">
              <a:lnSpc>
                <a:spcPts val="1167"/>
              </a:lnSpc>
              <a:spcAft>
                <a:spcPts val="404"/>
              </a:spcAft>
              <a:buClr>
                <a:srgbClr val="595959"/>
              </a:buClr>
              <a:buFont typeface="Arial" pitchFamily="34" charset="0"/>
              <a:buChar char="–"/>
              <a:defRPr/>
            </a:pPr>
            <a:r>
              <a:rPr lang="en-US" sz="900" b="1" dirty="0" smtClean="0">
                <a:latin typeface="Arial" pitchFamily="34" charset="0"/>
                <a:cs typeface="Arial" pitchFamily="34" charset="0"/>
              </a:rPr>
              <a:t>Unconditional Reduction:</a:t>
            </a:r>
            <a:r>
              <a:rPr lang="en-US" sz="900" dirty="0" smtClean="0">
                <a:latin typeface="Arial" pitchFamily="34" charset="0"/>
                <a:cs typeface="Arial" pitchFamily="34" charset="0"/>
              </a:rPr>
              <a:t> Goal to reduce unconditionally 22% of </a:t>
            </a:r>
            <a:r>
              <a:rPr lang="en-US" sz="900" dirty="0">
                <a:latin typeface="Arial" pitchFamily="34" charset="0"/>
                <a:cs typeface="Arial" pitchFamily="34" charset="0"/>
              </a:rPr>
              <a:t>g</a:t>
            </a:r>
            <a:r>
              <a:rPr lang="en-US" sz="900" dirty="0" smtClean="0">
                <a:latin typeface="Arial" pitchFamily="34" charset="0"/>
                <a:cs typeface="Arial" pitchFamily="34" charset="0"/>
              </a:rPr>
              <a:t>reenhouse </a:t>
            </a:r>
            <a:r>
              <a:rPr lang="en-US" sz="900" dirty="0">
                <a:latin typeface="Arial" pitchFamily="34" charset="0"/>
                <a:cs typeface="Arial" pitchFamily="34" charset="0"/>
              </a:rPr>
              <a:t>g</a:t>
            </a:r>
            <a:r>
              <a:rPr lang="en-US" sz="900" dirty="0" smtClean="0">
                <a:latin typeface="Arial" pitchFamily="34" charset="0"/>
                <a:cs typeface="Arial" pitchFamily="34" charset="0"/>
              </a:rPr>
              <a:t>ases emissions and 51% of </a:t>
            </a:r>
            <a:r>
              <a:rPr lang="en-US" sz="900" dirty="0">
                <a:latin typeface="Arial" pitchFamily="34" charset="0"/>
                <a:cs typeface="Arial" pitchFamily="34" charset="0"/>
              </a:rPr>
              <a:t>b</a:t>
            </a:r>
            <a:r>
              <a:rPr lang="en-US" sz="900" dirty="0" smtClean="0">
                <a:latin typeface="Arial" pitchFamily="34" charset="0"/>
                <a:cs typeface="Arial" pitchFamily="34" charset="0"/>
              </a:rPr>
              <a:t>lack carbon emissions by 2030</a:t>
            </a:r>
          </a:p>
          <a:p>
            <a:pPr marL="360430" lvl="1" indent="-199447" algn="just">
              <a:lnSpc>
                <a:spcPts val="1167"/>
              </a:lnSpc>
              <a:spcAft>
                <a:spcPts val="404"/>
              </a:spcAft>
              <a:buClr>
                <a:srgbClr val="595959"/>
              </a:buClr>
              <a:buFont typeface="Arial" pitchFamily="34" charset="0"/>
              <a:buChar char="–"/>
              <a:defRPr/>
            </a:pPr>
            <a:r>
              <a:rPr lang="en-US" sz="900" b="1" dirty="0" smtClean="0">
                <a:latin typeface="Arial" pitchFamily="34" charset="0"/>
                <a:cs typeface="Arial" pitchFamily="34" charset="0"/>
              </a:rPr>
              <a:t>Conditional Reduction:</a:t>
            </a:r>
            <a:r>
              <a:rPr lang="en-US" sz="900" dirty="0" smtClean="0">
                <a:latin typeface="Arial" pitchFamily="34" charset="0"/>
                <a:cs typeface="Arial" pitchFamily="34" charset="0"/>
              </a:rPr>
              <a:t> Our reduction commitment expressed above could increase up to 36% of greenhouse </a:t>
            </a:r>
            <a:r>
              <a:rPr lang="en-US" sz="900" dirty="0">
                <a:latin typeface="Arial" pitchFamily="34" charset="0"/>
                <a:cs typeface="Arial" pitchFamily="34" charset="0"/>
              </a:rPr>
              <a:t>g</a:t>
            </a:r>
            <a:r>
              <a:rPr lang="en-US" sz="900" dirty="0" smtClean="0">
                <a:latin typeface="Arial" pitchFamily="34" charset="0"/>
                <a:cs typeface="Arial" pitchFamily="34" charset="0"/>
              </a:rPr>
              <a:t>ases emissions and 70% of black carbon emissions, subject to a global agreement addressing important topics including international carbon price, carbon border adjustments, technical cooperation, access to low-cost financial resources and technology transfer, all at a scale commensurate to the challenge of global climate change</a:t>
            </a:r>
          </a:p>
        </p:txBody>
      </p:sp>
      <p:sp>
        <p:nvSpPr>
          <p:cNvPr id="60"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65" name="Title 63"/>
          <p:cNvSpPr>
            <a:spLocks noGrp="1"/>
          </p:cNvSpPr>
          <p:nvPr>
            <p:ph type="title"/>
          </p:nvPr>
        </p:nvSpPr>
        <p:spPr>
          <a:xfrm>
            <a:off x="1619250" y="225607"/>
            <a:ext cx="7299325" cy="564497"/>
          </a:xfrm>
        </p:spPr>
        <p:txBody>
          <a:bodyPr lIns="0" rIns="0">
            <a:noAutofit/>
          </a:bodyPr>
          <a:lstStyle/>
          <a:p>
            <a:pPr defTabSz="914293">
              <a:lnSpc>
                <a:spcPts val="2500"/>
              </a:lnSpc>
            </a:pPr>
            <a:r>
              <a:rPr lang="en-US" sz="3200" dirty="0">
                <a:latin typeface="Arial" pitchFamily="34" charset="0"/>
                <a:ea typeface="+mj-ea"/>
                <a:cs typeface="Arial" pitchFamily="34" charset="0"/>
              </a:rPr>
              <a:t>Mexico’s </a:t>
            </a:r>
            <a:r>
              <a:rPr lang="en-US" sz="3200" dirty="0" smtClean="0">
                <a:latin typeface="Arial" pitchFamily="34" charset="0"/>
                <a:ea typeface="+mj-ea"/>
                <a:cs typeface="Arial" pitchFamily="34" charset="0"/>
              </a:rPr>
              <a:t>Commitment</a:t>
            </a:r>
            <a:endParaRPr lang="en-US" sz="3200" dirty="0">
              <a:latin typeface="Arial" pitchFamily="34" charset="0"/>
              <a:ea typeface="+mj-ea"/>
              <a:cs typeface="Arial" pitchFamily="34" charset="0"/>
            </a:endParaRPr>
          </a:p>
        </p:txBody>
      </p:sp>
      <p:sp>
        <p:nvSpPr>
          <p:cNvPr id="63" name="Text Placeholder 62"/>
          <p:cNvSpPr>
            <a:spLocks noGrp="1"/>
          </p:cNvSpPr>
          <p:nvPr>
            <p:ph type="body" sz="quarter" idx="10"/>
          </p:nvPr>
        </p:nvSpPr>
        <p:spPr>
          <a:xfrm>
            <a:off x="455384" y="6207487"/>
            <a:ext cx="8229600" cy="268941"/>
          </a:xfrm>
        </p:spPr>
        <p:txBody>
          <a:bodyPr anchor="b"/>
          <a:lstStyle/>
          <a:p>
            <a:r>
              <a:rPr lang="en-US" dirty="0" smtClean="0">
                <a:latin typeface="Arial" pitchFamily="34" charset="0"/>
                <a:cs typeface="Arial" pitchFamily="34" charset="0"/>
              </a:rPr>
              <a:t>Source: </a:t>
            </a:r>
            <a:r>
              <a:rPr lang="en-US" sz="800" dirty="0" smtClean="0">
                <a:latin typeface="Arial" pitchFamily="34" charset="0"/>
                <a:cs typeface="Arial" pitchFamily="34" charset="0"/>
              </a:rPr>
              <a:t>United Nations Environment </a:t>
            </a:r>
            <a:r>
              <a:rPr lang="en-US" sz="800" dirty="0" err="1" smtClean="0">
                <a:latin typeface="Arial" pitchFamily="34" charset="0"/>
                <a:cs typeface="Arial" pitchFamily="34" charset="0"/>
              </a:rPr>
              <a:t>Programme</a:t>
            </a:r>
            <a:r>
              <a:rPr lang="en-US" sz="800" dirty="0" smtClean="0">
                <a:latin typeface="Arial" pitchFamily="34" charset="0"/>
                <a:cs typeface="Arial" pitchFamily="34" charset="0"/>
              </a:rPr>
              <a:t> and SHCP’s “Mexico’s Concrete Actions To Address Climate Change“. </a:t>
            </a:r>
            <a:endParaRPr lang="en-US" sz="800" dirty="0">
              <a:latin typeface="Arial" pitchFamily="34" charset="0"/>
              <a:cs typeface="Arial" pitchFamily="34" charset="0"/>
            </a:endParaRPr>
          </a:p>
        </p:txBody>
      </p:sp>
      <p:sp>
        <p:nvSpPr>
          <p:cNvPr id="4" name="Content Placeholder 3"/>
          <p:cNvSpPr>
            <a:spLocks noGrp="1"/>
          </p:cNvSpPr>
          <p:nvPr>
            <p:ph idx="4294967295"/>
          </p:nvPr>
        </p:nvSpPr>
        <p:spPr>
          <a:xfrm>
            <a:off x="395288" y="979155"/>
            <a:ext cx="4022725" cy="1371600"/>
          </a:xfrm>
          <a:prstGeom prst="rect">
            <a:avLst/>
          </a:prstGeom>
        </p:spPr>
        <p:txBody>
          <a:bodyPr>
            <a:noAutofit/>
          </a:bodyPr>
          <a:lstStyle/>
          <a:p>
            <a:pPr marL="149586" indent="-149586" algn="just" defTabSz="914293">
              <a:lnSpc>
                <a:spcPts val="1167"/>
              </a:lnSpc>
              <a:spcAft>
                <a:spcPts val="404"/>
              </a:spcAft>
              <a:buClr>
                <a:srgbClr val="7F7F7F"/>
              </a:buClr>
              <a:buSzPct val="100000"/>
              <a:buFontTx/>
              <a:buChar char="•"/>
              <a:defRPr/>
            </a:pPr>
            <a:r>
              <a:rPr lang="en-US" sz="900" dirty="0">
                <a:solidFill>
                  <a:schemeClr val="tx1"/>
                </a:solidFill>
                <a:latin typeface="Arial" pitchFamily="34" charset="0"/>
                <a:ea typeface="+mn-ea"/>
                <a:cs typeface="Arial" pitchFamily="34" charset="0"/>
              </a:rPr>
              <a:t>Since </a:t>
            </a:r>
            <a:r>
              <a:rPr lang="en-US" sz="900" dirty="0" smtClean="0">
                <a:solidFill>
                  <a:schemeClr val="tx1"/>
                </a:solidFill>
                <a:latin typeface="Arial" pitchFamily="34" charset="0"/>
                <a:ea typeface="+mn-ea"/>
                <a:cs typeface="Arial" pitchFamily="34" charset="0"/>
              </a:rPr>
              <a:t>2009,  </a:t>
            </a:r>
            <a:r>
              <a:rPr lang="en-US" sz="900" dirty="0">
                <a:solidFill>
                  <a:schemeClr val="tx1"/>
                </a:solidFill>
                <a:latin typeface="Arial" pitchFamily="34" charset="0"/>
                <a:ea typeface="+mn-ea"/>
                <a:cs typeface="Arial" pitchFamily="34" charset="0"/>
              </a:rPr>
              <a:t>with the General Law </a:t>
            </a:r>
            <a:r>
              <a:rPr lang="en-US" sz="900" dirty="0" smtClean="0">
                <a:solidFill>
                  <a:schemeClr val="tx1"/>
                </a:solidFill>
                <a:latin typeface="Arial" pitchFamily="34" charset="0"/>
                <a:ea typeface="+mn-ea"/>
                <a:cs typeface="Arial" pitchFamily="34" charset="0"/>
              </a:rPr>
              <a:t>on Climate </a:t>
            </a:r>
            <a:r>
              <a:rPr lang="en-US" sz="900" dirty="0">
                <a:solidFill>
                  <a:schemeClr val="tx1"/>
                </a:solidFill>
                <a:latin typeface="Arial" pitchFamily="34" charset="0"/>
                <a:ea typeface="+mn-ea"/>
                <a:cs typeface="Arial" pitchFamily="34" charset="0"/>
              </a:rPr>
              <a:t>Change, Mexico has supported and shown strong leadership on different environmental issues, including climate change and the use of renewable </a:t>
            </a:r>
            <a:r>
              <a:rPr lang="en-US" sz="900" dirty="0" smtClean="0">
                <a:solidFill>
                  <a:schemeClr val="tx1"/>
                </a:solidFill>
                <a:latin typeface="Arial" pitchFamily="34" charset="0"/>
                <a:ea typeface="+mn-ea"/>
                <a:cs typeface="Arial" pitchFamily="34" charset="0"/>
              </a:rPr>
              <a:t>energies.</a:t>
            </a:r>
            <a:endParaRPr lang="en-US" sz="900" dirty="0">
              <a:solidFill>
                <a:schemeClr val="tx1"/>
              </a:solidFill>
              <a:latin typeface="Arial" pitchFamily="34" charset="0"/>
              <a:ea typeface="+mn-ea"/>
              <a:cs typeface="Arial" pitchFamily="34" charset="0"/>
            </a:endParaRPr>
          </a:p>
          <a:p>
            <a:pPr marL="149586" indent="-149586" algn="just" defTabSz="914293">
              <a:lnSpc>
                <a:spcPts val="1167"/>
              </a:lnSpc>
              <a:spcAft>
                <a:spcPts val="404"/>
              </a:spcAft>
              <a:buClr>
                <a:srgbClr val="7F7F7F"/>
              </a:buClr>
              <a:buSzPct val="100000"/>
              <a:buFontTx/>
              <a:buChar char="•"/>
              <a:defRPr/>
            </a:pPr>
            <a:r>
              <a:rPr lang="en-US" sz="900" dirty="0">
                <a:solidFill>
                  <a:schemeClr val="tx1"/>
                </a:solidFill>
                <a:latin typeface="Arial" pitchFamily="34" charset="0"/>
                <a:ea typeface="+mn-ea"/>
                <a:cs typeface="Arial" pitchFamily="34" charset="0"/>
              </a:rPr>
              <a:t>In March 2015, Mexico became the first developing country to formally submit its </a:t>
            </a:r>
            <a:r>
              <a:rPr lang="en-US" sz="900" dirty="0" smtClean="0">
                <a:solidFill>
                  <a:schemeClr val="tx1"/>
                </a:solidFill>
                <a:latin typeface="Arial" pitchFamily="34" charset="0"/>
                <a:ea typeface="+mn-ea"/>
                <a:cs typeface="Arial" pitchFamily="34" charset="0"/>
              </a:rPr>
              <a:t>Intended Nationally Determined Contributions. </a:t>
            </a:r>
            <a:r>
              <a:rPr lang="en-US" sz="900" dirty="0">
                <a:solidFill>
                  <a:schemeClr val="tx1"/>
                </a:solidFill>
                <a:latin typeface="Arial" pitchFamily="34" charset="0"/>
                <a:ea typeface="+mn-ea"/>
                <a:cs typeface="Arial" pitchFamily="34" charset="0"/>
              </a:rPr>
              <a:t>Mexico followed the EU, Switzerland and Norway in laying out their commitments to reduce greenhouse gas </a:t>
            </a:r>
            <a:r>
              <a:rPr lang="en-US" sz="900" dirty="0" smtClean="0">
                <a:solidFill>
                  <a:schemeClr val="tx1"/>
                </a:solidFill>
                <a:latin typeface="Arial" pitchFamily="34" charset="0"/>
                <a:ea typeface="+mn-ea"/>
                <a:cs typeface="Arial" pitchFamily="34" charset="0"/>
              </a:rPr>
              <a:t>emissions. </a:t>
            </a:r>
            <a:endParaRPr lang="en-US" sz="900" dirty="0">
              <a:solidFill>
                <a:schemeClr val="tx1"/>
              </a:solidFill>
              <a:latin typeface="Arial" pitchFamily="34" charset="0"/>
              <a:ea typeface="+mn-ea"/>
              <a:cs typeface="Arial" pitchFamily="34" charset="0"/>
            </a:endParaRPr>
          </a:p>
        </p:txBody>
      </p:sp>
      <p:grpSp>
        <p:nvGrpSpPr>
          <p:cNvPr id="2" name="Group 78"/>
          <p:cNvGrpSpPr/>
          <p:nvPr/>
        </p:nvGrpSpPr>
        <p:grpSpPr>
          <a:xfrm>
            <a:off x="4888746" y="2014037"/>
            <a:ext cx="3693045" cy="3207897"/>
            <a:chOff x="4548250" y="2133600"/>
            <a:chExt cx="5486399" cy="4910075"/>
          </a:xfrm>
        </p:grpSpPr>
        <p:pic>
          <p:nvPicPr>
            <p:cNvPr id="80" name="Picture 21"/>
            <p:cNvPicPr>
              <a:picLocks noChangeAspect="1" noChangeArrowheads="1"/>
            </p:cNvPicPr>
            <p:nvPr>
              <p:custDataLst>
                <p:tags r:id="rId1"/>
              </p:custDataLst>
            </p:nvPr>
          </p:nvPicPr>
          <p:blipFill>
            <a:blip r:embed="rId5" cstate="print"/>
            <a:srcRect/>
            <a:stretch>
              <a:fillRect/>
            </a:stretch>
          </p:blipFill>
          <p:spPr bwMode="auto">
            <a:xfrm>
              <a:off x="4548250" y="4290950"/>
              <a:ext cx="2333625" cy="2752725"/>
            </a:xfrm>
            <a:prstGeom prst="rect">
              <a:avLst/>
            </a:prstGeom>
            <a:noFill/>
            <a:ln w="9525">
              <a:noFill/>
              <a:miter lim="800000"/>
              <a:headEnd/>
              <a:tailEnd/>
            </a:ln>
            <a:effectLst/>
            <a:scene3d>
              <a:camera prst="orthographicFront"/>
              <a:lightRig rig="threePt" dir="t"/>
            </a:scene3d>
            <a:sp3d>
              <a:bevelT/>
            </a:sp3d>
          </p:spPr>
        </p:pic>
        <p:sp>
          <p:nvSpPr>
            <p:cNvPr id="81" name="Oval 80"/>
            <p:cNvSpPr/>
            <p:nvPr/>
          </p:nvSpPr>
          <p:spPr>
            <a:xfrm>
              <a:off x="6767576" y="2936960"/>
              <a:ext cx="1081024" cy="1081024"/>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tx1"/>
                  </a:solidFill>
                  <a:latin typeface="Arial" pitchFamily="34" charset="0"/>
                  <a:cs typeface="Arial" pitchFamily="34" charset="0"/>
                </a:rPr>
                <a:t>~60,000 MW</a:t>
              </a:r>
            </a:p>
          </p:txBody>
        </p:sp>
        <p:sp>
          <p:nvSpPr>
            <p:cNvPr id="82" name="Rounded Rectangle 81"/>
            <p:cNvSpPr/>
            <p:nvPr/>
          </p:nvSpPr>
          <p:spPr>
            <a:xfrm>
              <a:off x="5181600" y="4114800"/>
              <a:ext cx="2057400" cy="2819400"/>
            </a:xfrm>
            <a:prstGeom prst="roundRect">
              <a:avLst>
                <a:gd name="adj" fmla="val 10746"/>
              </a:avLst>
            </a:prstGeom>
            <a:noFill/>
            <a:ln w="19050" algn="ctr">
              <a:solidFill>
                <a:srgbClr val="00A5CC"/>
              </a:solidFill>
              <a:miter lim="800000"/>
              <a:headEnd/>
              <a:tailEnd/>
            </a:ln>
            <a:effectLst/>
            <a:scene3d>
              <a:camera prst="orthographicFront"/>
              <a:lightRig rig="threePt" dir="t"/>
            </a:scene3d>
            <a:sp3d>
              <a:bevelT/>
            </a:sp3d>
          </p:spPr>
          <p:txBody>
            <a:bodyPr lIns="82048" tIns="41025" rIns="82048" bIns="41025"/>
            <a:lstStyle/>
            <a:p>
              <a:pPr defTabSz="736530"/>
              <a:endParaRPr lang="en-US" sz="900" dirty="0" smtClean="0">
                <a:latin typeface="Arial" pitchFamily="34" charset="0"/>
                <a:cs typeface="Arial" pitchFamily="34" charset="0"/>
              </a:endParaRPr>
            </a:p>
          </p:txBody>
        </p:sp>
        <p:sp>
          <p:nvSpPr>
            <p:cNvPr id="83" name="Rounded Rectangle 82"/>
            <p:cNvSpPr/>
            <p:nvPr/>
          </p:nvSpPr>
          <p:spPr>
            <a:xfrm>
              <a:off x="7391400" y="4114800"/>
              <a:ext cx="2057400" cy="2819400"/>
            </a:xfrm>
            <a:prstGeom prst="roundRect">
              <a:avLst>
                <a:gd name="adj" fmla="val 10746"/>
              </a:avLst>
            </a:prstGeom>
            <a:noFill/>
            <a:ln w="19050">
              <a:solidFill>
                <a:srgbClr val="00738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solidFill>
                  <a:schemeClr val="tx1"/>
                </a:solidFill>
                <a:latin typeface="Arial" pitchFamily="34" charset="0"/>
                <a:cs typeface="Arial" pitchFamily="34" charset="0"/>
              </a:endParaRPr>
            </a:p>
          </p:txBody>
        </p:sp>
        <p:pic>
          <p:nvPicPr>
            <p:cNvPr id="84" name="Picture 9"/>
            <p:cNvPicPr>
              <a:picLocks noChangeAspect="1" noChangeArrowheads="1"/>
            </p:cNvPicPr>
            <p:nvPr>
              <p:custDataLst>
                <p:tags r:id="rId2"/>
              </p:custDataLst>
            </p:nvPr>
          </p:nvPicPr>
          <p:blipFill>
            <a:blip r:embed="rId6" cstate="print"/>
            <a:srcRect/>
            <a:stretch>
              <a:fillRect/>
            </a:stretch>
          </p:blipFill>
          <p:spPr bwMode="auto">
            <a:xfrm>
              <a:off x="5486400" y="2460135"/>
              <a:ext cx="3643376" cy="2189056"/>
            </a:xfrm>
            <a:prstGeom prst="rect">
              <a:avLst/>
            </a:prstGeom>
            <a:noFill/>
            <a:ln w="12700">
              <a:noFill/>
              <a:prstDash val="dash"/>
              <a:miter lim="800000"/>
              <a:headEnd/>
              <a:tailEnd/>
            </a:ln>
            <a:effectLst/>
            <a:scene3d>
              <a:camera prst="orthographicFront"/>
              <a:lightRig rig="threePt" dir="t"/>
            </a:scene3d>
            <a:sp3d>
              <a:bevelT/>
            </a:sp3d>
          </p:spPr>
        </p:pic>
        <p:sp>
          <p:nvSpPr>
            <p:cNvPr id="85" name="TextBox 84"/>
            <p:cNvSpPr txBox="1"/>
            <p:nvPr/>
          </p:nvSpPr>
          <p:spPr>
            <a:xfrm>
              <a:off x="5491350" y="4376677"/>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accent5">
                      <a:lumMod val="75000"/>
                    </a:schemeClr>
                  </a:solidFill>
                  <a:latin typeface="Arial" pitchFamily="34" charset="0"/>
                  <a:cs typeface="Arial" pitchFamily="34" charset="0"/>
                </a:rPr>
                <a:t>11%</a:t>
              </a:r>
            </a:p>
          </p:txBody>
        </p:sp>
        <p:sp>
          <p:nvSpPr>
            <p:cNvPr id="86" name="TextBox 85"/>
            <p:cNvSpPr txBox="1"/>
            <p:nvPr/>
          </p:nvSpPr>
          <p:spPr>
            <a:xfrm>
              <a:off x="5491350" y="4652777"/>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12%</a:t>
              </a:r>
            </a:p>
          </p:txBody>
        </p:sp>
        <p:sp>
          <p:nvSpPr>
            <p:cNvPr id="87" name="TextBox 86"/>
            <p:cNvSpPr txBox="1"/>
            <p:nvPr/>
          </p:nvSpPr>
          <p:spPr>
            <a:xfrm>
              <a:off x="5491350" y="4974402"/>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17%</a:t>
              </a:r>
            </a:p>
          </p:txBody>
        </p:sp>
        <p:sp>
          <p:nvSpPr>
            <p:cNvPr id="88" name="TextBox 87"/>
            <p:cNvSpPr txBox="1"/>
            <p:nvPr/>
          </p:nvSpPr>
          <p:spPr>
            <a:xfrm>
              <a:off x="5491350" y="5479102"/>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23%</a:t>
              </a:r>
            </a:p>
          </p:txBody>
        </p:sp>
        <p:sp>
          <p:nvSpPr>
            <p:cNvPr id="89" name="TextBox 88"/>
            <p:cNvSpPr txBox="1"/>
            <p:nvPr/>
          </p:nvSpPr>
          <p:spPr>
            <a:xfrm>
              <a:off x="5491350" y="6205477"/>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37%</a:t>
              </a:r>
            </a:p>
          </p:txBody>
        </p:sp>
        <p:pic>
          <p:nvPicPr>
            <p:cNvPr id="90" name="Picture 22"/>
            <p:cNvPicPr>
              <a:picLocks noChangeAspect="1" noChangeArrowheads="1"/>
            </p:cNvPicPr>
            <p:nvPr>
              <p:custDataLst>
                <p:tags r:id="rId3"/>
              </p:custDataLst>
            </p:nvPr>
          </p:nvPicPr>
          <p:blipFill>
            <a:blip r:embed="rId7" cstate="print"/>
            <a:srcRect/>
            <a:stretch>
              <a:fillRect/>
            </a:stretch>
          </p:blipFill>
          <p:spPr bwMode="auto">
            <a:xfrm>
              <a:off x="7701024" y="4290950"/>
              <a:ext cx="2333625" cy="2752725"/>
            </a:xfrm>
            <a:prstGeom prst="rect">
              <a:avLst/>
            </a:prstGeom>
            <a:noFill/>
            <a:ln w="9525">
              <a:noFill/>
              <a:miter lim="800000"/>
              <a:headEnd/>
              <a:tailEnd/>
            </a:ln>
            <a:effectLst/>
            <a:scene3d>
              <a:camera prst="orthographicFront"/>
              <a:lightRig rig="threePt" dir="t"/>
            </a:scene3d>
            <a:sp3d>
              <a:bevelT/>
            </a:sp3d>
          </p:spPr>
        </p:pic>
        <p:sp>
          <p:nvSpPr>
            <p:cNvPr id="91" name="TextBox 90"/>
            <p:cNvSpPr txBox="1"/>
            <p:nvPr/>
          </p:nvSpPr>
          <p:spPr>
            <a:xfrm>
              <a:off x="8663050" y="5519677"/>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96%</a:t>
              </a:r>
            </a:p>
          </p:txBody>
        </p:sp>
        <p:sp>
          <p:nvSpPr>
            <p:cNvPr id="92" name="TextBox 91"/>
            <p:cNvSpPr txBox="1"/>
            <p:nvPr/>
          </p:nvSpPr>
          <p:spPr>
            <a:xfrm>
              <a:off x="8663050" y="4412302"/>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4%</a:t>
              </a:r>
            </a:p>
          </p:txBody>
        </p:sp>
        <p:sp>
          <p:nvSpPr>
            <p:cNvPr id="93" name="TextBox 92"/>
            <p:cNvSpPr txBox="1"/>
            <p:nvPr/>
          </p:nvSpPr>
          <p:spPr>
            <a:xfrm>
              <a:off x="8285149" y="3886201"/>
              <a:ext cx="914399" cy="2286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900" b="1" dirty="0" smtClean="0">
                  <a:solidFill>
                    <a:srgbClr val="00738E"/>
                  </a:solidFill>
                  <a:latin typeface="Arial" pitchFamily="34" charset="0"/>
                  <a:cs typeface="Arial" pitchFamily="34" charset="0"/>
                </a:rPr>
                <a:t>Conventional</a:t>
              </a:r>
            </a:p>
          </p:txBody>
        </p:sp>
        <p:sp>
          <p:nvSpPr>
            <p:cNvPr id="94" name="TextBox 93"/>
            <p:cNvSpPr txBox="1"/>
            <p:nvPr/>
          </p:nvSpPr>
          <p:spPr>
            <a:xfrm>
              <a:off x="5415426" y="3886201"/>
              <a:ext cx="914399" cy="2286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900" b="1" dirty="0" smtClean="0">
                  <a:solidFill>
                    <a:srgbClr val="00A5CC"/>
                  </a:solidFill>
                  <a:latin typeface="Arial" pitchFamily="34" charset="0"/>
                  <a:cs typeface="Arial" pitchFamily="34" charset="0"/>
                </a:rPr>
                <a:t>Low - Carbon</a:t>
              </a:r>
            </a:p>
          </p:txBody>
        </p:sp>
        <p:sp>
          <p:nvSpPr>
            <p:cNvPr id="95" name="TextBox 94"/>
            <p:cNvSpPr txBox="1"/>
            <p:nvPr/>
          </p:nvSpPr>
          <p:spPr>
            <a:xfrm>
              <a:off x="6131625" y="6281677"/>
              <a:ext cx="914400" cy="228600"/>
            </a:xfrm>
            <a:prstGeom prst="rect">
              <a:avLst/>
            </a:prstGeom>
            <a:noFill/>
            <a:scene3d>
              <a:camera prst="orthographicFront"/>
              <a:lightRig rig="threePt" dir="t"/>
            </a:scene3d>
            <a:sp3d>
              <a:bevelT/>
            </a:sp3d>
          </p:spPr>
          <p:txBody>
            <a:bodyPr wrap="none" lIns="0" tIns="0" rIns="0" bIns="0" rtlCol="0" anchor="ctr">
              <a:noAutofit/>
            </a:bodyPr>
            <a:lstStyle/>
            <a:p>
              <a:r>
                <a:rPr lang="en-US" sz="800" dirty="0" smtClean="0">
                  <a:latin typeface="Arial" pitchFamily="34" charset="0"/>
                  <a:cs typeface="Arial" pitchFamily="34" charset="0"/>
                </a:rPr>
                <a:t>Wind</a:t>
              </a:r>
            </a:p>
          </p:txBody>
        </p:sp>
        <p:sp>
          <p:nvSpPr>
            <p:cNvPr id="96" name="TextBox 95"/>
            <p:cNvSpPr txBox="1"/>
            <p:nvPr/>
          </p:nvSpPr>
          <p:spPr>
            <a:xfrm>
              <a:off x="6131625" y="5519677"/>
              <a:ext cx="914400" cy="228600"/>
            </a:xfrm>
            <a:prstGeom prst="rect">
              <a:avLst/>
            </a:prstGeom>
            <a:noFill/>
            <a:scene3d>
              <a:camera prst="orthographicFront"/>
              <a:lightRig rig="threePt" dir="t"/>
            </a:scene3d>
            <a:sp3d>
              <a:bevelT/>
            </a:sp3d>
          </p:spPr>
          <p:txBody>
            <a:bodyPr wrap="none" lIns="0" tIns="0" rIns="0" bIns="0" rtlCol="0" anchor="ctr">
              <a:noAutofit/>
            </a:bodyPr>
            <a:lstStyle/>
            <a:p>
              <a:r>
                <a:rPr lang="en-US" sz="800" dirty="0" smtClean="0">
                  <a:latin typeface="Arial" pitchFamily="34" charset="0"/>
                  <a:cs typeface="Arial" pitchFamily="34" charset="0"/>
                </a:rPr>
                <a:t>Cogeneration</a:t>
              </a:r>
              <a:r>
                <a:rPr lang="en-US" sz="800" baseline="30000" dirty="0" smtClean="0">
                  <a:latin typeface="Arial" pitchFamily="34" charset="0"/>
                  <a:cs typeface="Arial" pitchFamily="34" charset="0"/>
                </a:rPr>
                <a:t>(1)</a:t>
              </a:r>
            </a:p>
          </p:txBody>
        </p:sp>
        <p:sp>
          <p:nvSpPr>
            <p:cNvPr id="97" name="TextBox 96"/>
            <p:cNvSpPr txBox="1"/>
            <p:nvPr/>
          </p:nvSpPr>
          <p:spPr>
            <a:xfrm>
              <a:off x="6131625" y="4986277"/>
              <a:ext cx="914400" cy="228600"/>
            </a:xfrm>
            <a:prstGeom prst="rect">
              <a:avLst/>
            </a:prstGeom>
            <a:noFill/>
            <a:scene3d>
              <a:camera prst="orthographicFront"/>
              <a:lightRig rig="threePt" dir="t"/>
            </a:scene3d>
            <a:sp3d>
              <a:bevelT/>
            </a:sp3d>
          </p:spPr>
          <p:txBody>
            <a:bodyPr wrap="none" lIns="0" tIns="0" rIns="0" bIns="0" rtlCol="0" anchor="ctr">
              <a:noAutofit/>
            </a:bodyPr>
            <a:lstStyle/>
            <a:p>
              <a:r>
                <a:rPr lang="en-US" sz="800" dirty="0" smtClean="0">
                  <a:latin typeface="Arial" pitchFamily="34" charset="0"/>
                  <a:cs typeface="Arial" pitchFamily="34" charset="0"/>
                </a:rPr>
                <a:t>Hydro</a:t>
              </a:r>
            </a:p>
          </p:txBody>
        </p:sp>
        <p:sp>
          <p:nvSpPr>
            <p:cNvPr id="98" name="TextBox 97"/>
            <p:cNvSpPr txBox="1"/>
            <p:nvPr/>
          </p:nvSpPr>
          <p:spPr>
            <a:xfrm>
              <a:off x="6118759" y="4681478"/>
              <a:ext cx="914399" cy="228600"/>
            </a:xfrm>
            <a:prstGeom prst="rect">
              <a:avLst/>
            </a:prstGeom>
            <a:noFill/>
            <a:scene3d>
              <a:camera prst="orthographicFront"/>
              <a:lightRig rig="threePt" dir="t"/>
            </a:scene3d>
            <a:sp3d>
              <a:bevelT/>
            </a:sp3d>
          </p:spPr>
          <p:txBody>
            <a:bodyPr wrap="none" lIns="0" tIns="0" rIns="0" bIns="0" rtlCol="0" anchor="ctr">
              <a:noAutofit/>
            </a:bodyPr>
            <a:lstStyle/>
            <a:p>
              <a:r>
                <a:rPr lang="en-US" sz="800" dirty="0" smtClean="0">
                  <a:latin typeface="Arial" pitchFamily="34" charset="0"/>
                  <a:cs typeface="Arial" pitchFamily="34" charset="0"/>
                </a:rPr>
                <a:t>Nuclear Electric</a:t>
              </a:r>
            </a:p>
          </p:txBody>
        </p:sp>
        <p:sp>
          <p:nvSpPr>
            <p:cNvPr id="99" name="TextBox 98"/>
            <p:cNvSpPr txBox="1"/>
            <p:nvPr/>
          </p:nvSpPr>
          <p:spPr>
            <a:xfrm>
              <a:off x="6125192" y="4402407"/>
              <a:ext cx="914399" cy="228600"/>
            </a:xfrm>
            <a:prstGeom prst="rect">
              <a:avLst/>
            </a:prstGeom>
            <a:noFill/>
            <a:scene3d>
              <a:camera prst="orthographicFront"/>
              <a:lightRig rig="threePt" dir="t"/>
            </a:scene3d>
            <a:sp3d>
              <a:bevelT/>
            </a:sp3d>
          </p:spPr>
          <p:txBody>
            <a:bodyPr wrap="none" lIns="0" tIns="0" rIns="0" bIns="0" rtlCol="0" anchor="ctr">
              <a:noAutofit/>
            </a:bodyPr>
            <a:lstStyle/>
            <a:p>
              <a:r>
                <a:rPr lang="en-US" sz="800" dirty="0" smtClean="0">
                  <a:latin typeface="Arial" pitchFamily="34" charset="0"/>
                  <a:cs typeface="Arial" pitchFamily="34" charset="0"/>
                </a:rPr>
                <a:t>Solar &amp; others</a:t>
              </a:r>
            </a:p>
          </p:txBody>
        </p:sp>
        <p:sp>
          <p:nvSpPr>
            <p:cNvPr id="100" name="TextBox 99"/>
            <p:cNvSpPr txBox="1"/>
            <p:nvPr/>
          </p:nvSpPr>
          <p:spPr>
            <a:xfrm>
              <a:off x="7491350" y="5562600"/>
              <a:ext cx="914400" cy="228600"/>
            </a:xfrm>
            <a:prstGeom prst="rect">
              <a:avLst/>
            </a:prstGeom>
            <a:noFill/>
            <a:scene3d>
              <a:camera prst="orthographicFront"/>
              <a:lightRig rig="threePt" dir="t"/>
            </a:scene3d>
            <a:sp3d>
              <a:bevelT/>
            </a:sp3d>
          </p:spPr>
          <p:txBody>
            <a:bodyPr wrap="none" lIns="0" tIns="0" rIns="0" bIns="0" rtlCol="0" anchor="ctr">
              <a:noAutofit/>
            </a:bodyPr>
            <a:lstStyle/>
            <a:p>
              <a:pPr algn="r"/>
              <a:r>
                <a:rPr lang="en-US" sz="800" dirty="0" smtClean="0">
                  <a:latin typeface="Arial" pitchFamily="34" charset="0"/>
                  <a:cs typeface="Arial" pitchFamily="34" charset="0"/>
                </a:rPr>
                <a:t>Combined </a:t>
              </a:r>
            </a:p>
            <a:p>
              <a:pPr algn="r"/>
              <a:r>
                <a:rPr lang="en-US" sz="800" dirty="0" smtClean="0">
                  <a:latin typeface="Arial" pitchFamily="34" charset="0"/>
                  <a:cs typeface="Arial" pitchFamily="34" charset="0"/>
                </a:rPr>
                <a:t>Cycle</a:t>
              </a:r>
            </a:p>
          </p:txBody>
        </p:sp>
        <p:sp>
          <p:nvSpPr>
            <p:cNvPr id="101" name="TextBox 100"/>
            <p:cNvSpPr txBox="1"/>
            <p:nvPr/>
          </p:nvSpPr>
          <p:spPr>
            <a:xfrm>
              <a:off x="7491350" y="4419600"/>
              <a:ext cx="914400" cy="228600"/>
            </a:xfrm>
            <a:prstGeom prst="rect">
              <a:avLst/>
            </a:prstGeom>
            <a:noFill/>
            <a:scene3d>
              <a:camera prst="orthographicFront"/>
              <a:lightRig rig="threePt" dir="t"/>
            </a:scene3d>
            <a:sp3d>
              <a:bevelT/>
            </a:sp3d>
          </p:spPr>
          <p:txBody>
            <a:bodyPr wrap="none" lIns="0" tIns="0" rIns="0" bIns="0" rtlCol="0" anchor="ctr">
              <a:noAutofit/>
            </a:bodyPr>
            <a:lstStyle/>
            <a:p>
              <a:pPr algn="r"/>
              <a:r>
                <a:rPr lang="en-US" sz="800" dirty="0" smtClean="0">
                  <a:latin typeface="Arial" pitchFamily="34" charset="0"/>
                  <a:cs typeface="Arial" pitchFamily="34" charset="0"/>
                </a:rPr>
                <a:t>Other</a:t>
              </a:r>
            </a:p>
          </p:txBody>
        </p:sp>
        <p:sp>
          <p:nvSpPr>
            <p:cNvPr id="102" name="TextBox 101"/>
            <p:cNvSpPr txBox="1"/>
            <p:nvPr/>
          </p:nvSpPr>
          <p:spPr>
            <a:xfrm>
              <a:off x="6385873" y="3145475"/>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54%</a:t>
              </a:r>
            </a:p>
          </p:txBody>
        </p:sp>
        <p:sp>
          <p:nvSpPr>
            <p:cNvPr id="103" name="TextBox 102"/>
            <p:cNvSpPr txBox="1"/>
            <p:nvPr/>
          </p:nvSpPr>
          <p:spPr>
            <a:xfrm>
              <a:off x="7784275" y="3145475"/>
              <a:ext cx="4572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000" b="1" dirty="0" smtClean="0">
                  <a:solidFill>
                    <a:schemeClr val="bg1"/>
                  </a:solidFill>
                  <a:latin typeface="Arial" pitchFamily="34" charset="0"/>
                  <a:cs typeface="Arial" pitchFamily="34" charset="0"/>
                </a:rPr>
                <a:t>46%</a:t>
              </a:r>
            </a:p>
          </p:txBody>
        </p:sp>
        <p:sp>
          <p:nvSpPr>
            <p:cNvPr id="104" name="TextBox 103"/>
            <p:cNvSpPr txBox="1"/>
            <p:nvPr/>
          </p:nvSpPr>
          <p:spPr>
            <a:xfrm>
              <a:off x="5105400" y="2133600"/>
              <a:ext cx="4419600" cy="304800"/>
            </a:xfrm>
            <a:prstGeom prst="rect">
              <a:avLst/>
            </a:prstGeom>
            <a:noFill/>
            <a:scene3d>
              <a:camera prst="orthographicFront"/>
              <a:lightRig rig="threePt" dir="t"/>
            </a:scene3d>
            <a:sp3d>
              <a:bevelT/>
            </a:sp3d>
          </p:spPr>
          <p:txBody>
            <a:bodyPr wrap="none" lIns="0" tIns="0" rIns="0" bIns="0" rtlCol="0" anchor="ctr">
              <a:noAutofit/>
            </a:bodyPr>
            <a:lstStyle/>
            <a:p>
              <a:pPr algn="ctr"/>
              <a:r>
                <a:rPr lang="en-US" sz="1100" b="1" dirty="0" smtClean="0">
                  <a:solidFill>
                    <a:srgbClr val="00738E"/>
                  </a:solidFill>
                  <a:latin typeface="Arial" pitchFamily="34" charset="0"/>
                  <a:cs typeface="Arial" pitchFamily="34" charset="0"/>
                </a:rPr>
                <a:t>Additional Generation Capacity Goal, by Technology </a:t>
              </a:r>
              <a:br>
                <a:rPr lang="en-US" sz="1100" b="1" dirty="0" smtClean="0">
                  <a:solidFill>
                    <a:srgbClr val="00738E"/>
                  </a:solidFill>
                  <a:latin typeface="Arial" pitchFamily="34" charset="0"/>
                  <a:cs typeface="Arial" pitchFamily="34" charset="0"/>
                </a:rPr>
              </a:br>
              <a:r>
                <a:rPr lang="en-US" sz="900" b="1" i="1" dirty="0" smtClean="0">
                  <a:solidFill>
                    <a:srgbClr val="00738E"/>
                  </a:solidFill>
                  <a:latin typeface="Arial" pitchFamily="34" charset="0"/>
                  <a:cs typeface="Arial" pitchFamily="34" charset="0"/>
                </a:rPr>
                <a:t>(per the 2015-2029 Electricity Program Plan)</a:t>
              </a:r>
            </a:p>
          </p:txBody>
        </p:sp>
        <p:cxnSp>
          <p:nvCxnSpPr>
            <p:cNvPr id="105" name="Straight Connector 104"/>
            <p:cNvCxnSpPr/>
            <p:nvPr/>
          </p:nvCxnSpPr>
          <p:spPr bwMode="auto">
            <a:xfrm>
              <a:off x="4683236" y="2545247"/>
              <a:ext cx="5186753" cy="0"/>
            </a:xfrm>
            <a:prstGeom prst="line">
              <a:avLst/>
            </a:prstGeom>
            <a:solidFill>
              <a:schemeClr val="accent1"/>
            </a:solidFill>
            <a:ln w="9525" cap="flat" cmpd="sng" algn="ctr">
              <a:solidFill>
                <a:srgbClr val="006985"/>
              </a:solidFill>
              <a:prstDash val="solid"/>
              <a:round/>
              <a:headEnd type="none" w="med" len="med"/>
              <a:tailEnd type="none" w="med" len="med"/>
            </a:ln>
            <a:effectLst/>
            <a:scene3d>
              <a:camera prst="orthographicFront"/>
              <a:lightRig rig="threePt" dir="t"/>
            </a:scene3d>
            <a:sp3d>
              <a:bevelT/>
            </a:sp3d>
          </p:spPr>
        </p:cxnSp>
      </p:grpSp>
    </p:spTree>
    <p:extLst>
      <p:ext uri="{BB962C8B-B14F-4D97-AF65-F5344CB8AC3E}">
        <p14:creationId xmlns:p14="http://schemas.microsoft.com/office/powerpoint/2010/main" val="535092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ooter Placeholder 4"/>
          <p:cNvSpPr txBox="1">
            <a:spLocks/>
          </p:cNvSpPr>
          <p:nvPr/>
        </p:nvSpPr>
        <p:spPr>
          <a:xfrm>
            <a:off x="2770909" y="6445868"/>
            <a:ext cx="3602182" cy="322169"/>
          </a:xfrm>
          <a:prstGeom prst="rect">
            <a:avLst/>
          </a:prstGeom>
        </p:spPr>
        <p:txBody>
          <a:bodyPr vert="horz" wrap="square" lIns="82058" tIns="41029" rIns="82058" bIns="41029" numCol="1" anchor="ctr" anchorCtr="0" compatLnSpc="1">
            <a:prstTxWarp prst="textNoShape">
              <a:avLst/>
            </a:prstTxWarp>
          </a:bodyPr>
          <a:lstStyle>
            <a:lvl1pPr algn="ctr">
              <a:defRPr sz="1200" smtClean="0">
                <a:solidFill>
                  <a:srgbClr val="898989"/>
                </a:solidFill>
              </a:defRPr>
            </a:lvl1pPr>
          </a:lstStyle>
          <a:p>
            <a:pPr defTabSz="914293" eaLnBrk="1" fontAlgn="auto" hangingPunct="1">
              <a:spcBef>
                <a:spcPts val="0"/>
              </a:spcBef>
              <a:spcAft>
                <a:spcPts val="0"/>
              </a:spcAft>
              <a:defRPr/>
            </a:pPr>
            <a:endParaRPr lang="es-ES_tradnl" sz="1100" dirty="0">
              <a:latin typeface="Arial" pitchFamily="34" charset="0"/>
              <a:ea typeface="+mn-ea"/>
              <a:cs typeface="Arial" pitchFamily="34" charset="0"/>
            </a:endParaRPr>
          </a:p>
        </p:txBody>
      </p:sp>
      <p:sp>
        <p:nvSpPr>
          <p:cNvPr id="109" name="Date Placeholder 3"/>
          <p:cNvSpPr>
            <a:spLocks noGrp="1"/>
          </p:cNvSpPr>
          <p:nvPr>
            <p:ph type="dt" sz="half" idx="2"/>
          </p:nvPr>
        </p:nvSpPr>
        <p:spPr>
          <a:prstGeom prst="rect">
            <a:avLst/>
          </a:prstGeom>
        </p:spPr>
        <p:txBody>
          <a:bodyPr vert="horz" wrap="square" lIns="82058" tIns="41029" rIns="82058" bIns="41029" numCol="1" anchor="ctr" anchorCtr="0" compatLnSpc="1">
            <a:prstTxWarp prst="textNoShape">
              <a:avLst/>
            </a:prstTxWarp>
          </a:bodyPr>
          <a:lstStyle>
            <a:lvl1pP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03"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07" name="Title 106"/>
          <p:cNvSpPr>
            <a:spLocks noGrp="1"/>
          </p:cNvSpPr>
          <p:nvPr>
            <p:ph type="title"/>
          </p:nvPr>
        </p:nvSpPr>
        <p:spPr>
          <a:xfrm>
            <a:off x="1939636" y="128199"/>
            <a:ext cx="7065818" cy="564497"/>
          </a:xfrm>
        </p:spPr>
        <p:txBody>
          <a:bodyPr>
            <a:noAutofit/>
          </a:bodyPr>
          <a:lstStyle/>
          <a:p>
            <a:pPr defTabSz="914293"/>
            <a:r>
              <a:rPr lang="en-US" dirty="0">
                <a:latin typeface="Arial" pitchFamily="34" charset="0"/>
                <a:ea typeface="+mj-ea"/>
                <a:cs typeface="Arial" pitchFamily="34" charset="0"/>
              </a:rPr>
              <a:t>NAFIN’s Sustainability Team </a:t>
            </a:r>
          </a:p>
        </p:txBody>
      </p:sp>
      <p:sp>
        <p:nvSpPr>
          <p:cNvPr id="108" name="Text Placeholder 107"/>
          <p:cNvSpPr>
            <a:spLocks noGrp="1"/>
          </p:cNvSpPr>
          <p:nvPr>
            <p:ph type="body" sz="quarter" idx="10"/>
          </p:nvPr>
        </p:nvSpPr>
        <p:spPr>
          <a:xfrm>
            <a:off x="484909" y="6074287"/>
            <a:ext cx="8229600" cy="268941"/>
          </a:xfrm>
        </p:spPr>
        <p:txBody>
          <a:bodyPr anchor="b"/>
          <a:lstStyle/>
          <a:p>
            <a:r>
              <a:rPr lang="en-US" dirty="0" smtClean="0">
                <a:latin typeface="Arial" pitchFamily="34" charset="0"/>
                <a:cs typeface="Arial" pitchFamily="34" charset="0"/>
              </a:rPr>
              <a:t>Source: NAFIN.</a:t>
            </a:r>
            <a:endParaRPr lang="en-US" dirty="0">
              <a:latin typeface="Arial" pitchFamily="34" charset="0"/>
              <a:cs typeface="Arial" pitchFamily="34" charset="0"/>
            </a:endParaRPr>
          </a:p>
        </p:txBody>
      </p:sp>
      <p:sp>
        <p:nvSpPr>
          <p:cNvPr id="12" name="Text Placeholder 11"/>
          <p:cNvSpPr>
            <a:spLocks noGrp="1"/>
          </p:cNvSpPr>
          <p:nvPr>
            <p:ph type="body" sz="quarter" idx="4294967295"/>
          </p:nvPr>
        </p:nvSpPr>
        <p:spPr>
          <a:xfrm>
            <a:off x="4139953" y="1051823"/>
            <a:ext cx="4600252" cy="165308"/>
          </a:xfrm>
          <a:prstGeom prst="roundRect">
            <a:avLst/>
          </a:prstGeom>
          <a:solidFill>
            <a:schemeClr val="tx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marL="0" algn="ctr">
              <a:buNone/>
            </a:pPr>
            <a:r>
              <a:rPr lang="en-US" sz="1000" dirty="0" smtClean="0">
                <a:solidFill>
                  <a:srgbClr val="FFFFFF"/>
                </a:solidFill>
                <a:latin typeface="Arial" pitchFamily="34" charset="0"/>
                <a:cs typeface="Arial" pitchFamily="34" charset="0"/>
              </a:rPr>
              <a:t>NAFIN’s Sustainable Projects Department Structure</a:t>
            </a:r>
          </a:p>
        </p:txBody>
      </p:sp>
      <p:sp>
        <p:nvSpPr>
          <p:cNvPr id="8" name="TextBox 7"/>
          <p:cNvSpPr txBox="1"/>
          <p:nvPr/>
        </p:nvSpPr>
        <p:spPr>
          <a:xfrm>
            <a:off x="241254" y="1602305"/>
            <a:ext cx="3732690" cy="1980017"/>
          </a:xfrm>
          <a:prstGeom prst="rect">
            <a:avLst/>
          </a:prstGeom>
          <a:noFill/>
        </p:spPr>
        <p:txBody>
          <a:bodyPr wrap="square" lIns="91429" tIns="45714" rIns="91429" bIns="45714" rtlCol="0">
            <a:spAutoFit/>
          </a:bodyPr>
          <a:lstStyle/>
          <a:p>
            <a:pPr marL="254381" indent="-147705" algn="just">
              <a:spcBef>
                <a:spcPts val="449"/>
              </a:spcBef>
              <a:spcAft>
                <a:spcPts val="0"/>
              </a:spcAft>
              <a:buClr>
                <a:schemeClr val="tx2"/>
              </a:buClr>
            </a:pPr>
            <a:endParaRPr lang="en-US" sz="900" dirty="0" smtClean="0">
              <a:latin typeface="Arial" pitchFamily="34" charset="0"/>
              <a:cs typeface="Arial" pitchFamily="34" charset="0"/>
            </a:endParaRPr>
          </a:p>
          <a:p>
            <a:pPr marL="254381" indent="-147705" algn="just">
              <a:spcBef>
                <a:spcPts val="449"/>
              </a:spcBef>
              <a:spcAft>
                <a:spcPts val="0"/>
              </a:spcAft>
              <a:buClr>
                <a:srgbClr val="7F7F7F"/>
              </a:buClr>
              <a:buFont typeface="Calibri" pitchFamily="34" charset="0"/>
              <a:buChar char="•"/>
            </a:pPr>
            <a:r>
              <a:rPr lang="en-US" sz="1100" dirty="0" smtClean="0">
                <a:solidFill>
                  <a:srgbClr val="646464"/>
                </a:solidFill>
                <a:latin typeface="Arial" pitchFamily="34" charset="0"/>
                <a:cs typeface="Arial" pitchFamily="34" charset="0"/>
              </a:rPr>
              <a:t>Currently, NAFIN’s Sustainable Projects Department consists of 15 people, including 2 external consultants hired with resources granted to NAFIN by the </a:t>
            </a:r>
            <a:r>
              <a:rPr lang="en-US" sz="1300" b="1" dirty="0" smtClean="0">
                <a:solidFill>
                  <a:schemeClr val="tx2"/>
                </a:solidFill>
                <a:latin typeface="Arial" pitchFamily="34" charset="0"/>
                <a:cs typeface="Arial" pitchFamily="34" charset="0"/>
              </a:rPr>
              <a:t>Inter-American Development Bank </a:t>
            </a:r>
            <a:r>
              <a:rPr lang="en-US" sz="1100" dirty="0" smtClean="0">
                <a:solidFill>
                  <a:srgbClr val="646464"/>
                </a:solidFill>
                <a:latin typeface="Arial" pitchFamily="34" charset="0"/>
                <a:cs typeface="Arial" pitchFamily="34" charset="0"/>
              </a:rPr>
              <a:t>for programs focused on </a:t>
            </a:r>
            <a:r>
              <a:rPr lang="en-US" sz="1300" b="1" i="1" dirty="0" smtClean="0">
                <a:solidFill>
                  <a:schemeClr val="accent3"/>
                </a:solidFill>
                <a:latin typeface="Arial" pitchFamily="34" charset="0"/>
                <a:cs typeface="Arial" pitchFamily="34" charset="0"/>
              </a:rPr>
              <a:t>Sustainable Projects </a:t>
            </a:r>
            <a:r>
              <a:rPr lang="en-US" sz="1100" dirty="0" smtClean="0">
                <a:solidFill>
                  <a:srgbClr val="646464"/>
                </a:solidFill>
                <a:latin typeface="Arial" pitchFamily="34" charset="0"/>
                <a:cs typeface="Arial" pitchFamily="34" charset="0"/>
              </a:rPr>
              <a:t>and</a:t>
            </a:r>
            <a:r>
              <a:rPr lang="en-US" sz="1100" dirty="0" smtClean="0">
                <a:solidFill>
                  <a:srgbClr val="000000"/>
                </a:solidFill>
                <a:latin typeface="Arial" pitchFamily="34" charset="0"/>
                <a:cs typeface="Arial" pitchFamily="34" charset="0"/>
              </a:rPr>
              <a:t> </a:t>
            </a:r>
            <a:r>
              <a:rPr lang="en-US" sz="1300" b="1" i="1" dirty="0" smtClean="0">
                <a:solidFill>
                  <a:schemeClr val="accent3"/>
                </a:solidFill>
                <a:latin typeface="Arial" pitchFamily="34" charset="0"/>
                <a:cs typeface="Arial" pitchFamily="34" charset="0"/>
              </a:rPr>
              <a:t>Climate Change</a:t>
            </a:r>
          </a:p>
          <a:p>
            <a:pPr marL="254381" indent="-147705" algn="just">
              <a:spcBef>
                <a:spcPts val="449"/>
              </a:spcBef>
              <a:spcAft>
                <a:spcPts val="0"/>
              </a:spcAft>
              <a:buClr>
                <a:srgbClr val="7F7F7F"/>
              </a:buClr>
              <a:buFont typeface="Calibri" pitchFamily="34" charset="0"/>
              <a:buChar char="•"/>
            </a:pPr>
            <a:r>
              <a:rPr lang="en-US" sz="1100" dirty="0" smtClean="0">
                <a:solidFill>
                  <a:srgbClr val="646464"/>
                </a:solidFill>
                <a:latin typeface="Arial" pitchFamily="34" charset="0"/>
                <a:cs typeface="Arial" pitchFamily="34" charset="0"/>
              </a:rPr>
              <a:t>The Sustainability Team is also in charge of doing the </a:t>
            </a:r>
            <a:r>
              <a:rPr lang="en-US" sz="1300" b="1" i="1" dirty="0" smtClean="0">
                <a:solidFill>
                  <a:schemeClr val="tx2"/>
                </a:solidFill>
                <a:latin typeface="Arial" pitchFamily="34" charset="0"/>
                <a:cs typeface="Arial" pitchFamily="34" charset="0"/>
              </a:rPr>
              <a:t>environmental impact reporting</a:t>
            </a:r>
            <a:r>
              <a:rPr lang="en-US" sz="1100" dirty="0" smtClean="0">
                <a:solidFill>
                  <a:srgbClr val="000000"/>
                </a:solidFill>
                <a:latin typeface="Arial" pitchFamily="34" charset="0"/>
                <a:cs typeface="Arial" pitchFamily="34" charset="0"/>
              </a:rPr>
              <a:t>, </a:t>
            </a:r>
            <a:r>
              <a:rPr lang="en-US" sz="1100" dirty="0" smtClean="0">
                <a:solidFill>
                  <a:srgbClr val="646464"/>
                </a:solidFill>
                <a:latin typeface="Arial" pitchFamily="34" charset="0"/>
                <a:cs typeface="Arial" pitchFamily="34" charset="0"/>
              </a:rPr>
              <a:t>e.g., the calculation of the reduction in CO</a:t>
            </a:r>
            <a:r>
              <a:rPr lang="en-US" sz="1100" baseline="-25000" dirty="0" smtClean="0">
                <a:solidFill>
                  <a:srgbClr val="646464"/>
                </a:solidFill>
                <a:latin typeface="Arial" pitchFamily="34" charset="0"/>
                <a:cs typeface="Arial" pitchFamily="34" charset="0"/>
              </a:rPr>
              <a:t>2</a:t>
            </a:r>
            <a:r>
              <a:rPr lang="en-US" sz="1100" dirty="0" smtClean="0">
                <a:solidFill>
                  <a:srgbClr val="646464"/>
                </a:solidFill>
                <a:latin typeface="Arial" pitchFamily="34" charset="0"/>
                <a:cs typeface="Arial" pitchFamily="34" charset="0"/>
              </a:rPr>
              <a:t> emissions</a:t>
            </a:r>
            <a:endParaRPr lang="en-US" sz="1100" dirty="0">
              <a:solidFill>
                <a:srgbClr val="646464"/>
              </a:solidFill>
              <a:latin typeface="Arial" pitchFamily="34" charset="0"/>
              <a:cs typeface="Arial" pitchFamily="34" charset="0"/>
            </a:endParaRPr>
          </a:p>
        </p:txBody>
      </p:sp>
      <p:sp>
        <p:nvSpPr>
          <p:cNvPr id="68" name="13 Rectángulo redondeado">
            <a:hlinkClick r:id="" action="ppaction://noaction"/>
          </p:cNvPr>
          <p:cNvSpPr/>
          <p:nvPr>
            <p:custDataLst>
              <p:tags r:id="rId1"/>
            </p:custDataLst>
          </p:nvPr>
        </p:nvSpPr>
        <p:spPr bwMode="auto">
          <a:xfrm>
            <a:off x="4139951" y="3797496"/>
            <a:ext cx="4600253" cy="470647"/>
          </a:xfrm>
          <a:prstGeom prst="roundRect">
            <a:avLst>
              <a:gd name="adj" fmla="val 2778"/>
            </a:avLst>
          </a:prstGeom>
          <a:noFill/>
          <a:ln w="12700">
            <a:solidFill>
              <a:schemeClr val="accent4"/>
            </a:solidFill>
            <a:prstDash val="dash"/>
            <a:miter lim="800000"/>
            <a:headEnd/>
            <a:tailEnd/>
          </a:ln>
          <a:effectLst>
            <a:glow>
              <a:schemeClr val="accent1"/>
            </a:glow>
            <a:softEdge rad="0"/>
          </a:effectLst>
          <a:scene3d>
            <a:camera prst="perspectiveLeft" fov="3300000">
              <a:rot lat="0" lon="0" rev="0"/>
            </a:camera>
            <a:lightRig rig="threePt" dir="t"/>
          </a:scene3d>
          <a:sp3d z="31750"/>
        </p:spPr>
        <p:txBody>
          <a:bodyPr anchor="ctr">
            <a:flatTx/>
          </a:bodyPr>
          <a:lstStyle/>
          <a:p>
            <a:pPr algn="ctr">
              <a:lnSpc>
                <a:spcPts val="1299"/>
              </a:lnSpc>
              <a:defRPr/>
            </a:pPr>
            <a:endParaRPr lang="en-US" sz="900" b="1" dirty="0">
              <a:solidFill>
                <a:schemeClr val="bg1"/>
              </a:solidFill>
              <a:latin typeface="Arial" pitchFamily="34" charset="0"/>
              <a:cs typeface="Arial" pitchFamily="34" charset="0"/>
            </a:endParaRPr>
          </a:p>
        </p:txBody>
      </p:sp>
      <p:sp>
        <p:nvSpPr>
          <p:cNvPr id="70" name="13 Rectángulo redondeado">
            <a:hlinkClick r:id="" action="ppaction://noaction"/>
          </p:cNvPr>
          <p:cNvSpPr/>
          <p:nvPr>
            <p:custDataLst>
              <p:tags r:id="rId2"/>
            </p:custDataLst>
          </p:nvPr>
        </p:nvSpPr>
        <p:spPr bwMode="auto">
          <a:xfrm>
            <a:off x="4139951" y="4380772"/>
            <a:ext cx="4600253" cy="470647"/>
          </a:xfrm>
          <a:prstGeom prst="roundRect">
            <a:avLst>
              <a:gd name="adj" fmla="val 2778"/>
            </a:avLst>
          </a:prstGeom>
          <a:noFill/>
          <a:ln w="12700">
            <a:solidFill>
              <a:schemeClr val="accent2"/>
            </a:solidFill>
            <a:prstDash val="dash"/>
            <a:miter lim="800000"/>
            <a:headEnd/>
            <a:tailEnd/>
          </a:ln>
          <a:effectLst>
            <a:glow>
              <a:schemeClr val="accent1"/>
            </a:glow>
            <a:softEdge rad="0"/>
          </a:effectLst>
          <a:scene3d>
            <a:camera prst="perspectiveLeft" fov="3300000">
              <a:rot lat="0" lon="0" rev="0"/>
            </a:camera>
            <a:lightRig rig="threePt" dir="t"/>
          </a:scene3d>
          <a:sp3d z="31750"/>
        </p:spPr>
        <p:txBody>
          <a:bodyPr anchor="ctr">
            <a:flatTx/>
          </a:bodyPr>
          <a:lstStyle/>
          <a:p>
            <a:pPr algn="ctr">
              <a:lnSpc>
                <a:spcPts val="1299"/>
              </a:lnSpc>
              <a:defRPr/>
            </a:pPr>
            <a:endParaRPr lang="en-US" sz="900" b="1" dirty="0">
              <a:solidFill>
                <a:schemeClr val="bg1"/>
              </a:solidFill>
              <a:latin typeface="Arial" pitchFamily="34" charset="0"/>
              <a:cs typeface="Arial" pitchFamily="34" charset="0"/>
            </a:endParaRPr>
          </a:p>
        </p:txBody>
      </p:sp>
      <p:pic>
        <p:nvPicPr>
          <p:cNvPr id="3074" name="Picture 3" descr="cid:image009.png@01D0FC7A.E027D1A0"/>
          <p:cNvPicPr>
            <a:picLocks noChangeAspect="1" noChangeArrowheads="1"/>
          </p:cNvPicPr>
          <p:nvPr/>
        </p:nvPicPr>
        <p:blipFill>
          <a:blip r:embed="rId20" cstate="print"/>
          <a:srcRect l="3673" t="38201" r="90001" b="45190"/>
          <a:stretch>
            <a:fillRect/>
          </a:stretch>
        </p:blipFill>
        <p:spPr bwMode="auto">
          <a:xfrm>
            <a:off x="4499992" y="2891118"/>
            <a:ext cx="357909" cy="672353"/>
          </a:xfrm>
          <a:prstGeom prst="rect">
            <a:avLst/>
          </a:prstGeom>
          <a:noFill/>
          <a:ln w="9525">
            <a:noFill/>
            <a:miter lim="800000"/>
            <a:headEnd/>
            <a:tailEnd/>
          </a:ln>
        </p:spPr>
      </p:pic>
      <p:sp>
        <p:nvSpPr>
          <p:cNvPr id="9" name="Rectangle 8"/>
          <p:cNvSpPr/>
          <p:nvPr/>
        </p:nvSpPr>
        <p:spPr>
          <a:xfrm>
            <a:off x="5945909" y="1355184"/>
            <a:ext cx="1163782" cy="564776"/>
          </a:xfrm>
          <a:prstGeom prst="rect">
            <a:avLst/>
          </a:prstGeom>
          <a:solidFill>
            <a:schemeClr val="accent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Corporate and Investment Banking Division</a:t>
            </a:r>
          </a:p>
        </p:txBody>
      </p:sp>
      <p:sp>
        <p:nvSpPr>
          <p:cNvPr id="13" name="Rectangle 12"/>
          <p:cNvSpPr/>
          <p:nvPr/>
        </p:nvSpPr>
        <p:spPr>
          <a:xfrm>
            <a:off x="5945909" y="2162007"/>
            <a:ext cx="1163782" cy="564776"/>
          </a:xfrm>
          <a:prstGeom prst="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Sustainable Projects Director</a:t>
            </a:r>
          </a:p>
        </p:txBody>
      </p:sp>
      <p:sp>
        <p:nvSpPr>
          <p:cNvPr id="14" name="Rectangle 13"/>
          <p:cNvSpPr/>
          <p:nvPr/>
        </p:nvSpPr>
        <p:spPr>
          <a:xfrm>
            <a:off x="4915912" y="2958353"/>
            <a:ext cx="720000" cy="564776"/>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Deputy Director</a:t>
            </a:r>
          </a:p>
          <a:p>
            <a:pPr algn="ctr"/>
            <a:r>
              <a:rPr lang="en-US" sz="700" i="1" dirty="0" smtClean="0">
                <a:solidFill>
                  <a:schemeClr val="bg1"/>
                </a:solidFill>
                <a:latin typeface="Arial" pitchFamily="34" charset="0"/>
                <a:cs typeface="Arial" pitchFamily="34" charset="0"/>
              </a:rPr>
              <a:t>Wind &amp; Cogeneration</a:t>
            </a:r>
          </a:p>
        </p:txBody>
      </p:sp>
      <p:sp>
        <p:nvSpPr>
          <p:cNvPr id="15" name="Rectangle 14"/>
          <p:cNvSpPr/>
          <p:nvPr/>
        </p:nvSpPr>
        <p:spPr>
          <a:xfrm>
            <a:off x="7516091" y="2958353"/>
            <a:ext cx="720000" cy="564776"/>
          </a:xfrm>
          <a:prstGeom prst="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bg1"/>
                </a:solidFill>
                <a:latin typeface="Arial" pitchFamily="34" charset="0"/>
                <a:cs typeface="Arial" pitchFamily="34" charset="0"/>
              </a:rPr>
              <a:t>Deputy Director</a:t>
            </a:r>
          </a:p>
          <a:p>
            <a:pPr algn="ctr"/>
            <a:r>
              <a:rPr lang="en-US" sz="700" i="1" dirty="0" smtClean="0">
                <a:solidFill>
                  <a:schemeClr val="bg1"/>
                </a:solidFill>
                <a:latin typeface="Arial" pitchFamily="34" charset="0"/>
                <a:cs typeface="Arial" pitchFamily="34" charset="0"/>
              </a:rPr>
              <a:t>Solar &amp; Mini-hydro</a:t>
            </a:r>
          </a:p>
        </p:txBody>
      </p:sp>
      <p:sp>
        <p:nvSpPr>
          <p:cNvPr id="16" name="Rectangle 15"/>
          <p:cNvSpPr/>
          <p:nvPr/>
        </p:nvSpPr>
        <p:spPr>
          <a:xfrm>
            <a:off x="7135091" y="3831113"/>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A</a:t>
            </a:r>
          </a:p>
        </p:txBody>
      </p:sp>
      <p:sp>
        <p:nvSpPr>
          <p:cNvPr id="17" name="Rectangle 16"/>
          <p:cNvSpPr/>
          <p:nvPr/>
        </p:nvSpPr>
        <p:spPr>
          <a:xfrm>
            <a:off x="7966364" y="3831113"/>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A</a:t>
            </a:r>
            <a:endParaRPr lang="en-US" sz="700" b="1" dirty="0" smtClean="0">
              <a:solidFill>
                <a:schemeClr val="tx1"/>
              </a:solidFill>
              <a:latin typeface="Arial" pitchFamily="34" charset="0"/>
              <a:cs typeface="Arial" pitchFamily="34" charset="0"/>
            </a:endParaRPr>
          </a:p>
        </p:txBody>
      </p:sp>
      <p:sp>
        <p:nvSpPr>
          <p:cNvPr id="18" name="Rectangle 17"/>
          <p:cNvSpPr/>
          <p:nvPr/>
        </p:nvSpPr>
        <p:spPr>
          <a:xfrm>
            <a:off x="4915912" y="3831113"/>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A</a:t>
            </a:r>
          </a:p>
        </p:txBody>
      </p:sp>
      <p:sp>
        <p:nvSpPr>
          <p:cNvPr id="19" name="Rectangle 18"/>
          <p:cNvSpPr/>
          <p:nvPr/>
        </p:nvSpPr>
        <p:spPr>
          <a:xfrm>
            <a:off x="5672877" y="3831113"/>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A</a:t>
            </a:r>
          </a:p>
        </p:txBody>
      </p:sp>
      <p:sp>
        <p:nvSpPr>
          <p:cNvPr id="20" name="Rectangle 19"/>
          <p:cNvSpPr/>
          <p:nvPr/>
        </p:nvSpPr>
        <p:spPr>
          <a:xfrm>
            <a:off x="7135091" y="4414389"/>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B</a:t>
            </a:r>
          </a:p>
        </p:txBody>
      </p:sp>
      <p:sp>
        <p:nvSpPr>
          <p:cNvPr id="21" name="Rectangle 20"/>
          <p:cNvSpPr/>
          <p:nvPr/>
        </p:nvSpPr>
        <p:spPr>
          <a:xfrm>
            <a:off x="7966364" y="4414389"/>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B</a:t>
            </a:r>
            <a:endParaRPr lang="en-US" sz="700" b="1" dirty="0" smtClean="0">
              <a:solidFill>
                <a:schemeClr val="tx1"/>
              </a:solidFill>
              <a:latin typeface="Arial" pitchFamily="34" charset="0"/>
              <a:cs typeface="Arial" pitchFamily="34" charset="0"/>
            </a:endParaRPr>
          </a:p>
        </p:txBody>
      </p:sp>
      <p:sp>
        <p:nvSpPr>
          <p:cNvPr id="22" name="Rectangle 21"/>
          <p:cNvSpPr/>
          <p:nvPr/>
        </p:nvSpPr>
        <p:spPr>
          <a:xfrm>
            <a:off x="4158948" y="4414389"/>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B</a:t>
            </a:r>
          </a:p>
        </p:txBody>
      </p:sp>
      <p:sp>
        <p:nvSpPr>
          <p:cNvPr id="23" name="Rectangle 22"/>
          <p:cNvSpPr/>
          <p:nvPr/>
        </p:nvSpPr>
        <p:spPr>
          <a:xfrm>
            <a:off x="4915912" y="4414389"/>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B</a:t>
            </a:r>
          </a:p>
        </p:txBody>
      </p:sp>
      <p:sp>
        <p:nvSpPr>
          <p:cNvPr id="25" name="Rectangle 24"/>
          <p:cNvSpPr/>
          <p:nvPr/>
        </p:nvSpPr>
        <p:spPr>
          <a:xfrm>
            <a:off x="7966364" y="4945548"/>
            <a:ext cx="720000" cy="40341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800" dirty="0" smtClean="0">
                <a:solidFill>
                  <a:schemeClr val="tx1"/>
                </a:solidFill>
                <a:latin typeface="Arial" pitchFamily="34" charset="0"/>
                <a:cs typeface="Arial" pitchFamily="34" charset="0"/>
              </a:rPr>
              <a:t>Consultant</a:t>
            </a:r>
          </a:p>
        </p:txBody>
      </p:sp>
      <p:sp>
        <p:nvSpPr>
          <p:cNvPr id="26" name="Rectangle 25"/>
          <p:cNvSpPr/>
          <p:nvPr/>
        </p:nvSpPr>
        <p:spPr>
          <a:xfrm>
            <a:off x="4915912" y="4945548"/>
            <a:ext cx="720000" cy="403412"/>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100000" t="100000"/>
            </a:path>
            <a:tileRect r="-100000" b="-10000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800" dirty="0" smtClean="0">
                <a:solidFill>
                  <a:schemeClr val="tx1"/>
                </a:solidFill>
                <a:latin typeface="Arial" pitchFamily="34" charset="0"/>
                <a:cs typeface="Arial" pitchFamily="34" charset="0"/>
              </a:rPr>
              <a:t>Consultant</a:t>
            </a:r>
          </a:p>
        </p:txBody>
      </p:sp>
      <p:cxnSp>
        <p:nvCxnSpPr>
          <p:cNvPr id="29" name="Straight Arrow Connector 28"/>
          <p:cNvCxnSpPr>
            <a:stCxn id="73" idx="2"/>
            <a:endCxn id="22" idx="0"/>
          </p:cNvCxnSpPr>
          <p:nvPr/>
        </p:nvCxnSpPr>
        <p:spPr>
          <a:xfrm>
            <a:off x="4518948" y="4234525"/>
            <a:ext cx="0" cy="179864"/>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8" idx="2"/>
            <a:endCxn id="23" idx="0"/>
          </p:cNvCxnSpPr>
          <p:nvPr/>
        </p:nvCxnSpPr>
        <p:spPr>
          <a:xfrm>
            <a:off x="5275912" y="4234525"/>
            <a:ext cx="0" cy="179864"/>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2"/>
            <a:endCxn id="20" idx="0"/>
          </p:cNvCxnSpPr>
          <p:nvPr/>
        </p:nvCxnSpPr>
        <p:spPr>
          <a:xfrm>
            <a:off x="7495091" y="4234525"/>
            <a:ext cx="0" cy="179864"/>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7" idx="2"/>
            <a:endCxn id="21" idx="0"/>
          </p:cNvCxnSpPr>
          <p:nvPr/>
        </p:nvCxnSpPr>
        <p:spPr>
          <a:xfrm>
            <a:off x="8326364" y="4234525"/>
            <a:ext cx="0" cy="179864"/>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5" idx="2"/>
            <a:endCxn id="17" idx="0"/>
          </p:cNvCxnSpPr>
          <p:nvPr/>
        </p:nvCxnSpPr>
        <p:spPr>
          <a:xfrm rot="16200000" flipH="1">
            <a:off x="7947235" y="3451984"/>
            <a:ext cx="307984" cy="450273"/>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42" name="Straight Arrow Connector 38"/>
          <p:cNvCxnSpPr>
            <a:stCxn id="15" idx="2"/>
            <a:endCxn id="16" idx="0"/>
          </p:cNvCxnSpPr>
          <p:nvPr/>
        </p:nvCxnSpPr>
        <p:spPr>
          <a:xfrm rot="5400000">
            <a:off x="7531599" y="3486621"/>
            <a:ext cx="307984" cy="381000"/>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38"/>
          <p:cNvCxnSpPr>
            <a:stCxn id="14" idx="2"/>
            <a:endCxn id="19" idx="0"/>
          </p:cNvCxnSpPr>
          <p:nvPr/>
        </p:nvCxnSpPr>
        <p:spPr>
          <a:xfrm rot="16200000" flipH="1">
            <a:off x="5500402" y="3298638"/>
            <a:ext cx="307984" cy="756965"/>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51" name="Straight Arrow Connector 38"/>
          <p:cNvCxnSpPr>
            <a:stCxn id="13" idx="2"/>
            <a:endCxn id="14" idx="0"/>
          </p:cNvCxnSpPr>
          <p:nvPr/>
        </p:nvCxnSpPr>
        <p:spPr>
          <a:xfrm rot="5400000">
            <a:off x="5786071" y="2216624"/>
            <a:ext cx="231570" cy="1251888"/>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38"/>
          <p:cNvCxnSpPr>
            <a:stCxn id="13" idx="2"/>
            <a:endCxn id="15" idx="0"/>
          </p:cNvCxnSpPr>
          <p:nvPr/>
        </p:nvCxnSpPr>
        <p:spPr>
          <a:xfrm rot="16200000" flipH="1">
            <a:off x="7086160" y="2168422"/>
            <a:ext cx="231570" cy="1348291"/>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58" name="Straight Arrow Connector 38"/>
          <p:cNvCxnSpPr>
            <a:stCxn id="9" idx="2"/>
            <a:endCxn id="13" idx="0"/>
          </p:cNvCxnSpPr>
          <p:nvPr/>
        </p:nvCxnSpPr>
        <p:spPr>
          <a:xfrm>
            <a:off x="6527800" y="1919960"/>
            <a:ext cx="0" cy="242047"/>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custDataLst>
              <p:tags r:id="rId3"/>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53692" y="4966231"/>
            <a:ext cx="346364" cy="177490"/>
          </a:xfrm>
          <a:prstGeom prst="rect">
            <a:avLst/>
          </a:prstGeom>
        </p:spPr>
      </p:pic>
      <p:pic>
        <p:nvPicPr>
          <p:cNvPr id="65" name="Picture 64"/>
          <p:cNvPicPr>
            <a:picLocks noChangeAspect="1"/>
          </p:cNvPicPr>
          <p:nvPr>
            <p:custDataLst>
              <p:tags r:id="rId4"/>
            </p:custDataLst>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8873" y="4986105"/>
            <a:ext cx="346364" cy="177490"/>
          </a:xfrm>
          <a:prstGeom prst="rect">
            <a:avLst/>
          </a:prstGeom>
        </p:spPr>
      </p:pic>
      <p:pic>
        <p:nvPicPr>
          <p:cNvPr id="66" name="Picture 3" descr="cid:image009.png@01D0FC7A.E027D1A0"/>
          <p:cNvPicPr>
            <a:picLocks noChangeAspect="1" noChangeArrowheads="1"/>
          </p:cNvPicPr>
          <p:nvPr/>
        </p:nvPicPr>
        <p:blipFill>
          <a:blip r:embed="rId20" cstate="print"/>
          <a:srcRect l="66116" t="38201" r="27762" b="43529"/>
          <a:stretch>
            <a:fillRect/>
          </a:stretch>
        </p:blipFill>
        <p:spPr bwMode="auto">
          <a:xfrm>
            <a:off x="8298873" y="2859574"/>
            <a:ext cx="346364" cy="739588"/>
          </a:xfrm>
          <a:prstGeom prst="rect">
            <a:avLst/>
          </a:prstGeom>
          <a:noFill/>
          <a:ln w="9525">
            <a:noFill/>
            <a:miter lim="800000"/>
            <a:headEnd/>
            <a:tailEnd/>
          </a:ln>
        </p:spPr>
      </p:pic>
      <p:sp>
        <p:nvSpPr>
          <p:cNvPr id="67" name="Oval 66"/>
          <p:cNvSpPr/>
          <p:nvPr/>
        </p:nvSpPr>
        <p:spPr>
          <a:xfrm>
            <a:off x="6971145" y="2565419"/>
            <a:ext cx="207818" cy="201706"/>
          </a:xfrm>
          <a:prstGeom prst="ellipse">
            <a:avLst/>
          </a:prstGeom>
          <a:solidFill>
            <a:srgbClr val="00698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b="1" dirty="0" smtClean="0">
                <a:solidFill>
                  <a:schemeClr val="bg1"/>
                </a:solidFill>
                <a:latin typeface="Arial" pitchFamily="34" charset="0"/>
                <a:cs typeface="Arial" pitchFamily="34" charset="0"/>
              </a:rPr>
              <a:t>15</a:t>
            </a:r>
          </a:p>
        </p:txBody>
      </p:sp>
      <p:sp>
        <p:nvSpPr>
          <p:cNvPr id="69" name="Rectangle 68"/>
          <p:cNvSpPr/>
          <p:nvPr/>
        </p:nvSpPr>
        <p:spPr>
          <a:xfrm>
            <a:off x="6384237" y="3750431"/>
            <a:ext cx="748145" cy="56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latin typeface="Arial" pitchFamily="34" charset="0"/>
                <a:cs typeface="Arial" pitchFamily="34" charset="0"/>
              </a:rPr>
              <a:t>Financial Structuring</a:t>
            </a:r>
          </a:p>
        </p:txBody>
      </p:sp>
      <p:sp>
        <p:nvSpPr>
          <p:cNvPr id="71" name="Rectangle 70"/>
          <p:cNvSpPr/>
          <p:nvPr/>
        </p:nvSpPr>
        <p:spPr>
          <a:xfrm>
            <a:off x="6384237" y="4333707"/>
            <a:ext cx="748145" cy="564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latin typeface="Arial" pitchFamily="34" charset="0"/>
                <a:cs typeface="Arial" pitchFamily="34" charset="0"/>
              </a:rPr>
              <a:t>Credit Management &amp; Monitoring</a:t>
            </a:r>
          </a:p>
        </p:txBody>
      </p:sp>
      <p:sp>
        <p:nvSpPr>
          <p:cNvPr id="76" name="Oval 6"/>
          <p:cNvSpPr/>
          <p:nvPr/>
        </p:nvSpPr>
        <p:spPr>
          <a:xfrm>
            <a:off x="1392630" y="3768025"/>
            <a:ext cx="697816" cy="677293"/>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140" anchor="ctr" anchorCtr="0">
            <a:noAutofit/>
          </a:bodyPr>
          <a:lstStyle/>
          <a:p>
            <a:pPr algn="ctr" defTabSz="518563">
              <a:lnSpc>
                <a:spcPct val="90000"/>
              </a:lnSpc>
              <a:spcAft>
                <a:spcPct val="35000"/>
              </a:spcAft>
            </a:pPr>
            <a:r>
              <a:rPr lang="en-US" sz="700" dirty="0" smtClean="0">
                <a:solidFill>
                  <a:srgbClr val="FFFFFF"/>
                </a:solidFill>
                <a:latin typeface="Arial" pitchFamily="34" charset="0"/>
                <a:cs typeface="Arial" pitchFamily="34" charset="0"/>
              </a:rPr>
              <a:t>Credit offers to cover construction tax payments on projects</a:t>
            </a:r>
            <a:endParaRPr lang="en-US" sz="700" dirty="0">
              <a:solidFill>
                <a:srgbClr val="FFFFFF"/>
              </a:solidFill>
              <a:latin typeface="Arial" pitchFamily="34" charset="0"/>
              <a:cs typeface="Arial" pitchFamily="34" charset="0"/>
            </a:endParaRPr>
          </a:p>
        </p:txBody>
      </p:sp>
      <p:sp>
        <p:nvSpPr>
          <p:cNvPr id="80" name="Oval 10"/>
          <p:cNvSpPr/>
          <p:nvPr/>
        </p:nvSpPr>
        <p:spPr>
          <a:xfrm>
            <a:off x="2729363" y="3795382"/>
            <a:ext cx="697816" cy="677293"/>
          </a:xfrm>
          <a:prstGeom prst="rect">
            <a:avLst/>
          </a:prstGeom>
          <a:noFill/>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140" anchor="ctr" anchorCtr="0">
            <a:noAutofit/>
          </a:bodyPr>
          <a:lstStyle/>
          <a:p>
            <a:pPr algn="ctr" defTabSz="518563">
              <a:lnSpc>
                <a:spcPct val="90000"/>
              </a:lnSpc>
              <a:spcAft>
                <a:spcPct val="35000"/>
              </a:spcAft>
            </a:pPr>
            <a:r>
              <a:rPr lang="en-US" sz="700" dirty="0" smtClean="0">
                <a:solidFill>
                  <a:srgbClr val="FFFFFF"/>
                </a:solidFill>
                <a:latin typeface="Arial" pitchFamily="34" charset="0"/>
                <a:cs typeface="Arial" pitchFamily="34" charset="0"/>
              </a:rPr>
              <a:t>Potential local currency funding for foreign banks to fund their participation in Mexican projects</a:t>
            </a:r>
            <a:endParaRPr lang="en-US" sz="700" dirty="0">
              <a:solidFill>
                <a:srgbClr val="FFFFFF"/>
              </a:solidFill>
              <a:latin typeface="Arial" pitchFamily="34" charset="0"/>
              <a:cs typeface="Arial" pitchFamily="34" charset="0"/>
            </a:endParaRPr>
          </a:p>
        </p:txBody>
      </p:sp>
      <p:sp>
        <p:nvSpPr>
          <p:cNvPr id="17409" name="Rectangle 1"/>
          <p:cNvSpPr>
            <a:spLocks noChangeArrowheads="1"/>
          </p:cNvSpPr>
          <p:nvPr/>
        </p:nvSpPr>
        <p:spPr bwMode="auto">
          <a:xfrm>
            <a:off x="425622" y="4042556"/>
            <a:ext cx="3548322" cy="538572"/>
          </a:xfrm>
          <a:prstGeom prst="roundRect">
            <a:avLst>
              <a:gd name="adj" fmla="val 8450"/>
            </a:avLst>
          </a:prstGeom>
          <a:noFill/>
          <a:ln w="9525">
            <a:solidFill>
              <a:schemeClr val="tx2"/>
            </a:solidFill>
            <a:miter lim="800000"/>
            <a:headEnd/>
            <a:tailEnd/>
          </a:ln>
          <a:effectLst>
            <a:outerShdw blurRad="50800" dist="38100" dir="2700000" algn="tl" rotWithShape="0">
              <a:prstClr val="black">
                <a:alpha val="40000"/>
              </a:prstClr>
            </a:outerShdw>
          </a:effectLst>
        </p:spPr>
        <p:txBody>
          <a:bodyPr vert="horz" wrap="square" lIns="41029" tIns="0" rIns="41029" bIns="0" numCol="1" anchor="ctr" anchorCtr="0" compatLnSpc="1">
            <a:prstTxWarp prst="textNoShape">
              <a:avLst/>
            </a:prstTxWarp>
            <a:spAutoFit/>
          </a:bodyPr>
          <a:lstStyle/>
          <a:p>
            <a:pPr algn="ctr" defTabSz="820583" eaLnBrk="1" hangingPunct="1">
              <a:lnSpc>
                <a:spcPts val="987"/>
              </a:lnSpc>
            </a:pPr>
            <a:r>
              <a:rPr lang="en-US" sz="1000" dirty="0" smtClean="0">
                <a:solidFill>
                  <a:schemeClr val="tx2"/>
                </a:solidFill>
                <a:latin typeface="Arial" pitchFamily="34" charset="0"/>
                <a:ea typeface="Calibri" pitchFamily="34" charset="0"/>
                <a:cs typeface="Arial" pitchFamily="34" charset="0"/>
              </a:rPr>
              <a:t>Financing national and international companies and financial intermediaries from both the private and public sectors that promote projects in Mexico oriented toward ecological, economic and social development</a:t>
            </a:r>
            <a:endParaRPr lang="en-US" sz="1600" dirty="0" smtClean="0">
              <a:solidFill>
                <a:schemeClr val="tx2"/>
              </a:solidFill>
              <a:latin typeface="Arial" pitchFamily="34" charset="0"/>
              <a:cs typeface="Arial" pitchFamily="34" charset="0"/>
            </a:endParaRPr>
          </a:p>
        </p:txBody>
      </p:sp>
      <p:sp>
        <p:nvSpPr>
          <p:cNvPr id="83" name="TextBox 82"/>
          <p:cNvSpPr txBox="1"/>
          <p:nvPr/>
        </p:nvSpPr>
        <p:spPr>
          <a:xfrm>
            <a:off x="348673" y="3770392"/>
            <a:ext cx="3865418" cy="278959"/>
          </a:xfrm>
          <a:prstGeom prst="roundRect">
            <a:avLst/>
          </a:prstGeom>
          <a:noFill/>
          <a:ln w="9525">
            <a:noFill/>
            <a:miter lim="800000"/>
            <a:headEnd/>
            <a:tailEnd/>
          </a:ln>
          <a:effectLst/>
        </p:spPr>
        <p:txBody>
          <a:bodyPr vert="horz" wrap="square" lIns="0" tIns="41029" rIns="0" bIns="41029" numCol="1" rtlCol="0" anchor="ctr" anchorCtr="0" compatLnSpc="1">
            <a:prstTxWarp prst="textNoShape">
              <a:avLst/>
            </a:prstTxWarp>
            <a:spAutoFit/>
          </a:bodyPr>
          <a:lstStyle/>
          <a:p>
            <a:pPr algn="ctr" defTabSz="820583"/>
            <a:r>
              <a:rPr lang="en-US" sz="1100" b="1" dirty="0" smtClean="0">
                <a:solidFill>
                  <a:schemeClr val="tx2"/>
                </a:solidFill>
                <a:latin typeface="Arial" pitchFamily="34" charset="0"/>
                <a:ea typeface="Calibri" pitchFamily="34" charset="0"/>
                <a:cs typeface="Arial" pitchFamily="34" charset="0"/>
              </a:rPr>
              <a:t>Sustainable Projects Department Objective</a:t>
            </a:r>
          </a:p>
        </p:txBody>
      </p:sp>
      <p:sp>
        <p:nvSpPr>
          <p:cNvPr id="17410" name="Rectangle 2"/>
          <p:cNvSpPr>
            <a:spLocks noChangeArrowheads="1"/>
          </p:cNvSpPr>
          <p:nvPr/>
        </p:nvSpPr>
        <p:spPr bwMode="auto">
          <a:xfrm>
            <a:off x="497320" y="5836862"/>
            <a:ext cx="8217189" cy="365760"/>
          </a:xfrm>
          <a:prstGeom prst="roundRect">
            <a:avLst/>
          </a:prstGeom>
          <a:solidFill>
            <a:schemeClr val="accent4"/>
          </a:solidFill>
          <a:ln w="9525">
            <a:noFill/>
            <a:miter lim="800000"/>
            <a:headEnd/>
            <a:tailEnd/>
          </a:ln>
          <a:effectLst/>
          <a:scene3d>
            <a:camera prst="orthographicFront"/>
            <a:lightRig rig="threePt" dir="t"/>
          </a:scene3d>
          <a:sp3d>
            <a:bevelT/>
          </a:sp3d>
        </p:spPr>
        <p:txBody>
          <a:bodyPr vert="horz" wrap="square" lIns="82058" tIns="0" rIns="82058" bIns="0" numCol="1" anchor="ctr" anchorCtr="0" compatLnSpc="1">
            <a:prstTxWarp prst="textNoShape">
              <a:avLst/>
            </a:prstTxWarp>
            <a:spAutoFit/>
          </a:bodyPr>
          <a:lstStyle/>
          <a:p>
            <a:pPr algn="ctr" defTabSz="820583">
              <a:tabLst>
                <a:tab pos="162407" algn="l"/>
              </a:tabLst>
            </a:pPr>
            <a:r>
              <a:rPr lang="en-US" sz="900" b="1" i="1" dirty="0" smtClean="0">
                <a:solidFill>
                  <a:srgbClr val="103E64"/>
                </a:solidFill>
                <a:latin typeface="Arial" pitchFamily="34" charset="0"/>
                <a:ea typeface="Calibri" pitchFamily="34" charset="0"/>
                <a:cs typeface="Arial" pitchFamily="34" charset="0"/>
              </a:rPr>
              <a:t>NAFIN works closely with the Inter-American Development Bank, the United Nations Economic Commission for Latin America and the Caribbean (“ECLAC”) and the Latin American Association of Development Financing Institution (“ALIDE”)</a:t>
            </a:r>
            <a:endParaRPr lang="en-US" sz="900" b="1" i="1" baseline="30000" dirty="0" smtClean="0">
              <a:solidFill>
                <a:srgbClr val="103E64"/>
              </a:solidFill>
              <a:latin typeface="Arial" pitchFamily="34" charset="0"/>
              <a:cs typeface="Arial" pitchFamily="34" charset="0"/>
            </a:endParaRPr>
          </a:p>
        </p:txBody>
      </p:sp>
      <p:grpSp>
        <p:nvGrpSpPr>
          <p:cNvPr id="6" name="Group 20"/>
          <p:cNvGrpSpPr/>
          <p:nvPr/>
        </p:nvGrpSpPr>
        <p:grpSpPr>
          <a:xfrm>
            <a:off x="-988580" y="2040082"/>
            <a:ext cx="708603" cy="2777837"/>
            <a:chOff x="-1087438" y="2312093"/>
            <a:chExt cx="779463" cy="3148215"/>
          </a:xfrm>
        </p:grpSpPr>
        <p:sp>
          <p:nvSpPr>
            <p:cNvPr id="113" name="Rectangle 1273"/>
            <p:cNvSpPr>
              <a:spLocks noChangeArrowheads="1"/>
            </p:cNvSpPr>
            <p:nvPr>
              <p:custDataLst>
                <p:tags r:id="rId5"/>
              </p:custDataLst>
            </p:nvPr>
          </p:nvSpPr>
          <p:spPr bwMode="auto">
            <a:xfrm>
              <a:off x="-1087438" y="2312093"/>
              <a:ext cx="779463" cy="3148215"/>
            </a:xfrm>
            <a:prstGeom prst="rect">
              <a:avLst/>
            </a:prstGeom>
            <a:solidFill>
              <a:schemeClr val="bg1"/>
            </a:solidFill>
            <a:ln w="19050">
              <a:noFill/>
              <a:miter lim="800000"/>
              <a:headEnd/>
              <a:tailEnd/>
            </a:ln>
            <a:effectLst/>
          </p:spPr>
          <p:txBody>
            <a:bodyPr wrap="none" lIns="0" tIns="0" rIns="0" bIns="0" anchor="ctr"/>
            <a:lstStyle/>
            <a:p>
              <a:pPr defTabSz="736530"/>
              <a:endParaRPr lang="pt-BR" sz="900" b="1" dirty="0">
                <a:latin typeface="Arial" pitchFamily="34" charset="0"/>
                <a:cs typeface="Arial" pitchFamily="34" charset="0"/>
              </a:endParaRPr>
            </a:p>
          </p:txBody>
        </p:sp>
        <p:sp>
          <p:nvSpPr>
            <p:cNvPr id="114" name="Text Box 1282"/>
            <p:cNvSpPr txBox="1">
              <a:spLocks noChangeArrowheads="1"/>
            </p:cNvSpPr>
            <p:nvPr>
              <p:custDataLst>
                <p:tags r:id="rId6"/>
              </p:custDataLst>
            </p:nvPr>
          </p:nvSpPr>
          <p:spPr bwMode="auto">
            <a:xfrm>
              <a:off x="-969294" y="2390519"/>
              <a:ext cx="543175" cy="313932"/>
            </a:xfrm>
            <a:prstGeom prst="rect">
              <a:avLst/>
            </a:prstGeom>
            <a:noFill/>
            <a:ln w="19050">
              <a:noFill/>
              <a:miter lim="800000"/>
              <a:headEnd/>
              <a:tailEnd/>
            </a:ln>
            <a:effectLst/>
          </p:spPr>
          <p:txBody>
            <a:bodyPr lIns="0" tIns="0" rIns="0" bIns="0">
              <a:spAutoFit/>
            </a:bodyPr>
            <a:lstStyle/>
            <a:p>
              <a:pPr algn="ctr" defTabSz="736530"/>
              <a:r>
                <a:rPr lang="en-US" sz="900" b="1" dirty="0">
                  <a:latin typeface="Arial" pitchFamily="34" charset="0"/>
                  <a:cs typeface="Arial" pitchFamily="34" charset="0"/>
                </a:rPr>
                <a:t>Color Scheme</a:t>
              </a:r>
            </a:p>
          </p:txBody>
        </p:sp>
        <p:sp>
          <p:nvSpPr>
            <p:cNvPr id="115" name="Rectangle 1274"/>
            <p:cNvSpPr>
              <a:spLocks noChangeArrowheads="1"/>
            </p:cNvSpPr>
            <p:nvPr>
              <p:custDataLst>
                <p:tags r:id="rId7"/>
              </p:custDataLst>
            </p:nvPr>
          </p:nvSpPr>
          <p:spPr bwMode="auto">
            <a:xfrm>
              <a:off x="-1000991" y="4115875"/>
              <a:ext cx="605128" cy="218470"/>
            </a:xfrm>
            <a:prstGeom prst="rect">
              <a:avLst/>
            </a:prstGeom>
            <a:solidFill>
              <a:schemeClr val="accent4"/>
            </a:solidFill>
            <a:ln w="9525" algn="ctr">
              <a:noFill/>
              <a:miter lim="800000"/>
              <a:headEnd/>
              <a:tailEnd/>
            </a:ln>
            <a:effectLst/>
          </p:spPr>
          <p:txBody>
            <a:bodyPr lIns="82048" tIns="41025" rIns="82048" bIns="41025"/>
            <a:lstStyle/>
            <a:p>
              <a:pPr defTabSz="736530"/>
              <a:endParaRPr lang="en-US" sz="900" dirty="0">
                <a:latin typeface="Arial" pitchFamily="34" charset="0"/>
                <a:cs typeface="Arial" pitchFamily="34" charset="0"/>
              </a:endParaRPr>
            </a:p>
          </p:txBody>
        </p:sp>
        <p:sp>
          <p:nvSpPr>
            <p:cNvPr id="116" name="Rectangle 1283"/>
            <p:cNvSpPr>
              <a:spLocks noChangeArrowheads="1"/>
            </p:cNvSpPr>
            <p:nvPr>
              <p:custDataLst>
                <p:tags r:id="rId8"/>
              </p:custDataLst>
            </p:nvPr>
          </p:nvSpPr>
          <p:spPr bwMode="auto">
            <a:xfrm>
              <a:off x="-1051085" y="4370757"/>
              <a:ext cx="705321"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192 207 115</a:t>
              </a:r>
              <a:endParaRPr lang="en-US" sz="900" dirty="0">
                <a:latin typeface="Arial" pitchFamily="34" charset="0"/>
                <a:cs typeface="Arial" pitchFamily="34" charset="0"/>
              </a:endParaRPr>
            </a:p>
          </p:txBody>
        </p:sp>
        <p:sp>
          <p:nvSpPr>
            <p:cNvPr id="117" name="Rectangle 1277"/>
            <p:cNvSpPr>
              <a:spLocks noChangeArrowheads="1"/>
            </p:cNvSpPr>
            <p:nvPr>
              <p:custDataLst>
                <p:tags r:id="rId9"/>
              </p:custDataLst>
            </p:nvPr>
          </p:nvSpPr>
          <p:spPr bwMode="auto">
            <a:xfrm>
              <a:off x="-1000991" y="5007962"/>
              <a:ext cx="605128" cy="218470"/>
            </a:xfrm>
            <a:prstGeom prst="rect">
              <a:avLst/>
            </a:prstGeom>
            <a:solidFill>
              <a:schemeClr val="accent6"/>
            </a:solidFill>
            <a:ln w="9525" algn="ctr">
              <a:noFill/>
              <a:miter lim="800000"/>
              <a:headEnd/>
              <a:tailEnd/>
            </a:ln>
            <a:effectLst/>
          </p:spPr>
          <p:txBody>
            <a:bodyPr lIns="82048" tIns="41025" rIns="82048" bIns="41025"/>
            <a:lstStyle/>
            <a:p>
              <a:pPr defTabSz="736530"/>
              <a:endParaRPr lang="en-US" sz="900" dirty="0">
                <a:latin typeface="Arial" pitchFamily="34" charset="0"/>
                <a:cs typeface="Arial" pitchFamily="34" charset="0"/>
              </a:endParaRPr>
            </a:p>
          </p:txBody>
        </p:sp>
        <p:sp>
          <p:nvSpPr>
            <p:cNvPr id="118" name="Rectangle 1286"/>
            <p:cNvSpPr>
              <a:spLocks noChangeArrowheads="1"/>
            </p:cNvSpPr>
            <p:nvPr>
              <p:custDataLst>
                <p:tags r:id="rId10"/>
              </p:custDataLst>
            </p:nvPr>
          </p:nvSpPr>
          <p:spPr bwMode="auto">
            <a:xfrm>
              <a:off x="-1051085" y="5246039"/>
              <a:ext cx="705321"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139 110 164</a:t>
              </a:r>
              <a:endParaRPr lang="en-US" sz="900" dirty="0">
                <a:latin typeface="Arial" pitchFamily="34" charset="0"/>
                <a:cs typeface="Arial" pitchFamily="34" charset="0"/>
              </a:endParaRPr>
            </a:p>
          </p:txBody>
        </p:sp>
        <p:sp>
          <p:nvSpPr>
            <p:cNvPr id="119" name="Rectangle 1279"/>
            <p:cNvSpPr>
              <a:spLocks noChangeArrowheads="1"/>
            </p:cNvSpPr>
            <p:nvPr>
              <p:custDataLst>
                <p:tags r:id="rId11"/>
              </p:custDataLst>
            </p:nvPr>
          </p:nvSpPr>
          <p:spPr bwMode="auto">
            <a:xfrm>
              <a:off x="-1000991" y="4572422"/>
              <a:ext cx="605128" cy="218470"/>
            </a:xfrm>
            <a:prstGeom prst="rect">
              <a:avLst/>
            </a:prstGeom>
            <a:solidFill>
              <a:schemeClr val="accent5"/>
            </a:solidFill>
            <a:ln w="9525" algn="ctr">
              <a:noFill/>
              <a:miter lim="800000"/>
              <a:headEnd/>
              <a:tailEnd/>
            </a:ln>
            <a:effectLst/>
          </p:spPr>
          <p:txBody>
            <a:bodyPr lIns="82048" tIns="41025" rIns="82048" bIns="41025"/>
            <a:lstStyle/>
            <a:p>
              <a:pPr defTabSz="736530"/>
              <a:endParaRPr lang="en-US" sz="900" dirty="0">
                <a:latin typeface="Arial" pitchFamily="34" charset="0"/>
                <a:cs typeface="Arial" pitchFamily="34" charset="0"/>
              </a:endParaRPr>
            </a:p>
          </p:txBody>
        </p:sp>
        <p:sp>
          <p:nvSpPr>
            <p:cNvPr id="120" name="Rectangle 1288"/>
            <p:cNvSpPr>
              <a:spLocks noChangeArrowheads="1"/>
            </p:cNvSpPr>
            <p:nvPr>
              <p:custDataLst>
                <p:tags r:id="rId12"/>
              </p:custDataLst>
            </p:nvPr>
          </p:nvSpPr>
          <p:spPr bwMode="auto">
            <a:xfrm>
              <a:off x="-1015819" y="4818901"/>
              <a:ext cx="634789"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253 166 26</a:t>
              </a:r>
              <a:endParaRPr lang="en-US" sz="900" dirty="0">
                <a:latin typeface="Arial" pitchFamily="34" charset="0"/>
                <a:cs typeface="Arial" pitchFamily="34" charset="0"/>
              </a:endParaRPr>
            </a:p>
          </p:txBody>
        </p:sp>
        <p:sp>
          <p:nvSpPr>
            <p:cNvPr id="121" name="Rectangle 1337"/>
            <p:cNvSpPr>
              <a:spLocks noChangeArrowheads="1"/>
            </p:cNvSpPr>
            <p:nvPr>
              <p:custDataLst>
                <p:tags r:id="rId13"/>
              </p:custDataLst>
            </p:nvPr>
          </p:nvSpPr>
          <p:spPr bwMode="auto">
            <a:xfrm>
              <a:off x="-1000991" y="3657927"/>
              <a:ext cx="605128" cy="218470"/>
            </a:xfrm>
            <a:prstGeom prst="rect">
              <a:avLst/>
            </a:prstGeom>
            <a:solidFill>
              <a:schemeClr val="accent3"/>
            </a:solidFill>
            <a:ln w="9525" algn="ctr">
              <a:noFill/>
              <a:miter lim="800000"/>
              <a:headEnd/>
              <a:tailEnd/>
            </a:ln>
            <a:effectLst/>
          </p:spPr>
          <p:txBody>
            <a:bodyPr lIns="82048" tIns="41025" rIns="82048" bIns="41025"/>
            <a:lstStyle/>
            <a:p>
              <a:pPr defTabSz="736530"/>
              <a:endParaRPr lang="en-US" sz="900" dirty="0">
                <a:latin typeface="Arial" pitchFamily="34" charset="0"/>
                <a:cs typeface="Arial" pitchFamily="34" charset="0"/>
              </a:endParaRPr>
            </a:p>
          </p:txBody>
        </p:sp>
        <p:sp>
          <p:nvSpPr>
            <p:cNvPr id="122" name="Rectangle 1338"/>
            <p:cNvSpPr>
              <a:spLocks noChangeArrowheads="1"/>
            </p:cNvSpPr>
            <p:nvPr>
              <p:custDataLst>
                <p:tags r:id="rId14"/>
              </p:custDataLst>
            </p:nvPr>
          </p:nvSpPr>
          <p:spPr bwMode="auto">
            <a:xfrm>
              <a:off x="-1015815" y="3903006"/>
              <a:ext cx="634789"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62 156 185</a:t>
              </a:r>
              <a:endParaRPr lang="en-US" sz="900" dirty="0">
                <a:latin typeface="Arial" pitchFamily="34" charset="0"/>
                <a:cs typeface="Arial" pitchFamily="34" charset="0"/>
              </a:endParaRPr>
            </a:p>
          </p:txBody>
        </p:sp>
        <p:sp>
          <p:nvSpPr>
            <p:cNvPr id="123" name="Rectangle 1274"/>
            <p:cNvSpPr>
              <a:spLocks noChangeArrowheads="1"/>
            </p:cNvSpPr>
            <p:nvPr>
              <p:custDataLst>
                <p:tags r:id="rId15"/>
              </p:custDataLst>
            </p:nvPr>
          </p:nvSpPr>
          <p:spPr bwMode="auto">
            <a:xfrm>
              <a:off x="-1000991" y="3194377"/>
              <a:ext cx="605128" cy="218470"/>
            </a:xfrm>
            <a:prstGeom prst="rect">
              <a:avLst/>
            </a:prstGeom>
            <a:solidFill>
              <a:schemeClr val="accent2"/>
            </a:solidFill>
            <a:ln w="9525" algn="ctr">
              <a:noFill/>
              <a:miter lim="800000"/>
              <a:headEnd/>
              <a:tailEnd/>
            </a:ln>
            <a:effectLst/>
          </p:spPr>
          <p:txBody>
            <a:bodyPr lIns="82048" tIns="41025" rIns="82048" bIns="41025"/>
            <a:lstStyle/>
            <a:p>
              <a:pPr defTabSz="736530"/>
              <a:endParaRPr lang="en-US" sz="900" dirty="0">
                <a:latin typeface="Arial" pitchFamily="34" charset="0"/>
                <a:cs typeface="Arial" pitchFamily="34" charset="0"/>
              </a:endParaRPr>
            </a:p>
          </p:txBody>
        </p:sp>
        <p:sp>
          <p:nvSpPr>
            <p:cNvPr id="124" name="Rectangle 1283"/>
            <p:cNvSpPr>
              <a:spLocks noChangeArrowheads="1"/>
            </p:cNvSpPr>
            <p:nvPr>
              <p:custDataLst>
                <p:tags r:id="rId16"/>
              </p:custDataLst>
            </p:nvPr>
          </p:nvSpPr>
          <p:spPr bwMode="auto">
            <a:xfrm>
              <a:off x="-980551" y="3449260"/>
              <a:ext cx="564258"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0 165 204</a:t>
              </a:r>
              <a:endParaRPr lang="en-US" sz="900" dirty="0">
                <a:latin typeface="Arial" pitchFamily="34" charset="0"/>
                <a:cs typeface="Arial" pitchFamily="34" charset="0"/>
              </a:endParaRPr>
            </a:p>
          </p:txBody>
        </p:sp>
        <p:sp>
          <p:nvSpPr>
            <p:cNvPr id="125" name="Rectangle 1337"/>
            <p:cNvSpPr>
              <a:spLocks noChangeArrowheads="1"/>
            </p:cNvSpPr>
            <p:nvPr>
              <p:custDataLst>
                <p:tags r:id="rId17"/>
              </p:custDataLst>
            </p:nvPr>
          </p:nvSpPr>
          <p:spPr bwMode="auto">
            <a:xfrm>
              <a:off x="-1000991" y="2736430"/>
              <a:ext cx="605128" cy="218470"/>
            </a:xfrm>
            <a:prstGeom prst="rect">
              <a:avLst/>
            </a:prstGeom>
            <a:solidFill>
              <a:schemeClr val="accent1"/>
            </a:solidFill>
            <a:ln w="19050">
              <a:noFill/>
              <a:miter lim="800000"/>
              <a:headEnd/>
              <a:tailEnd/>
            </a:ln>
          </p:spPr>
          <p:txBody>
            <a:bodyPr wrap="none" lIns="0" tIns="0" rIns="0" bIns="0" anchor="ctr"/>
            <a:lstStyle/>
            <a:p>
              <a:pPr defTabSz="736530"/>
              <a:endParaRPr lang="en-US" sz="900" dirty="0">
                <a:latin typeface="Arial" pitchFamily="34" charset="0"/>
                <a:cs typeface="Arial" pitchFamily="34" charset="0"/>
              </a:endParaRPr>
            </a:p>
          </p:txBody>
        </p:sp>
        <p:sp>
          <p:nvSpPr>
            <p:cNvPr id="126" name="Rectangle 1338"/>
            <p:cNvSpPr>
              <a:spLocks noChangeArrowheads="1"/>
            </p:cNvSpPr>
            <p:nvPr>
              <p:custDataLst>
                <p:tags r:id="rId18"/>
              </p:custDataLst>
            </p:nvPr>
          </p:nvSpPr>
          <p:spPr bwMode="auto">
            <a:xfrm>
              <a:off x="-980551" y="2981509"/>
              <a:ext cx="564258" cy="156966"/>
            </a:xfrm>
            <a:prstGeom prst="rect">
              <a:avLst/>
            </a:prstGeom>
            <a:noFill/>
            <a:ln w="19050">
              <a:noFill/>
              <a:miter lim="800000"/>
              <a:headEnd/>
              <a:tailEnd/>
            </a:ln>
            <a:effectLst/>
          </p:spPr>
          <p:txBody>
            <a:bodyPr wrap="none" lIns="0" tIns="0" rIns="0" bIns="0">
              <a:spAutoFit/>
            </a:bodyPr>
            <a:lstStyle/>
            <a:p>
              <a:pPr algn="ctr" defTabSz="736530"/>
              <a:r>
                <a:rPr lang="en-US" sz="900" dirty="0" smtClean="0">
                  <a:latin typeface="Arial" pitchFamily="34" charset="0"/>
                  <a:cs typeface="Arial" pitchFamily="34" charset="0"/>
                </a:rPr>
                <a:t>0 105 131</a:t>
              </a:r>
              <a:endParaRPr lang="en-US" sz="900" dirty="0">
                <a:latin typeface="Arial" pitchFamily="34" charset="0"/>
                <a:cs typeface="Arial" pitchFamily="34" charset="0"/>
              </a:endParaRPr>
            </a:p>
          </p:txBody>
        </p:sp>
      </p:grpSp>
      <p:sp>
        <p:nvSpPr>
          <p:cNvPr id="72" name="Rectangle 17"/>
          <p:cNvSpPr/>
          <p:nvPr/>
        </p:nvSpPr>
        <p:spPr>
          <a:xfrm>
            <a:off x="7548419" y="2242689"/>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Assistant</a:t>
            </a:r>
          </a:p>
        </p:txBody>
      </p:sp>
      <p:sp>
        <p:nvSpPr>
          <p:cNvPr id="73" name="Rectangle 17"/>
          <p:cNvSpPr/>
          <p:nvPr/>
        </p:nvSpPr>
        <p:spPr>
          <a:xfrm>
            <a:off x="4158948" y="3831113"/>
            <a:ext cx="720000" cy="403412"/>
          </a:xfrm>
          <a:prstGeom prst="rect">
            <a:avLst/>
          </a:prstGeom>
          <a:solidFill>
            <a:srgbClr val="92D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b="1" dirty="0" smtClean="0">
                <a:solidFill>
                  <a:schemeClr val="tx1"/>
                </a:solidFill>
                <a:latin typeface="Arial" pitchFamily="34" charset="0"/>
                <a:cs typeface="Arial" pitchFamily="34" charset="0"/>
              </a:rPr>
              <a:t>Executive A</a:t>
            </a:r>
          </a:p>
        </p:txBody>
      </p:sp>
      <p:cxnSp>
        <p:nvCxnSpPr>
          <p:cNvPr id="77" name="Straight Arrow Connector 38"/>
          <p:cNvCxnSpPr>
            <a:stCxn id="14" idx="2"/>
            <a:endCxn id="73" idx="0"/>
          </p:cNvCxnSpPr>
          <p:nvPr/>
        </p:nvCxnSpPr>
        <p:spPr>
          <a:xfrm rot="5400000">
            <a:off x="4743438" y="3298639"/>
            <a:ext cx="307984" cy="756964"/>
          </a:xfrm>
          <a:prstGeom prst="bentConnector3">
            <a:avLst>
              <a:gd name="adj1" fmla="val 50000"/>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38"/>
          <p:cNvCxnSpPr>
            <a:stCxn id="14" idx="2"/>
            <a:endCxn id="18" idx="0"/>
          </p:cNvCxnSpPr>
          <p:nvPr/>
        </p:nvCxnSpPr>
        <p:spPr>
          <a:xfrm>
            <a:off x="5275912" y="3523129"/>
            <a:ext cx="0" cy="307984"/>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38"/>
          <p:cNvCxnSpPr>
            <a:stCxn id="13" idx="3"/>
            <a:endCxn id="72" idx="1"/>
          </p:cNvCxnSpPr>
          <p:nvPr/>
        </p:nvCxnSpPr>
        <p:spPr>
          <a:xfrm>
            <a:off x="7109691" y="2444395"/>
            <a:ext cx="438728" cy="0"/>
          </a:xfrm>
          <a:prstGeom prst="straightConnector1">
            <a:avLst/>
          </a:prstGeom>
          <a:ln w="15875">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01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415636" y="1485755"/>
            <a:ext cx="3981535" cy="1429382"/>
          </a:xfrm>
          <a:prstGeom prst="rect">
            <a:avLst/>
          </a:prstGeom>
          <a:noFill/>
        </p:spPr>
        <p:txBody>
          <a:bodyPr wrap="square" lIns="82058" tIns="41029" rIns="82058" bIns="41029" rtlCol="0">
            <a:spAutoFit/>
          </a:bodyPr>
          <a:lstStyle/>
          <a:p>
            <a:pPr marL="254381" lvl="1" indent="-146737" algn="just" defTabSz="914608">
              <a:lnSpc>
                <a:spcPts val="1795"/>
              </a:lnSpc>
              <a:spcBef>
                <a:spcPts val="1077"/>
              </a:spcBef>
              <a:spcAft>
                <a:spcPts val="449"/>
              </a:spcAft>
              <a:buClr>
                <a:srgbClr val="7F7F7F"/>
              </a:buClr>
              <a:buSzPct val="100000"/>
              <a:buFont typeface="Calibri" pitchFamily="34" charset="0"/>
              <a:buChar char="•"/>
              <a:defRPr/>
            </a:pPr>
            <a:r>
              <a:rPr lang="en-US" sz="1100" dirty="0" smtClean="0">
                <a:solidFill>
                  <a:srgbClr val="646464"/>
                </a:solidFill>
                <a:latin typeface="Arial" pitchFamily="34" charset="0"/>
                <a:cs typeface="Arial" pitchFamily="34" charset="0"/>
              </a:rPr>
              <a:t>NAFIN has adopted innovative financial strategies to provide viability and profitability to each project</a:t>
            </a:r>
          </a:p>
          <a:p>
            <a:pPr marL="254381" lvl="1" indent="-146737" algn="just" defTabSz="914608">
              <a:lnSpc>
                <a:spcPts val="1795"/>
              </a:lnSpc>
              <a:spcBef>
                <a:spcPts val="1077"/>
              </a:spcBef>
              <a:spcAft>
                <a:spcPts val="449"/>
              </a:spcAft>
              <a:buClr>
                <a:srgbClr val="7F7F7F"/>
              </a:buClr>
              <a:buSzPct val="100000"/>
              <a:buFont typeface="Calibri" pitchFamily="34" charset="0"/>
              <a:buChar char="•"/>
              <a:defRPr/>
            </a:pPr>
            <a:r>
              <a:rPr lang="en-US" sz="1100" dirty="0" smtClean="0">
                <a:solidFill>
                  <a:srgbClr val="646464"/>
                </a:solidFill>
                <a:latin typeface="Arial" pitchFamily="34" charset="0"/>
                <a:cs typeface="Arial" pitchFamily="34" charset="0"/>
              </a:rPr>
              <a:t> An increased number of projects have been funded and the </a:t>
            </a:r>
            <a:r>
              <a:rPr lang="en-US" sz="1100" b="1" i="1" dirty="0" smtClean="0">
                <a:solidFill>
                  <a:srgbClr val="006983"/>
                </a:solidFill>
                <a:latin typeface="Arial" pitchFamily="34" charset="0"/>
                <a:cs typeface="Arial" pitchFamily="34" charset="0"/>
              </a:rPr>
              <a:t>electric power generation has grown 623% since 2010 (from 341MW to 2,124MW</a:t>
            </a:r>
            <a:r>
              <a:rPr lang="en-US" sz="1100" b="1" i="1" dirty="0" smtClean="0">
                <a:solidFill>
                  <a:schemeClr val="tx2"/>
                </a:solidFill>
                <a:latin typeface="Arial" pitchFamily="34" charset="0"/>
                <a:cs typeface="Arial" pitchFamily="34" charset="0"/>
              </a:rPr>
              <a:t>)</a:t>
            </a:r>
          </a:p>
        </p:txBody>
      </p:sp>
      <p:sp>
        <p:nvSpPr>
          <p:cNvPr id="137" name="Text Placeholder 22"/>
          <p:cNvSpPr txBox="1">
            <a:spLocks/>
          </p:cNvSpPr>
          <p:nvPr/>
        </p:nvSpPr>
        <p:spPr>
          <a:xfrm>
            <a:off x="4779818" y="1157888"/>
            <a:ext cx="4017818" cy="182880"/>
          </a:xfrm>
          <a:prstGeom prst="roundRect">
            <a:avLst/>
          </a:prstGeom>
          <a:solidFill>
            <a:schemeClr val="tx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indent="-149586" algn="ctr">
              <a:lnSpc>
                <a:spcPts val="1077"/>
              </a:lnSpc>
              <a:spcAft>
                <a:spcPts val="404"/>
              </a:spcAft>
              <a:buClr>
                <a:schemeClr val="accent1"/>
              </a:buClr>
              <a:buSzPct val="105000"/>
            </a:pPr>
            <a:r>
              <a:rPr lang="en-US" sz="1000" b="1" dirty="0" smtClean="0">
                <a:solidFill>
                  <a:srgbClr val="FFFFFF"/>
                </a:solidFill>
                <a:latin typeface="Arial" pitchFamily="34" charset="0"/>
                <a:cs typeface="Arial" pitchFamily="34" charset="0"/>
              </a:rPr>
              <a:t>NAFIN’s Power Generation and Investment Balance</a:t>
            </a:r>
            <a:endParaRPr lang="en-US" sz="1000" b="1" baseline="30000" dirty="0" smtClean="0">
              <a:solidFill>
                <a:srgbClr val="FFFFFF"/>
              </a:solidFill>
              <a:latin typeface="Arial" pitchFamily="34" charset="0"/>
              <a:cs typeface="Arial" pitchFamily="34" charset="0"/>
            </a:endParaRPr>
          </a:p>
        </p:txBody>
      </p:sp>
      <p:sp>
        <p:nvSpPr>
          <p:cNvPr id="141" name="TextBox 22"/>
          <p:cNvSpPr txBox="1"/>
          <p:nvPr/>
        </p:nvSpPr>
        <p:spPr>
          <a:xfrm>
            <a:off x="2755075" y="2793442"/>
            <a:ext cx="3633851" cy="252136"/>
          </a:xfrm>
          <a:prstGeom prst="rect">
            <a:avLst/>
          </a:prstGeom>
          <a:noFill/>
        </p:spPr>
        <p:txBody>
          <a:bodyPr wrap="square" lIns="82058" tIns="41029" rIns="82058" bIns="41029" rtlCol="0">
            <a:spAutoFit/>
          </a:bodyPr>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marL="254381" lvl="1" indent="-146737" defTabSz="914608">
              <a:spcBef>
                <a:spcPts val="449"/>
              </a:spcBef>
              <a:spcAft>
                <a:spcPts val="449"/>
              </a:spcAft>
              <a:buSzPct val="65000"/>
              <a:buFont typeface="Wingdings" pitchFamily="2" charset="2"/>
              <a:buChar char="n"/>
              <a:defRPr/>
            </a:pPr>
            <a:endParaRPr lang="en-US" sz="1100" dirty="0" smtClean="0">
              <a:solidFill>
                <a:srgbClr val="000000"/>
              </a:solidFill>
              <a:latin typeface="Arial" pitchFamily="34" charset="0"/>
              <a:cs typeface="Arial" pitchFamily="34" charset="0"/>
            </a:endParaRPr>
          </a:p>
        </p:txBody>
      </p:sp>
      <p:sp>
        <p:nvSpPr>
          <p:cNvPr id="142" name="Text Placeholder 22"/>
          <p:cNvSpPr txBox="1">
            <a:spLocks/>
          </p:cNvSpPr>
          <p:nvPr/>
        </p:nvSpPr>
        <p:spPr>
          <a:xfrm>
            <a:off x="415636" y="1157888"/>
            <a:ext cx="4156364" cy="182880"/>
          </a:xfrm>
          <a:prstGeom prst="roundRect">
            <a:avLst/>
          </a:prstGeom>
          <a:solidFill>
            <a:schemeClr val="tx1"/>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indent="-149586" algn="ctr" fontAlgn="auto">
              <a:lnSpc>
                <a:spcPts val="1077"/>
              </a:lnSpc>
              <a:spcBef>
                <a:spcPts val="0"/>
              </a:spcBef>
              <a:spcAft>
                <a:spcPts val="404"/>
              </a:spcAft>
              <a:buClr>
                <a:schemeClr val="accent1"/>
              </a:buClr>
              <a:buSzPct val="105000"/>
              <a:defRPr/>
            </a:pPr>
            <a:r>
              <a:rPr lang="en-US" sz="1000" b="1" dirty="0" smtClean="0">
                <a:solidFill>
                  <a:srgbClr val="FFFFFF"/>
                </a:solidFill>
                <a:latin typeface="Arial" pitchFamily="34" charset="0"/>
                <a:cs typeface="Arial" pitchFamily="34" charset="0"/>
              </a:rPr>
              <a:t>NAFIN’s Financial Strategy</a:t>
            </a:r>
          </a:p>
        </p:txBody>
      </p:sp>
      <p:sp>
        <p:nvSpPr>
          <p:cNvPr id="170" name="Footer Placeholder 4"/>
          <p:cNvSpPr>
            <a:spLocks noGrp="1"/>
          </p:cNvSpPr>
          <p:nvPr>
            <p:ph type="ftr" sz="quarter" idx="3"/>
          </p:nvPr>
        </p:nvSpPr>
        <p:spPr>
          <a:xfrm>
            <a:off x="2771800" y="6445868"/>
            <a:ext cx="3600400"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48" name="Slide Number Placeholder 5"/>
          <p:cNvSpPr>
            <a:spLocks noGrp="1"/>
          </p:cNvSpPr>
          <p:nvPr>
            <p:ph type="sldNum" sz="quarter" idx="4"/>
          </p:nvPr>
        </p:nvSpPr>
        <p:spPr>
          <a:xfrm>
            <a:off x="7569149" y="6445868"/>
            <a:ext cx="1149116" cy="322169"/>
          </a:xfrm>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endParaRPr lang="es-ES_tradnl" dirty="0">
              <a:latin typeface="Arial" pitchFamily="34" charset="0"/>
              <a:cs typeface="Arial" pitchFamily="34" charset="0"/>
            </a:endParaRPr>
          </a:p>
        </p:txBody>
      </p:sp>
      <p:sp>
        <p:nvSpPr>
          <p:cNvPr id="165" name="Title 164"/>
          <p:cNvSpPr>
            <a:spLocks noGrp="1"/>
          </p:cNvSpPr>
          <p:nvPr>
            <p:ph type="title"/>
          </p:nvPr>
        </p:nvSpPr>
        <p:spPr>
          <a:xfrm>
            <a:off x="1465256" y="179701"/>
            <a:ext cx="7673814" cy="564497"/>
          </a:xfrm>
        </p:spPr>
        <p:txBody>
          <a:bodyPr lIns="0" rIns="0">
            <a:noAutofit/>
          </a:bodyPr>
          <a:lstStyle/>
          <a:p>
            <a:pPr defTabSz="914293"/>
            <a:r>
              <a:rPr lang="en-US" sz="3200" dirty="0" smtClean="0">
                <a:latin typeface="Arial" pitchFamily="34" charset="0"/>
                <a:ea typeface="+mj-ea"/>
                <a:cs typeface="Arial" pitchFamily="34" charset="0"/>
              </a:rPr>
              <a:t>Renewable </a:t>
            </a:r>
            <a:r>
              <a:rPr lang="en-US" sz="3200" dirty="0">
                <a:latin typeface="Arial" pitchFamily="34" charset="0"/>
                <a:ea typeface="+mj-ea"/>
                <a:cs typeface="Arial" pitchFamily="34" charset="0"/>
              </a:rPr>
              <a:t>Energy </a:t>
            </a:r>
            <a:r>
              <a:rPr lang="en-US" sz="3200" dirty="0" err="1" smtClean="0">
                <a:latin typeface="Arial" pitchFamily="34" charset="0"/>
                <a:ea typeface="+mj-ea"/>
                <a:cs typeface="Arial" pitchFamily="34" charset="0"/>
              </a:rPr>
              <a:t>Programme</a:t>
            </a:r>
            <a:endParaRPr lang="en-US" sz="3200" dirty="0">
              <a:latin typeface="Arial" pitchFamily="34" charset="0"/>
              <a:ea typeface="+mj-ea"/>
              <a:cs typeface="Arial" pitchFamily="34" charset="0"/>
            </a:endParaRPr>
          </a:p>
        </p:txBody>
      </p:sp>
      <p:sp>
        <p:nvSpPr>
          <p:cNvPr id="167" name="Text Placeholder 107"/>
          <p:cNvSpPr>
            <a:spLocks noGrp="1"/>
          </p:cNvSpPr>
          <p:nvPr>
            <p:ph type="body" sz="quarter" idx="10"/>
          </p:nvPr>
        </p:nvSpPr>
        <p:spPr>
          <a:xfrm>
            <a:off x="484909" y="6053079"/>
            <a:ext cx="8229600" cy="268941"/>
          </a:xfrm>
        </p:spPr>
        <p:txBody>
          <a:bodyPr anchor="b"/>
          <a:lstStyle/>
          <a:p>
            <a:r>
              <a:rPr lang="en-US" dirty="0" smtClean="0">
                <a:latin typeface="Arial" pitchFamily="34" charset="0"/>
                <a:cs typeface="Arial" pitchFamily="34" charset="0"/>
              </a:rPr>
              <a:t>Source: NAFIN.</a:t>
            </a:r>
          </a:p>
          <a:p>
            <a:r>
              <a:rPr lang="en-US" dirty="0" smtClean="0">
                <a:latin typeface="Arial" pitchFamily="34" charset="0"/>
                <a:cs typeface="Arial" pitchFamily="34" charset="0"/>
              </a:rPr>
              <a:t>Note: Excludes Cogeneration, Solar and Hydro power.</a:t>
            </a:r>
            <a:endParaRPr lang="en-US" dirty="0">
              <a:latin typeface="Arial" pitchFamily="34" charset="0"/>
              <a:cs typeface="Arial" pitchFamily="34" charset="0"/>
            </a:endParaRPr>
          </a:p>
        </p:txBody>
      </p:sp>
      <p:sp>
        <p:nvSpPr>
          <p:cNvPr id="67" name="CuadroTexto 10"/>
          <p:cNvSpPr txBox="1"/>
          <p:nvPr/>
        </p:nvSpPr>
        <p:spPr>
          <a:xfrm>
            <a:off x="7555951" y="1636928"/>
            <a:ext cx="1117464"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fontAlgn="base">
              <a:spcBef>
                <a:spcPct val="0"/>
              </a:spcBef>
              <a:spcAft>
                <a:spcPct val="0"/>
              </a:spcAft>
            </a:pPr>
            <a:r>
              <a:rPr lang="es-MX" b="1" dirty="0" smtClean="0">
                <a:solidFill>
                  <a:prstClr val="black"/>
                </a:solidFill>
                <a:latin typeface="Times New Roman"/>
                <a:cs typeface="Arial" panose="020B0604020202020204" pitchFamily="34" charset="0"/>
              </a:rPr>
              <a:t>13 </a:t>
            </a:r>
            <a:r>
              <a:rPr lang="es-MX" b="1" dirty="0" err="1">
                <a:solidFill>
                  <a:prstClr val="black"/>
                </a:solidFill>
                <a:latin typeface="Times New Roman"/>
                <a:cs typeface="Arial" panose="020B0604020202020204" pitchFamily="34" charset="0"/>
              </a:rPr>
              <a:t>wind</a:t>
            </a:r>
            <a:r>
              <a:rPr lang="es-MX" b="1" dirty="0">
                <a:solidFill>
                  <a:prstClr val="black"/>
                </a:solidFill>
                <a:latin typeface="Times New Roman"/>
                <a:cs typeface="Arial" panose="020B0604020202020204" pitchFamily="34" charset="0"/>
              </a:rPr>
              <a:t> </a:t>
            </a:r>
            <a:r>
              <a:rPr lang="es-MX" b="1" dirty="0" err="1">
                <a:solidFill>
                  <a:prstClr val="black"/>
                </a:solidFill>
                <a:latin typeface="Times New Roman"/>
                <a:cs typeface="Arial" panose="020B0604020202020204" pitchFamily="34" charset="0"/>
              </a:rPr>
              <a:t>farms</a:t>
            </a:r>
            <a:endParaRPr lang="es-MX" b="1" dirty="0">
              <a:solidFill>
                <a:prstClr val="black"/>
              </a:solidFill>
              <a:latin typeface="Times New Roman"/>
              <a:cs typeface="Arial" panose="020B0604020202020204" pitchFamily="34" charset="0"/>
            </a:endParaRPr>
          </a:p>
          <a:p>
            <a:pPr algn="just" fontAlgn="base">
              <a:spcBef>
                <a:spcPct val="0"/>
              </a:spcBef>
              <a:spcAft>
                <a:spcPct val="0"/>
              </a:spcAft>
            </a:pPr>
            <a:r>
              <a:rPr lang="es-MX" b="1" dirty="0" smtClean="0">
                <a:solidFill>
                  <a:prstClr val="black"/>
                </a:solidFill>
                <a:latin typeface="Times New Roman"/>
                <a:cs typeface="Arial" panose="020B0604020202020204" pitchFamily="34" charset="0"/>
              </a:rPr>
              <a:t>2020.6 </a:t>
            </a:r>
            <a:r>
              <a:rPr lang="es-MX" b="1" dirty="0">
                <a:solidFill>
                  <a:prstClr val="black"/>
                </a:solidFill>
                <a:latin typeface="Times New Roman"/>
                <a:cs typeface="Arial" panose="020B0604020202020204" pitchFamily="34" charset="0"/>
              </a:rPr>
              <a:t>MW</a:t>
            </a:r>
          </a:p>
        </p:txBody>
      </p:sp>
      <p:pic>
        <p:nvPicPr>
          <p:cNvPr id="69" name="Imagen 68"/>
          <p:cNvPicPr>
            <a:picLocks noChangeAspect="1"/>
          </p:cNvPicPr>
          <p:nvPr/>
        </p:nvPicPr>
        <p:blipFill>
          <a:blip r:embed="rId2"/>
          <a:stretch>
            <a:fillRect/>
          </a:stretch>
        </p:blipFill>
        <p:spPr>
          <a:xfrm>
            <a:off x="6948264" y="1479452"/>
            <a:ext cx="504024" cy="517745"/>
          </a:xfrm>
          <a:prstGeom prst="rect">
            <a:avLst/>
          </a:prstGeom>
          <a:ln>
            <a:noFill/>
          </a:ln>
          <a:effectLst>
            <a:outerShdw blurRad="190500" algn="tl" rotWithShape="0">
              <a:srgbClr val="000000">
                <a:alpha val="70000"/>
              </a:srgbClr>
            </a:outerShdw>
          </a:effectLst>
        </p:spPr>
      </p:pic>
      <p:sp>
        <p:nvSpPr>
          <p:cNvPr id="70" name="CuadroTexto 11"/>
          <p:cNvSpPr txBox="1"/>
          <p:nvPr/>
        </p:nvSpPr>
        <p:spPr>
          <a:xfrm>
            <a:off x="6451685" y="2150031"/>
            <a:ext cx="1117464"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b="1" dirty="0">
                <a:solidFill>
                  <a:prstClr val="black"/>
                </a:solidFill>
                <a:latin typeface="Times New Roman"/>
                <a:cs typeface="Arial" panose="020B0604020202020204" pitchFamily="34" charset="0"/>
              </a:rPr>
              <a:t>1 solar </a:t>
            </a:r>
            <a:r>
              <a:rPr lang="es-MX" b="1" dirty="0" err="1">
                <a:solidFill>
                  <a:prstClr val="black"/>
                </a:solidFill>
                <a:latin typeface="Times New Roman"/>
                <a:cs typeface="Arial" panose="020B0604020202020204" pitchFamily="34" charset="0"/>
              </a:rPr>
              <a:t>farm</a:t>
            </a:r>
            <a:endParaRPr lang="es-MX" b="1" dirty="0">
              <a:solidFill>
                <a:prstClr val="black"/>
              </a:solidFill>
              <a:latin typeface="Times New Roman"/>
              <a:cs typeface="Arial" panose="020B0604020202020204" pitchFamily="34" charset="0"/>
            </a:endParaRPr>
          </a:p>
          <a:p>
            <a:pPr algn="just"/>
            <a:r>
              <a:rPr lang="es-MX" b="1" dirty="0">
                <a:solidFill>
                  <a:prstClr val="black"/>
                </a:solidFill>
                <a:latin typeface="Times New Roman"/>
                <a:cs typeface="Arial" panose="020B0604020202020204" pitchFamily="34" charset="0"/>
              </a:rPr>
              <a:t>38.6 MW</a:t>
            </a:r>
          </a:p>
        </p:txBody>
      </p:sp>
      <p:pic>
        <p:nvPicPr>
          <p:cNvPr id="71" name="Imagen 70"/>
          <p:cNvPicPr>
            <a:picLocks noChangeAspect="1"/>
          </p:cNvPicPr>
          <p:nvPr/>
        </p:nvPicPr>
        <p:blipFill>
          <a:blip r:embed="rId3"/>
          <a:stretch>
            <a:fillRect/>
          </a:stretch>
        </p:blipFill>
        <p:spPr>
          <a:xfrm>
            <a:off x="5879368" y="2060454"/>
            <a:ext cx="509558" cy="513365"/>
          </a:xfrm>
          <a:prstGeom prst="rect">
            <a:avLst/>
          </a:prstGeom>
          <a:ln>
            <a:noFill/>
          </a:ln>
          <a:effectLst>
            <a:outerShdw blurRad="190500" algn="tl" rotWithShape="0">
              <a:srgbClr val="000000">
                <a:alpha val="70000"/>
              </a:srgbClr>
            </a:outerShdw>
          </a:effectLst>
        </p:spPr>
      </p:pic>
      <p:sp>
        <p:nvSpPr>
          <p:cNvPr id="76" name="CuadroTexto 12"/>
          <p:cNvSpPr txBox="1"/>
          <p:nvPr/>
        </p:nvSpPr>
        <p:spPr>
          <a:xfrm>
            <a:off x="5519971" y="2714407"/>
            <a:ext cx="1448979" cy="4308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b="1" dirty="0">
                <a:solidFill>
                  <a:prstClr val="black"/>
                </a:solidFill>
                <a:latin typeface="Times New Roman"/>
                <a:cs typeface="Arial" panose="020B0604020202020204" pitchFamily="34" charset="0"/>
              </a:rPr>
              <a:t>2 mini-</a:t>
            </a:r>
            <a:r>
              <a:rPr lang="es-MX" b="1" dirty="0" err="1">
                <a:solidFill>
                  <a:prstClr val="black"/>
                </a:solidFill>
                <a:latin typeface="Times New Roman"/>
                <a:cs typeface="Arial" panose="020B0604020202020204" pitchFamily="34" charset="0"/>
              </a:rPr>
              <a:t>hydro</a:t>
            </a:r>
            <a:r>
              <a:rPr lang="es-MX" b="1" dirty="0">
                <a:solidFill>
                  <a:prstClr val="black"/>
                </a:solidFill>
                <a:latin typeface="Times New Roman"/>
                <a:cs typeface="Arial" panose="020B0604020202020204" pitchFamily="34" charset="0"/>
              </a:rPr>
              <a:t> </a:t>
            </a:r>
            <a:r>
              <a:rPr lang="es-MX" b="1" dirty="0" err="1">
                <a:solidFill>
                  <a:prstClr val="black"/>
                </a:solidFill>
                <a:latin typeface="Times New Roman"/>
                <a:cs typeface="Arial" panose="020B0604020202020204" pitchFamily="34" charset="0"/>
              </a:rPr>
              <a:t>plants</a:t>
            </a:r>
            <a:endParaRPr lang="es-MX" b="1" dirty="0">
              <a:solidFill>
                <a:prstClr val="black"/>
              </a:solidFill>
              <a:latin typeface="Times New Roman"/>
              <a:cs typeface="Arial" panose="020B0604020202020204" pitchFamily="34" charset="0"/>
            </a:endParaRPr>
          </a:p>
          <a:p>
            <a:pPr algn="just"/>
            <a:r>
              <a:rPr lang="es-MX" b="1" dirty="0">
                <a:solidFill>
                  <a:prstClr val="black"/>
                </a:solidFill>
                <a:latin typeface="Times New Roman"/>
                <a:cs typeface="Arial" panose="020B0604020202020204" pitchFamily="34" charset="0"/>
              </a:rPr>
              <a:t>64.8 MW</a:t>
            </a:r>
          </a:p>
        </p:txBody>
      </p:sp>
      <p:pic>
        <p:nvPicPr>
          <p:cNvPr id="77" name="Imagen 76"/>
          <p:cNvPicPr>
            <a:picLocks noChangeAspect="1"/>
          </p:cNvPicPr>
          <p:nvPr/>
        </p:nvPicPr>
        <p:blipFill>
          <a:blip r:embed="rId4"/>
          <a:stretch>
            <a:fillRect/>
          </a:stretch>
        </p:blipFill>
        <p:spPr>
          <a:xfrm>
            <a:off x="4911026" y="2622926"/>
            <a:ext cx="507794" cy="511588"/>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5"/>
          <a:stretch>
            <a:fillRect/>
          </a:stretch>
        </p:blipFill>
        <p:spPr>
          <a:xfrm>
            <a:off x="4793043" y="2789303"/>
            <a:ext cx="4346027" cy="3307462"/>
          </a:xfrm>
          <a:prstGeom prst="rect">
            <a:avLst/>
          </a:prstGeom>
        </p:spPr>
      </p:pic>
      <p:grpSp>
        <p:nvGrpSpPr>
          <p:cNvPr id="205" name="Grupo 204"/>
          <p:cNvGrpSpPr/>
          <p:nvPr/>
        </p:nvGrpSpPr>
        <p:grpSpPr>
          <a:xfrm>
            <a:off x="1703742" y="3715668"/>
            <a:ext cx="2391155" cy="1942939"/>
            <a:chOff x="0" y="0"/>
            <a:chExt cx="2708974" cy="1859018"/>
          </a:xfrm>
        </p:grpSpPr>
        <p:sp>
          <p:nvSpPr>
            <p:cNvPr id="206" name="Freeform 6"/>
            <p:cNvSpPr>
              <a:spLocks/>
            </p:cNvSpPr>
            <p:nvPr/>
          </p:nvSpPr>
          <p:spPr bwMode="auto">
            <a:xfrm>
              <a:off x="75532" y="467713"/>
              <a:ext cx="433613" cy="540915"/>
            </a:xfrm>
            <a:custGeom>
              <a:avLst/>
              <a:gdLst/>
              <a:ahLst/>
              <a:cxnLst>
                <a:cxn ang="0">
                  <a:pos x="149" y="38"/>
                </a:cxn>
                <a:cxn ang="0">
                  <a:pos x="167" y="56"/>
                </a:cxn>
                <a:cxn ang="0">
                  <a:pos x="171" y="79"/>
                </a:cxn>
                <a:cxn ang="0">
                  <a:pos x="182" y="95"/>
                </a:cxn>
                <a:cxn ang="0">
                  <a:pos x="185" y="116"/>
                </a:cxn>
                <a:cxn ang="0">
                  <a:pos x="197" y="127"/>
                </a:cxn>
                <a:cxn ang="0">
                  <a:pos x="194" y="107"/>
                </a:cxn>
                <a:cxn ang="0">
                  <a:pos x="205" y="131"/>
                </a:cxn>
                <a:cxn ang="0">
                  <a:pos x="211" y="148"/>
                </a:cxn>
                <a:cxn ang="0">
                  <a:pos x="214" y="170"/>
                </a:cxn>
                <a:cxn ang="0">
                  <a:pos x="215" y="191"/>
                </a:cxn>
                <a:cxn ang="0">
                  <a:pos x="227" y="209"/>
                </a:cxn>
                <a:cxn ang="0">
                  <a:pos x="231" y="233"/>
                </a:cxn>
                <a:cxn ang="0">
                  <a:pos x="242" y="259"/>
                </a:cxn>
                <a:cxn ang="0">
                  <a:pos x="238" y="287"/>
                </a:cxn>
                <a:cxn ang="0">
                  <a:pos x="252" y="309"/>
                </a:cxn>
                <a:cxn ang="0">
                  <a:pos x="260" y="309"/>
                </a:cxn>
                <a:cxn ang="0">
                  <a:pos x="270" y="306"/>
                </a:cxn>
                <a:cxn ang="0">
                  <a:pos x="290" y="326"/>
                </a:cxn>
                <a:cxn ang="0">
                  <a:pos x="297" y="354"/>
                </a:cxn>
                <a:cxn ang="0">
                  <a:pos x="308" y="379"/>
                </a:cxn>
                <a:cxn ang="0">
                  <a:pos x="282" y="398"/>
                </a:cxn>
                <a:cxn ang="0">
                  <a:pos x="262" y="394"/>
                </a:cxn>
                <a:cxn ang="0">
                  <a:pos x="255" y="360"/>
                </a:cxn>
                <a:cxn ang="0">
                  <a:pos x="232" y="337"/>
                </a:cxn>
                <a:cxn ang="0">
                  <a:pos x="210" y="307"/>
                </a:cxn>
                <a:cxn ang="0">
                  <a:pos x="189" y="289"/>
                </a:cxn>
                <a:cxn ang="0">
                  <a:pos x="179" y="280"/>
                </a:cxn>
                <a:cxn ang="0">
                  <a:pos x="171" y="270"/>
                </a:cxn>
                <a:cxn ang="0">
                  <a:pos x="163" y="260"/>
                </a:cxn>
                <a:cxn ang="0">
                  <a:pos x="158" y="251"/>
                </a:cxn>
                <a:cxn ang="0">
                  <a:pos x="153" y="248"/>
                </a:cxn>
                <a:cxn ang="0">
                  <a:pos x="150" y="242"/>
                </a:cxn>
                <a:cxn ang="0">
                  <a:pos x="148" y="240"/>
                </a:cxn>
                <a:cxn ang="0">
                  <a:pos x="147" y="238"/>
                </a:cxn>
                <a:cxn ang="0">
                  <a:pos x="151" y="225"/>
                </a:cxn>
                <a:cxn ang="0">
                  <a:pos x="158" y="212"/>
                </a:cxn>
                <a:cxn ang="0">
                  <a:pos x="164" y="201"/>
                </a:cxn>
                <a:cxn ang="0">
                  <a:pos x="161" y="194"/>
                </a:cxn>
                <a:cxn ang="0">
                  <a:pos x="159" y="176"/>
                </a:cxn>
                <a:cxn ang="0">
                  <a:pos x="156" y="158"/>
                </a:cxn>
                <a:cxn ang="0">
                  <a:pos x="145" y="143"/>
                </a:cxn>
                <a:cxn ang="0">
                  <a:pos x="130" y="134"/>
                </a:cxn>
                <a:cxn ang="0">
                  <a:pos x="116" y="118"/>
                </a:cxn>
                <a:cxn ang="0">
                  <a:pos x="115" y="118"/>
                </a:cxn>
                <a:cxn ang="0">
                  <a:pos x="106" y="102"/>
                </a:cxn>
                <a:cxn ang="0">
                  <a:pos x="109" y="92"/>
                </a:cxn>
                <a:cxn ang="0">
                  <a:pos x="99" y="96"/>
                </a:cxn>
                <a:cxn ang="0">
                  <a:pos x="85" y="93"/>
                </a:cxn>
                <a:cxn ang="0">
                  <a:pos x="76" y="97"/>
                </a:cxn>
                <a:cxn ang="0">
                  <a:pos x="67" y="79"/>
                </a:cxn>
                <a:cxn ang="0">
                  <a:pos x="47" y="61"/>
                </a:cxn>
                <a:cxn ang="0">
                  <a:pos x="29" y="48"/>
                </a:cxn>
                <a:cxn ang="0">
                  <a:pos x="16" y="25"/>
                </a:cxn>
                <a:cxn ang="0">
                  <a:pos x="5" y="11"/>
                </a:cxn>
                <a:cxn ang="0">
                  <a:pos x="13" y="5"/>
                </a:cxn>
                <a:cxn ang="0">
                  <a:pos x="40" y="12"/>
                </a:cxn>
                <a:cxn ang="0">
                  <a:pos x="51" y="22"/>
                </a:cxn>
                <a:cxn ang="0">
                  <a:pos x="63" y="25"/>
                </a:cxn>
                <a:cxn ang="0">
                  <a:pos x="62" y="16"/>
                </a:cxn>
                <a:cxn ang="0">
                  <a:pos x="60" y="9"/>
                </a:cxn>
                <a:cxn ang="0">
                  <a:pos x="52" y="7"/>
                </a:cxn>
              </a:cxnLst>
              <a:rect l="0" t="0" r="r" b="b"/>
              <a:pathLst>
                <a:path w="310" h="404">
                  <a:moveTo>
                    <a:pt x="66" y="3"/>
                  </a:moveTo>
                  <a:lnTo>
                    <a:pt x="145" y="17"/>
                  </a:lnTo>
                  <a:lnTo>
                    <a:pt x="145" y="18"/>
                  </a:lnTo>
                  <a:lnTo>
                    <a:pt x="145" y="19"/>
                  </a:lnTo>
                  <a:lnTo>
                    <a:pt x="145" y="19"/>
                  </a:lnTo>
                  <a:lnTo>
                    <a:pt x="145" y="20"/>
                  </a:lnTo>
                  <a:lnTo>
                    <a:pt x="145" y="20"/>
                  </a:lnTo>
                  <a:lnTo>
                    <a:pt x="145" y="21"/>
                  </a:lnTo>
                  <a:lnTo>
                    <a:pt x="145" y="22"/>
                  </a:lnTo>
                  <a:lnTo>
                    <a:pt x="145" y="22"/>
                  </a:lnTo>
                  <a:lnTo>
                    <a:pt x="146" y="23"/>
                  </a:lnTo>
                  <a:lnTo>
                    <a:pt x="146" y="24"/>
                  </a:lnTo>
                  <a:lnTo>
                    <a:pt x="146" y="25"/>
                  </a:lnTo>
                  <a:lnTo>
                    <a:pt x="145" y="25"/>
                  </a:lnTo>
                  <a:lnTo>
                    <a:pt x="145" y="26"/>
                  </a:lnTo>
                  <a:lnTo>
                    <a:pt x="145" y="27"/>
                  </a:lnTo>
                  <a:lnTo>
                    <a:pt x="145" y="28"/>
                  </a:lnTo>
                  <a:lnTo>
                    <a:pt x="145" y="28"/>
                  </a:lnTo>
                  <a:lnTo>
                    <a:pt x="145" y="29"/>
                  </a:lnTo>
                  <a:lnTo>
                    <a:pt x="145" y="30"/>
                  </a:lnTo>
                  <a:lnTo>
                    <a:pt x="146" y="30"/>
                  </a:lnTo>
                  <a:lnTo>
                    <a:pt x="146" y="30"/>
                  </a:lnTo>
                  <a:lnTo>
                    <a:pt x="146" y="31"/>
                  </a:lnTo>
                  <a:lnTo>
                    <a:pt x="147" y="31"/>
                  </a:lnTo>
                  <a:lnTo>
                    <a:pt x="148" y="32"/>
                  </a:lnTo>
                  <a:lnTo>
                    <a:pt x="148" y="33"/>
                  </a:lnTo>
                  <a:lnTo>
                    <a:pt x="147" y="33"/>
                  </a:lnTo>
                  <a:lnTo>
                    <a:pt x="148" y="33"/>
                  </a:lnTo>
                  <a:lnTo>
                    <a:pt x="148" y="34"/>
                  </a:lnTo>
                  <a:lnTo>
                    <a:pt x="148" y="35"/>
                  </a:lnTo>
                  <a:lnTo>
                    <a:pt x="148" y="35"/>
                  </a:lnTo>
                  <a:lnTo>
                    <a:pt x="148" y="36"/>
                  </a:lnTo>
                  <a:lnTo>
                    <a:pt x="148" y="37"/>
                  </a:lnTo>
                  <a:lnTo>
                    <a:pt x="148" y="37"/>
                  </a:lnTo>
                  <a:lnTo>
                    <a:pt x="148" y="38"/>
                  </a:lnTo>
                  <a:lnTo>
                    <a:pt x="148" y="38"/>
                  </a:lnTo>
                  <a:lnTo>
                    <a:pt x="149" y="38"/>
                  </a:lnTo>
                  <a:lnTo>
                    <a:pt x="149" y="39"/>
                  </a:lnTo>
                  <a:lnTo>
                    <a:pt x="150" y="40"/>
                  </a:lnTo>
                  <a:lnTo>
                    <a:pt x="150" y="40"/>
                  </a:lnTo>
                  <a:lnTo>
                    <a:pt x="150" y="40"/>
                  </a:lnTo>
                  <a:lnTo>
                    <a:pt x="151" y="40"/>
                  </a:lnTo>
                  <a:lnTo>
                    <a:pt x="151" y="41"/>
                  </a:lnTo>
                  <a:lnTo>
                    <a:pt x="152" y="42"/>
                  </a:lnTo>
                  <a:lnTo>
                    <a:pt x="152" y="43"/>
                  </a:lnTo>
                  <a:lnTo>
                    <a:pt x="153" y="43"/>
                  </a:lnTo>
                  <a:lnTo>
                    <a:pt x="153" y="44"/>
                  </a:lnTo>
                  <a:lnTo>
                    <a:pt x="153" y="45"/>
                  </a:lnTo>
                  <a:lnTo>
                    <a:pt x="154" y="45"/>
                  </a:lnTo>
                  <a:lnTo>
                    <a:pt x="155" y="46"/>
                  </a:lnTo>
                  <a:lnTo>
                    <a:pt x="156" y="46"/>
                  </a:lnTo>
                  <a:lnTo>
                    <a:pt x="156" y="46"/>
                  </a:lnTo>
                  <a:lnTo>
                    <a:pt x="157" y="46"/>
                  </a:lnTo>
                  <a:lnTo>
                    <a:pt x="158" y="47"/>
                  </a:lnTo>
                  <a:lnTo>
                    <a:pt x="158" y="48"/>
                  </a:lnTo>
                  <a:lnTo>
                    <a:pt x="159" y="48"/>
                  </a:lnTo>
                  <a:lnTo>
                    <a:pt x="160" y="48"/>
                  </a:lnTo>
                  <a:lnTo>
                    <a:pt x="161" y="49"/>
                  </a:lnTo>
                  <a:lnTo>
                    <a:pt x="161" y="50"/>
                  </a:lnTo>
                  <a:lnTo>
                    <a:pt x="161" y="50"/>
                  </a:lnTo>
                  <a:lnTo>
                    <a:pt x="162" y="51"/>
                  </a:lnTo>
                  <a:lnTo>
                    <a:pt x="163" y="51"/>
                  </a:lnTo>
                  <a:lnTo>
                    <a:pt x="163" y="51"/>
                  </a:lnTo>
                  <a:lnTo>
                    <a:pt x="163" y="51"/>
                  </a:lnTo>
                  <a:lnTo>
                    <a:pt x="164" y="51"/>
                  </a:lnTo>
                  <a:lnTo>
                    <a:pt x="164" y="52"/>
                  </a:lnTo>
                  <a:lnTo>
                    <a:pt x="165" y="53"/>
                  </a:lnTo>
                  <a:lnTo>
                    <a:pt x="166" y="53"/>
                  </a:lnTo>
                  <a:lnTo>
                    <a:pt x="166" y="53"/>
                  </a:lnTo>
                  <a:lnTo>
                    <a:pt x="166" y="53"/>
                  </a:lnTo>
                  <a:lnTo>
                    <a:pt x="166" y="54"/>
                  </a:lnTo>
                  <a:lnTo>
                    <a:pt x="167" y="55"/>
                  </a:lnTo>
                  <a:lnTo>
                    <a:pt x="167" y="56"/>
                  </a:lnTo>
                  <a:lnTo>
                    <a:pt x="167" y="56"/>
                  </a:lnTo>
                  <a:lnTo>
                    <a:pt x="168" y="56"/>
                  </a:lnTo>
                  <a:lnTo>
                    <a:pt x="168" y="57"/>
                  </a:lnTo>
                  <a:lnTo>
                    <a:pt x="168" y="58"/>
                  </a:lnTo>
                  <a:lnTo>
                    <a:pt x="168" y="59"/>
                  </a:lnTo>
                  <a:lnTo>
                    <a:pt x="168" y="59"/>
                  </a:lnTo>
                  <a:lnTo>
                    <a:pt x="168" y="60"/>
                  </a:lnTo>
                  <a:lnTo>
                    <a:pt x="168" y="61"/>
                  </a:lnTo>
                  <a:lnTo>
                    <a:pt x="168" y="61"/>
                  </a:lnTo>
                  <a:lnTo>
                    <a:pt x="168" y="62"/>
                  </a:lnTo>
                  <a:lnTo>
                    <a:pt x="168" y="63"/>
                  </a:lnTo>
                  <a:lnTo>
                    <a:pt x="168" y="64"/>
                  </a:lnTo>
                  <a:lnTo>
                    <a:pt x="168" y="64"/>
                  </a:lnTo>
                  <a:lnTo>
                    <a:pt x="169" y="65"/>
                  </a:lnTo>
                  <a:lnTo>
                    <a:pt x="168" y="66"/>
                  </a:lnTo>
                  <a:lnTo>
                    <a:pt x="168" y="66"/>
                  </a:lnTo>
                  <a:lnTo>
                    <a:pt x="169" y="67"/>
                  </a:lnTo>
                  <a:lnTo>
                    <a:pt x="169" y="68"/>
                  </a:lnTo>
                  <a:lnTo>
                    <a:pt x="169" y="68"/>
                  </a:lnTo>
                  <a:lnTo>
                    <a:pt x="169" y="69"/>
                  </a:lnTo>
                  <a:lnTo>
                    <a:pt x="170" y="69"/>
                  </a:lnTo>
                  <a:lnTo>
                    <a:pt x="170" y="70"/>
                  </a:lnTo>
                  <a:lnTo>
                    <a:pt x="170" y="71"/>
                  </a:lnTo>
                  <a:lnTo>
                    <a:pt x="171" y="72"/>
                  </a:lnTo>
                  <a:lnTo>
                    <a:pt x="171" y="72"/>
                  </a:lnTo>
                  <a:lnTo>
                    <a:pt x="171" y="73"/>
                  </a:lnTo>
                  <a:lnTo>
                    <a:pt x="171" y="74"/>
                  </a:lnTo>
                  <a:lnTo>
                    <a:pt x="171" y="74"/>
                  </a:lnTo>
                  <a:lnTo>
                    <a:pt x="172" y="74"/>
                  </a:lnTo>
                  <a:lnTo>
                    <a:pt x="171" y="75"/>
                  </a:lnTo>
                  <a:lnTo>
                    <a:pt x="172" y="76"/>
                  </a:lnTo>
                  <a:lnTo>
                    <a:pt x="172" y="77"/>
                  </a:lnTo>
                  <a:lnTo>
                    <a:pt x="173" y="77"/>
                  </a:lnTo>
                  <a:lnTo>
                    <a:pt x="172" y="77"/>
                  </a:lnTo>
                  <a:lnTo>
                    <a:pt x="173" y="78"/>
                  </a:lnTo>
                  <a:lnTo>
                    <a:pt x="172" y="78"/>
                  </a:lnTo>
                  <a:lnTo>
                    <a:pt x="172" y="79"/>
                  </a:lnTo>
                  <a:lnTo>
                    <a:pt x="171" y="79"/>
                  </a:lnTo>
                  <a:lnTo>
                    <a:pt x="171" y="79"/>
                  </a:lnTo>
                  <a:lnTo>
                    <a:pt x="171" y="80"/>
                  </a:lnTo>
                  <a:lnTo>
                    <a:pt x="172" y="81"/>
                  </a:lnTo>
                  <a:lnTo>
                    <a:pt x="173" y="81"/>
                  </a:lnTo>
                  <a:lnTo>
                    <a:pt x="173" y="82"/>
                  </a:lnTo>
                  <a:lnTo>
                    <a:pt x="174" y="82"/>
                  </a:lnTo>
                  <a:lnTo>
                    <a:pt x="174" y="83"/>
                  </a:lnTo>
                  <a:lnTo>
                    <a:pt x="174" y="83"/>
                  </a:lnTo>
                  <a:lnTo>
                    <a:pt x="174" y="84"/>
                  </a:lnTo>
                  <a:lnTo>
                    <a:pt x="175" y="84"/>
                  </a:lnTo>
                  <a:lnTo>
                    <a:pt x="176" y="85"/>
                  </a:lnTo>
                  <a:lnTo>
                    <a:pt x="176" y="85"/>
                  </a:lnTo>
                  <a:lnTo>
                    <a:pt x="177" y="85"/>
                  </a:lnTo>
                  <a:lnTo>
                    <a:pt x="177" y="86"/>
                  </a:lnTo>
                  <a:lnTo>
                    <a:pt x="178" y="87"/>
                  </a:lnTo>
                  <a:lnTo>
                    <a:pt x="179" y="87"/>
                  </a:lnTo>
                  <a:lnTo>
                    <a:pt x="179" y="87"/>
                  </a:lnTo>
                  <a:lnTo>
                    <a:pt x="180" y="87"/>
                  </a:lnTo>
                  <a:lnTo>
                    <a:pt x="181" y="87"/>
                  </a:lnTo>
                  <a:lnTo>
                    <a:pt x="182" y="88"/>
                  </a:lnTo>
                  <a:lnTo>
                    <a:pt x="182" y="88"/>
                  </a:lnTo>
                  <a:lnTo>
                    <a:pt x="183" y="89"/>
                  </a:lnTo>
                  <a:lnTo>
                    <a:pt x="184" y="90"/>
                  </a:lnTo>
                  <a:lnTo>
                    <a:pt x="184" y="90"/>
                  </a:lnTo>
                  <a:lnTo>
                    <a:pt x="185" y="90"/>
                  </a:lnTo>
                  <a:lnTo>
                    <a:pt x="186" y="90"/>
                  </a:lnTo>
                  <a:lnTo>
                    <a:pt x="186" y="91"/>
                  </a:lnTo>
                  <a:lnTo>
                    <a:pt x="186" y="92"/>
                  </a:lnTo>
                  <a:lnTo>
                    <a:pt x="186" y="92"/>
                  </a:lnTo>
                  <a:lnTo>
                    <a:pt x="185" y="92"/>
                  </a:lnTo>
                  <a:lnTo>
                    <a:pt x="184" y="92"/>
                  </a:lnTo>
                  <a:lnTo>
                    <a:pt x="184" y="92"/>
                  </a:lnTo>
                  <a:lnTo>
                    <a:pt x="184" y="93"/>
                  </a:lnTo>
                  <a:lnTo>
                    <a:pt x="183" y="93"/>
                  </a:lnTo>
                  <a:lnTo>
                    <a:pt x="183" y="94"/>
                  </a:lnTo>
                  <a:lnTo>
                    <a:pt x="182" y="94"/>
                  </a:lnTo>
                  <a:lnTo>
                    <a:pt x="182" y="95"/>
                  </a:lnTo>
                  <a:lnTo>
                    <a:pt x="182" y="94"/>
                  </a:lnTo>
                  <a:lnTo>
                    <a:pt x="181" y="95"/>
                  </a:lnTo>
                  <a:lnTo>
                    <a:pt x="182" y="95"/>
                  </a:lnTo>
                  <a:lnTo>
                    <a:pt x="182" y="95"/>
                  </a:lnTo>
                  <a:lnTo>
                    <a:pt x="182" y="96"/>
                  </a:lnTo>
                  <a:lnTo>
                    <a:pt x="182" y="97"/>
                  </a:lnTo>
                  <a:lnTo>
                    <a:pt x="182" y="98"/>
                  </a:lnTo>
                  <a:lnTo>
                    <a:pt x="182" y="98"/>
                  </a:lnTo>
                  <a:lnTo>
                    <a:pt x="182" y="99"/>
                  </a:lnTo>
                  <a:lnTo>
                    <a:pt x="182" y="100"/>
                  </a:lnTo>
                  <a:lnTo>
                    <a:pt x="182" y="100"/>
                  </a:lnTo>
                  <a:lnTo>
                    <a:pt x="183" y="100"/>
                  </a:lnTo>
                  <a:lnTo>
                    <a:pt x="183" y="101"/>
                  </a:lnTo>
                  <a:lnTo>
                    <a:pt x="184" y="102"/>
                  </a:lnTo>
                  <a:lnTo>
                    <a:pt x="184" y="103"/>
                  </a:lnTo>
                  <a:lnTo>
                    <a:pt x="184" y="103"/>
                  </a:lnTo>
                  <a:lnTo>
                    <a:pt x="184" y="104"/>
                  </a:lnTo>
                  <a:lnTo>
                    <a:pt x="184" y="105"/>
                  </a:lnTo>
                  <a:lnTo>
                    <a:pt x="185" y="105"/>
                  </a:lnTo>
                  <a:lnTo>
                    <a:pt x="186" y="106"/>
                  </a:lnTo>
                  <a:lnTo>
                    <a:pt x="186" y="107"/>
                  </a:lnTo>
                  <a:lnTo>
                    <a:pt x="187" y="108"/>
                  </a:lnTo>
                  <a:lnTo>
                    <a:pt x="187" y="108"/>
                  </a:lnTo>
                  <a:lnTo>
                    <a:pt x="187" y="108"/>
                  </a:lnTo>
                  <a:lnTo>
                    <a:pt x="187" y="109"/>
                  </a:lnTo>
                  <a:lnTo>
                    <a:pt x="188" y="110"/>
                  </a:lnTo>
                  <a:lnTo>
                    <a:pt x="188" y="111"/>
                  </a:lnTo>
                  <a:lnTo>
                    <a:pt x="189" y="111"/>
                  </a:lnTo>
                  <a:lnTo>
                    <a:pt x="188" y="112"/>
                  </a:lnTo>
                  <a:lnTo>
                    <a:pt x="189" y="113"/>
                  </a:lnTo>
                  <a:lnTo>
                    <a:pt x="188" y="113"/>
                  </a:lnTo>
                  <a:lnTo>
                    <a:pt x="188" y="113"/>
                  </a:lnTo>
                  <a:lnTo>
                    <a:pt x="187" y="114"/>
                  </a:lnTo>
                  <a:lnTo>
                    <a:pt x="187" y="114"/>
                  </a:lnTo>
                  <a:lnTo>
                    <a:pt x="186" y="115"/>
                  </a:lnTo>
                  <a:lnTo>
                    <a:pt x="186" y="116"/>
                  </a:lnTo>
                  <a:lnTo>
                    <a:pt x="185" y="116"/>
                  </a:lnTo>
                  <a:lnTo>
                    <a:pt x="185" y="116"/>
                  </a:lnTo>
                  <a:lnTo>
                    <a:pt x="184" y="117"/>
                  </a:lnTo>
                  <a:lnTo>
                    <a:pt x="186" y="117"/>
                  </a:lnTo>
                  <a:lnTo>
                    <a:pt x="186" y="118"/>
                  </a:lnTo>
                  <a:lnTo>
                    <a:pt x="186" y="118"/>
                  </a:lnTo>
                  <a:lnTo>
                    <a:pt x="187" y="118"/>
                  </a:lnTo>
                  <a:lnTo>
                    <a:pt x="187" y="119"/>
                  </a:lnTo>
                  <a:lnTo>
                    <a:pt x="187" y="120"/>
                  </a:lnTo>
                  <a:lnTo>
                    <a:pt x="187" y="121"/>
                  </a:lnTo>
                  <a:lnTo>
                    <a:pt x="187" y="121"/>
                  </a:lnTo>
                  <a:lnTo>
                    <a:pt x="187" y="122"/>
                  </a:lnTo>
                  <a:lnTo>
                    <a:pt x="188" y="123"/>
                  </a:lnTo>
                  <a:lnTo>
                    <a:pt x="189" y="124"/>
                  </a:lnTo>
                  <a:lnTo>
                    <a:pt x="189" y="124"/>
                  </a:lnTo>
                  <a:lnTo>
                    <a:pt x="190" y="125"/>
                  </a:lnTo>
                  <a:lnTo>
                    <a:pt x="190" y="126"/>
                  </a:lnTo>
                  <a:lnTo>
                    <a:pt x="190" y="126"/>
                  </a:lnTo>
                  <a:lnTo>
                    <a:pt x="190" y="127"/>
                  </a:lnTo>
                  <a:lnTo>
                    <a:pt x="191" y="128"/>
                  </a:lnTo>
                  <a:lnTo>
                    <a:pt x="191" y="129"/>
                  </a:lnTo>
                  <a:lnTo>
                    <a:pt x="191" y="129"/>
                  </a:lnTo>
                  <a:lnTo>
                    <a:pt x="192" y="129"/>
                  </a:lnTo>
                  <a:lnTo>
                    <a:pt x="192" y="130"/>
                  </a:lnTo>
                  <a:lnTo>
                    <a:pt x="192" y="131"/>
                  </a:lnTo>
                  <a:lnTo>
                    <a:pt x="193" y="131"/>
                  </a:lnTo>
                  <a:lnTo>
                    <a:pt x="193" y="131"/>
                  </a:lnTo>
                  <a:lnTo>
                    <a:pt x="194" y="131"/>
                  </a:lnTo>
                  <a:lnTo>
                    <a:pt x="194" y="131"/>
                  </a:lnTo>
                  <a:lnTo>
                    <a:pt x="195" y="131"/>
                  </a:lnTo>
                  <a:lnTo>
                    <a:pt x="195" y="131"/>
                  </a:lnTo>
                  <a:lnTo>
                    <a:pt x="196" y="130"/>
                  </a:lnTo>
                  <a:lnTo>
                    <a:pt x="197" y="130"/>
                  </a:lnTo>
                  <a:lnTo>
                    <a:pt x="197" y="129"/>
                  </a:lnTo>
                  <a:lnTo>
                    <a:pt x="197" y="129"/>
                  </a:lnTo>
                  <a:lnTo>
                    <a:pt x="197" y="129"/>
                  </a:lnTo>
                  <a:lnTo>
                    <a:pt x="197" y="128"/>
                  </a:lnTo>
                  <a:lnTo>
                    <a:pt x="197" y="127"/>
                  </a:lnTo>
                  <a:lnTo>
                    <a:pt x="197" y="126"/>
                  </a:lnTo>
                  <a:lnTo>
                    <a:pt x="196" y="126"/>
                  </a:lnTo>
                  <a:lnTo>
                    <a:pt x="195" y="125"/>
                  </a:lnTo>
                  <a:lnTo>
                    <a:pt x="195" y="124"/>
                  </a:lnTo>
                  <a:lnTo>
                    <a:pt x="195" y="124"/>
                  </a:lnTo>
                  <a:lnTo>
                    <a:pt x="195" y="123"/>
                  </a:lnTo>
                  <a:lnTo>
                    <a:pt x="193" y="123"/>
                  </a:lnTo>
                  <a:lnTo>
                    <a:pt x="193" y="122"/>
                  </a:lnTo>
                  <a:lnTo>
                    <a:pt x="193" y="121"/>
                  </a:lnTo>
                  <a:lnTo>
                    <a:pt x="192" y="121"/>
                  </a:lnTo>
                  <a:lnTo>
                    <a:pt x="192" y="121"/>
                  </a:lnTo>
                  <a:lnTo>
                    <a:pt x="191" y="120"/>
                  </a:lnTo>
                  <a:lnTo>
                    <a:pt x="191" y="119"/>
                  </a:lnTo>
                  <a:lnTo>
                    <a:pt x="191" y="118"/>
                  </a:lnTo>
                  <a:lnTo>
                    <a:pt x="190" y="118"/>
                  </a:lnTo>
                  <a:lnTo>
                    <a:pt x="191" y="117"/>
                  </a:lnTo>
                  <a:lnTo>
                    <a:pt x="190" y="116"/>
                  </a:lnTo>
                  <a:lnTo>
                    <a:pt x="191" y="116"/>
                  </a:lnTo>
                  <a:lnTo>
                    <a:pt x="191" y="115"/>
                  </a:lnTo>
                  <a:lnTo>
                    <a:pt x="191" y="114"/>
                  </a:lnTo>
                  <a:lnTo>
                    <a:pt x="191" y="113"/>
                  </a:lnTo>
                  <a:lnTo>
                    <a:pt x="191" y="113"/>
                  </a:lnTo>
                  <a:lnTo>
                    <a:pt x="191" y="112"/>
                  </a:lnTo>
                  <a:lnTo>
                    <a:pt x="191" y="111"/>
                  </a:lnTo>
                  <a:lnTo>
                    <a:pt x="191" y="111"/>
                  </a:lnTo>
                  <a:lnTo>
                    <a:pt x="191" y="110"/>
                  </a:lnTo>
                  <a:lnTo>
                    <a:pt x="191" y="109"/>
                  </a:lnTo>
                  <a:lnTo>
                    <a:pt x="190" y="108"/>
                  </a:lnTo>
                  <a:lnTo>
                    <a:pt x="190" y="108"/>
                  </a:lnTo>
                  <a:lnTo>
                    <a:pt x="190" y="107"/>
                  </a:lnTo>
                  <a:lnTo>
                    <a:pt x="190" y="106"/>
                  </a:lnTo>
                  <a:lnTo>
                    <a:pt x="191" y="106"/>
                  </a:lnTo>
                  <a:lnTo>
                    <a:pt x="192" y="106"/>
                  </a:lnTo>
                  <a:lnTo>
                    <a:pt x="192" y="106"/>
                  </a:lnTo>
                  <a:lnTo>
                    <a:pt x="193" y="106"/>
                  </a:lnTo>
                  <a:lnTo>
                    <a:pt x="193" y="107"/>
                  </a:lnTo>
                  <a:lnTo>
                    <a:pt x="194" y="107"/>
                  </a:lnTo>
                  <a:lnTo>
                    <a:pt x="194" y="108"/>
                  </a:lnTo>
                  <a:lnTo>
                    <a:pt x="195" y="108"/>
                  </a:lnTo>
                  <a:lnTo>
                    <a:pt x="195" y="108"/>
                  </a:lnTo>
                  <a:lnTo>
                    <a:pt x="195" y="109"/>
                  </a:lnTo>
                  <a:lnTo>
                    <a:pt x="196" y="110"/>
                  </a:lnTo>
                  <a:lnTo>
                    <a:pt x="197" y="110"/>
                  </a:lnTo>
                  <a:lnTo>
                    <a:pt x="197" y="111"/>
                  </a:lnTo>
                  <a:lnTo>
                    <a:pt x="197" y="111"/>
                  </a:lnTo>
                  <a:lnTo>
                    <a:pt x="197" y="112"/>
                  </a:lnTo>
                  <a:lnTo>
                    <a:pt x="197" y="113"/>
                  </a:lnTo>
                  <a:lnTo>
                    <a:pt x="198" y="113"/>
                  </a:lnTo>
                  <a:lnTo>
                    <a:pt x="198" y="114"/>
                  </a:lnTo>
                  <a:lnTo>
                    <a:pt x="199" y="114"/>
                  </a:lnTo>
                  <a:lnTo>
                    <a:pt x="200" y="115"/>
                  </a:lnTo>
                  <a:lnTo>
                    <a:pt x="200" y="116"/>
                  </a:lnTo>
                  <a:lnTo>
                    <a:pt x="201" y="116"/>
                  </a:lnTo>
                  <a:lnTo>
                    <a:pt x="201" y="118"/>
                  </a:lnTo>
                  <a:lnTo>
                    <a:pt x="202" y="118"/>
                  </a:lnTo>
                  <a:lnTo>
                    <a:pt x="202" y="118"/>
                  </a:lnTo>
                  <a:lnTo>
                    <a:pt x="202" y="119"/>
                  </a:lnTo>
                  <a:lnTo>
                    <a:pt x="203" y="120"/>
                  </a:lnTo>
                  <a:lnTo>
                    <a:pt x="204" y="121"/>
                  </a:lnTo>
                  <a:lnTo>
                    <a:pt x="205" y="121"/>
                  </a:lnTo>
                  <a:lnTo>
                    <a:pt x="205" y="121"/>
                  </a:lnTo>
                  <a:lnTo>
                    <a:pt x="206" y="122"/>
                  </a:lnTo>
                  <a:lnTo>
                    <a:pt x="206" y="123"/>
                  </a:lnTo>
                  <a:lnTo>
                    <a:pt x="206" y="124"/>
                  </a:lnTo>
                  <a:lnTo>
                    <a:pt x="205" y="124"/>
                  </a:lnTo>
                  <a:lnTo>
                    <a:pt x="205" y="125"/>
                  </a:lnTo>
                  <a:lnTo>
                    <a:pt x="205" y="126"/>
                  </a:lnTo>
                  <a:lnTo>
                    <a:pt x="205" y="126"/>
                  </a:lnTo>
                  <a:lnTo>
                    <a:pt x="205" y="127"/>
                  </a:lnTo>
                  <a:lnTo>
                    <a:pt x="205" y="128"/>
                  </a:lnTo>
                  <a:lnTo>
                    <a:pt x="205" y="129"/>
                  </a:lnTo>
                  <a:lnTo>
                    <a:pt x="205" y="129"/>
                  </a:lnTo>
                  <a:lnTo>
                    <a:pt x="205" y="130"/>
                  </a:lnTo>
                  <a:lnTo>
                    <a:pt x="205" y="131"/>
                  </a:lnTo>
                  <a:lnTo>
                    <a:pt x="205" y="131"/>
                  </a:lnTo>
                  <a:lnTo>
                    <a:pt x="205" y="132"/>
                  </a:lnTo>
                  <a:lnTo>
                    <a:pt x="205" y="133"/>
                  </a:lnTo>
                  <a:lnTo>
                    <a:pt x="205" y="133"/>
                  </a:lnTo>
                  <a:lnTo>
                    <a:pt x="206" y="134"/>
                  </a:lnTo>
                  <a:lnTo>
                    <a:pt x="207" y="134"/>
                  </a:lnTo>
                  <a:lnTo>
                    <a:pt x="207" y="134"/>
                  </a:lnTo>
                  <a:lnTo>
                    <a:pt x="207" y="134"/>
                  </a:lnTo>
                  <a:lnTo>
                    <a:pt x="208" y="134"/>
                  </a:lnTo>
                  <a:lnTo>
                    <a:pt x="208" y="135"/>
                  </a:lnTo>
                  <a:lnTo>
                    <a:pt x="209" y="135"/>
                  </a:lnTo>
                  <a:lnTo>
                    <a:pt x="210" y="135"/>
                  </a:lnTo>
                  <a:lnTo>
                    <a:pt x="210" y="135"/>
                  </a:lnTo>
                  <a:lnTo>
                    <a:pt x="211" y="135"/>
                  </a:lnTo>
                  <a:lnTo>
                    <a:pt x="211" y="136"/>
                  </a:lnTo>
                  <a:lnTo>
                    <a:pt x="212" y="137"/>
                  </a:lnTo>
                  <a:lnTo>
                    <a:pt x="211" y="137"/>
                  </a:lnTo>
                  <a:lnTo>
                    <a:pt x="211" y="138"/>
                  </a:lnTo>
                  <a:lnTo>
                    <a:pt x="210" y="139"/>
                  </a:lnTo>
                  <a:lnTo>
                    <a:pt x="210" y="139"/>
                  </a:lnTo>
                  <a:lnTo>
                    <a:pt x="210" y="140"/>
                  </a:lnTo>
                  <a:lnTo>
                    <a:pt x="210" y="141"/>
                  </a:lnTo>
                  <a:lnTo>
                    <a:pt x="210" y="142"/>
                  </a:lnTo>
                  <a:lnTo>
                    <a:pt x="210" y="142"/>
                  </a:lnTo>
                  <a:lnTo>
                    <a:pt x="209" y="143"/>
                  </a:lnTo>
                  <a:lnTo>
                    <a:pt x="209" y="144"/>
                  </a:lnTo>
                  <a:lnTo>
                    <a:pt x="209" y="144"/>
                  </a:lnTo>
                  <a:lnTo>
                    <a:pt x="210" y="144"/>
                  </a:lnTo>
                  <a:lnTo>
                    <a:pt x="210" y="145"/>
                  </a:lnTo>
                  <a:lnTo>
                    <a:pt x="210" y="145"/>
                  </a:lnTo>
                  <a:lnTo>
                    <a:pt x="211" y="145"/>
                  </a:lnTo>
                  <a:lnTo>
                    <a:pt x="211" y="146"/>
                  </a:lnTo>
                  <a:lnTo>
                    <a:pt x="212" y="146"/>
                  </a:lnTo>
                  <a:lnTo>
                    <a:pt x="211" y="147"/>
                  </a:lnTo>
                  <a:lnTo>
                    <a:pt x="212" y="147"/>
                  </a:lnTo>
                  <a:lnTo>
                    <a:pt x="211" y="147"/>
                  </a:lnTo>
                  <a:lnTo>
                    <a:pt x="211" y="148"/>
                  </a:lnTo>
                  <a:lnTo>
                    <a:pt x="211" y="149"/>
                  </a:lnTo>
                  <a:lnTo>
                    <a:pt x="212" y="149"/>
                  </a:lnTo>
                  <a:lnTo>
                    <a:pt x="213" y="149"/>
                  </a:lnTo>
                  <a:lnTo>
                    <a:pt x="213" y="150"/>
                  </a:lnTo>
                  <a:lnTo>
                    <a:pt x="213" y="150"/>
                  </a:lnTo>
                  <a:lnTo>
                    <a:pt x="213" y="151"/>
                  </a:lnTo>
                  <a:lnTo>
                    <a:pt x="213" y="152"/>
                  </a:lnTo>
                  <a:lnTo>
                    <a:pt x="213" y="152"/>
                  </a:lnTo>
                  <a:lnTo>
                    <a:pt x="213" y="153"/>
                  </a:lnTo>
                  <a:lnTo>
                    <a:pt x="213" y="154"/>
                  </a:lnTo>
                  <a:lnTo>
                    <a:pt x="213" y="154"/>
                  </a:lnTo>
                  <a:lnTo>
                    <a:pt x="212" y="155"/>
                  </a:lnTo>
                  <a:lnTo>
                    <a:pt x="212" y="155"/>
                  </a:lnTo>
                  <a:lnTo>
                    <a:pt x="212" y="156"/>
                  </a:lnTo>
                  <a:lnTo>
                    <a:pt x="213" y="157"/>
                  </a:lnTo>
                  <a:lnTo>
                    <a:pt x="213" y="157"/>
                  </a:lnTo>
                  <a:lnTo>
                    <a:pt x="213" y="158"/>
                  </a:lnTo>
                  <a:lnTo>
                    <a:pt x="213" y="159"/>
                  </a:lnTo>
                  <a:lnTo>
                    <a:pt x="213" y="160"/>
                  </a:lnTo>
                  <a:lnTo>
                    <a:pt x="213" y="160"/>
                  </a:lnTo>
                  <a:lnTo>
                    <a:pt x="213" y="161"/>
                  </a:lnTo>
                  <a:lnTo>
                    <a:pt x="213" y="162"/>
                  </a:lnTo>
                  <a:lnTo>
                    <a:pt x="213" y="163"/>
                  </a:lnTo>
                  <a:lnTo>
                    <a:pt x="213" y="163"/>
                  </a:lnTo>
                  <a:lnTo>
                    <a:pt x="213" y="164"/>
                  </a:lnTo>
                  <a:lnTo>
                    <a:pt x="213" y="165"/>
                  </a:lnTo>
                  <a:lnTo>
                    <a:pt x="213" y="165"/>
                  </a:lnTo>
                  <a:lnTo>
                    <a:pt x="213" y="166"/>
                  </a:lnTo>
                  <a:lnTo>
                    <a:pt x="214" y="166"/>
                  </a:lnTo>
                  <a:lnTo>
                    <a:pt x="214" y="167"/>
                  </a:lnTo>
                  <a:lnTo>
                    <a:pt x="215" y="167"/>
                  </a:lnTo>
                  <a:lnTo>
                    <a:pt x="215" y="168"/>
                  </a:lnTo>
                  <a:lnTo>
                    <a:pt x="215" y="168"/>
                  </a:lnTo>
                  <a:lnTo>
                    <a:pt x="215" y="169"/>
                  </a:lnTo>
                  <a:lnTo>
                    <a:pt x="215" y="170"/>
                  </a:lnTo>
                  <a:lnTo>
                    <a:pt x="214" y="170"/>
                  </a:lnTo>
                  <a:lnTo>
                    <a:pt x="214" y="170"/>
                  </a:lnTo>
                  <a:lnTo>
                    <a:pt x="213" y="171"/>
                  </a:lnTo>
                  <a:lnTo>
                    <a:pt x="213" y="172"/>
                  </a:lnTo>
                  <a:lnTo>
                    <a:pt x="213" y="173"/>
                  </a:lnTo>
                  <a:lnTo>
                    <a:pt x="213" y="173"/>
                  </a:lnTo>
                  <a:lnTo>
                    <a:pt x="213" y="174"/>
                  </a:lnTo>
                  <a:lnTo>
                    <a:pt x="212" y="174"/>
                  </a:lnTo>
                  <a:lnTo>
                    <a:pt x="212" y="175"/>
                  </a:lnTo>
                  <a:lnTo>
                    <a:pt x="211" y="175"/>
                  </a:lnTo>
                  <a:lnTo>
                    <a:pt x="211" y="176"/>
                  </a:lnTo>
                  <a:lnTo>
                    <a:pt x="211" y="176"/>
                  </a:lnTo>
                  <a:lnTo>
                    <a:pt x="211" y="177"/>
                  </a:lnTo>
                  <a:lnTo>
                    <a:pt x="211" y="178"/>
                  </a:lnTo>
                  <a:lnTo>
                    <a:pt x="211" y="178"/>
                  </a:lnTo>
                  <a:lnTo>
                    <a:pt x="212" y="178"/>
                  </a:lnTo>
                  <a:lnTo>
                    <a:pt x="212" y="179"/>
                  </a:lnTo>
                  <a:lnTo>
                    <a:pt x="212" y="180"/>
                  </a:lnTo>
                  <a:lnTo>
                    <a:pt x="212" y="181"/>
                  </a:lnTo>
                  <a:lnTo>
                    <a:pt x="211" y="181"/>
                  </a:lnTo>
                  <a:lnTo>
                    <a:pt x="211" y="181"/>
                  </a:lnTo>
                  <a:lnTo>
                    <a:pt x="211" y="182"/>
                  </a:lnTo>
                  <a:lnTo>
                    <a:pt x="211" y="183"/>
                  </a:lnTo>
                  <a:lnTo>
                    <a:pt x="211" y="183"/>
                  </a:lnTo>
                  <a:lnTo>
                    <a:pt x="211" y="184"/>
                  </a:lnTo>
                  <a:lnTo>
                    <a:pt x="212" y="184"/>
                  </a:lnTo>
                  <a:lnTo>
                    <a:pt x="213" y="185"/>
                  </a:lnTo>
                  <a:lnTo>
                    <a:pt x="212" y="186"/>
                  </a:lnTo>
                  <a:lnTo>
                    <a:pt x="213" y="186"/>
                  </a:lnTo>
                  <a:lnTo>
                    <a:pt x="212" y="186"/>
                  </a:lnTo>
                  <a:lnTo>
                    <a:pt x="212" y="187"/>
                  </a:lnTo>
                  <a:lnTo>
                    <a:pt x="212" y="188"/>
                  </a:lnTo>
                  <a:lnTo>
                    <a:pt x="212" y="189"/>
                  </a:lnTo>
                  <a:lnTo>
                    <a:pt x="213" y="189"/>
                  </a:lnTo>
                  <a:lnTo>
                    <a:pt x="213" y="190"/>
                  </a:lnTo>
                  <a:lnTo>
                    <a:pt x="213" y="190"/>
                  </a:lnTo>
                  <a:lnTo>
                    <a:pt x="213" y="191"/>
                  </a:lnTo>
                  <a:lnTo>
                    <a:pt x="214" y="191"/>
                  </a:lnTo>
                  <a:lnTo>
                    <a:pt x="215" y="191"/>
                  </a:lnTo>
                  <a:lnTo>
                    <a:pt x="215" y="192"/>
                  </a:lnTo>
                  <a:lnTo>
                    <a:pt x="215" y="192"/>
                  </a:lnTo>
                  <a:lnTo>
                    <a:pt x="215" y="193"/>
                  </a:lnTo>
                  <a:lnTo>
                    <a:pt x="216" y="194"/>
                  </a:lnTo>
                  <a:lnTo>
                    <a:pt x="217" y="193"/>
                  </a:lnTo>
                  <a:lnTo>
                    <a:pt x="217" y="194"/>
                  </a:lnTo>
                  <a:lnTo>
                    <a:pt x="217" y="194"/>
                  </a:lnTo>
                  <a:lnTo>
                    <a:pt x="218" y="194"/>
                  </a:lnTo>
                  <a:lnTo>
                    <a:pt x="218" y="195"/>
                  </a:lnTo>
                  <a:lnTo>
                    <a:pt x="218" y="196"/>
                  </a:lnTo>
                  <a:lnTo>
                    <a:pt x="218" y="196"/>
                  </a:lnTo>
                  <a:lnTo>
                    <a:pt x="218" y="197"/>
                  </a:lnTo>
                  <a:lnTo>
                    <a:pt x="218" y="198"/>
                  </a:lnTo>
                  <a:lnTo>
                    <a:pt x="218" y="199"/>
                  </a:lnTo>
                  <a:lnTo>
                    <a:pt x="218" y="199"/>
                  </a:lnTo>
                  <a:lnTo>
                    <a:pt x="218" y="200"/>
                  </a:lnTo>
                  <a:lnTo>
                    <a:pt x="218" y="201"/>
                  </a:lnTo>
                  <a:lnTo>
                    <a:pt x="218" y="202"/>
                  </a:lnTo>
                  <a:lnTo>
                    <a:pt x="218" y="202"/>
                  </a:lnTo>
                  <a:lnTo>
                    <a:pt x="218" y="203"/>
                  </a:lnTo>
                  <a:lnTo>
                    <a:pt x="219" y="203"/>
                  </a:lnTo>
                  <a:lnTo>
                    <a:pt x="219" y="204"/>
                  </a:lnTo>
                  <a:lnTo>
                    <a:pt x="219" y="204"/>
                  </a:lnTo>
                  <a:lnTo>
                    <a:pt x="220" y="205"/>
                  </a:lnTo>
                  <a:lnTo>
                    <a:pt x="220" y="206"/>
                  </a:lnTo>
                  <a:lnTo>
                    <a:pt x="220" y="207"/>
                  </a:lnTo>
                  <a:lnTo>
                    <a:pt x="221" y="207"/>
                  </a:lnTo>
                  <a:lnTo>
                    <a:pt x="221" y="208"/>
                  </a:lnTo>
                  <a:lnTo>
                    <a:pt x="222" y="208"/>
                  </a:lnTo>
                  <a:lnTo>
                    <a:pt x="223" y="208"/>
                  </a:lnTo>
                  <a:lnTo>
                    <a:pt x="223" y="208"/>
                  </a:lnTo>
                  <a:lnTo>
                    <a:pt x="224" y="209"/>
                  </a:lnTo>
                  <a:lnTo>
                    <a:pt x="225" y="209"/>
                  </a:lnTo>
                  <a:lnTo>
                    <a:pt x="225" y="209"/>
                  </a:lnTo>
                  <a:lnTo>
                    <a:pt x="226" y="209"/>
                  </a:lnTo>
                  <a:lnTo>
                    <a:pt x="226" y="209"/>
                  </a:lnTo>
                  <a:lnTo>
                    <a:pt x="227" y="209"/>
                  </a:lnTo>
                  <a:lnTo>
                    <a:pt x="228" y="209"/>
                  </a:lnTo>
                  <a:lnTo>
                    <a:pt x="228" y="210"/>
                  </a:lnTo>
                  <a:lnTo>
                    <a:pt x="228" y="211"/>
                  </a:lnTo>
                  <a:lnTo>
                    <a:pt x="228" y="212"/>
                  </a:lnTo>
                  <a:lnTo>
                    <a:pt x="228" y="212"/>
                  </a:lnTo>
                  <a:lnTo>
                    <a:pt x="228" y="213"/>
                  </a:lnTo>
                  <a:lnTo>
                    <a:pt x="227" y="214"/>
                  </a:lnTo>
                  <a:lnTo>
                    <a:pt x="226" y="215"/>
                  </a:lnTo>
                  <a:lnTo>
                    <a:pt x="227" y="215"/>
                  </a:lnTo>
                  <a:lnTo>
                    <a:pt x="227" y="216"/>
                  </a:lnTo>
                  <a:lnTo>
                    <a:pt x="228" y="217"/>
                  </a:lnTo>
                  <a:lnTo>
                    <a:pt x="228" y="217"/>
                  </a:lnTo>
                  <a:lnTo>
                    <a:pt x="228" y="218"/>
                  </a:lnTo>
                  <a:lnTo>
                    <a:pt x="228" y="219"/>
                  </a:lnTo>
                  <a:lnTo>
                    <a:pt x="228" y="220"/>
                  </a:lnTo>
                  <a:lnTo>
                    <a:pt x="228" y="220"/>
                  </a:lnTo>
                  <a:lnTo>
                    <a:pt x="228" y="221"/>
                  </a:lnTo>
                  <a:lnTo>
                    <a:pt x="228" y="222"/>
                  </a:lnTo>
                  <a:lnTo>
                    <a:pt x="228" y="222"/>
                  </a:lnTo>
                  <a:lnTo>
                    <a:pt x="229" y="223"/>
                  </a:lnTo>
                  <a:lnTo>
                    <a:pt x="229" y="224"/>
                  </a:lnTo>
                  <a:lnTo>
                    <a:pt x="230" y="224"/>
                  </a:lnTo>
                  <a:lnTo>
                    <a:pt x="230" y="225"/>
                  </a:lnTo>
                  <a:lnTo>
                    <a:pt x="230" y="225"/>
                  </a:lnTo>
                  <a:lnTo>
                    <a:pt x="230" y="226"/>
                  </a:lnTo>
                  <a:lnTo>
                    <a:pt x="231" y="226"/>
                  </a:lnTo>
                  <a:lnTo>
                    <a:pt x="231" y="227"/>
                  </a:lnTo>
                  <a:lnTo>
                    <a:pt x="231" y="228"/>
                  </a:lnTo>
                  <a:lnTo>
                    <a:pt x="230" y="228"/>
                  </a:lnTo>
                  <a:lnTo>
                    <a:pt x="230" y="228"/>
                  </a:lnTo>
                  <a:lnTo>
                    <a:pt x="229" y="229"/>
                  </a:lnTo>
                  <a:lnTo>
                    <a:pt x="230" y="230"/>
                  </a:lnTo>
                  <a:lnTo>
                    <a:pt x="230" y="230"/>
                  </a:lnTo>
                  <a:lnTo>
                    <a:pt x="230" y="231"/>
                  </a:lnTo>
                  <a:lnTo>
                    <a:pt x="230" y="232"/>
                  </a:lnTo>
                  <a:lnTo>
                    <a:pt x="231" y="233"/>
                  </a:lnTo>
                  <a:lnTo>
                    <a:pt x="231" y="233"/>
                  </a:lnTo>
                  <a:lnTo>
                    <a:pt x="231" y="234"/>
                  </a:lnTo>
                  <a:lnTo>
                    <a:pt x="231" y="235"/>
                  </a:lnTo>
                  <a:lnTo>
                    <a:pt x="231" y="235"/>
                  </a:lnTo>
                  <a:lnTo>
                    <a:pt x="231" y="236"/>
                  </a:lnTo>
                  <a:lnTo>
                    <a:pt x="231" y="237"/>
                  </a:lnTo>
                  <a:lnTo>
                    <a:pt x="231" y="238"/>
                  </a:lnTo>
                  <a:lnTo>
                    <a:pt x="232" y="238"/>
                  </a:lnTo>
                  <a:lnTo>
                    <a:pt x="233" y="239"/>
                  </a:lnTo>
                  <a:lnTo>
                    <a:pt x="233" y="240"/>
                  </a:lnTo>
                  <a:lnTo>
                    <a:pt x="233" y="241"/>
                  </a:lnTo>
                  <a:lnTo>
                    <a:pt x="233" y="241"/>
                  </a:lnTo>
                  <a:lnTo>
                    <a:pt x="233" y="242"/>
                  </a:lnTo>
                  <a:lnTo>
                    <a:pt x="234" y="243"/>
                  </a:lnTo>
                  <a:lnTo>
                    <a:pt x="235" y="243"/>
                  </a:lnTo>
                  <a:lnTo>
                    <a:pt x="236" y="243"/>
                  </a:lnTo>
                  <a:lnTo>
                    <a:pt x="236" y="244"/>
                  </a:lnTo>
                  <a:lnTo>
                    <a:pt x="236" y="245"/>
                  </a:lnTo>
                  <a:lnTo>
                    <a:pt x="236" y="245"/>
                  </a:lnTo>
                  <a:lnTo>
                    <a:pt x="238" y="245"/>
                  </a:lnTo>
                  <a:lnTo>
                    <a:pt x="238" y="246"/>
                  </a:lnTo>
                  <a:lnTo>
                    <a:pt x="239" y="246"/>
                  </a:lnTo>
                  <a:lnTo>
                    <a:pt x="239" y="247"/>
                  </a:lnTo>
                  <a:lnTo>
                    <a:pt x="239" y="248"/>
                  </a:lnTo>
                  <a:lnTo>
                    <a:pt x="239" y="248"/>
                  </a:lnTo>
                  <a:lnTo>
                    <a:pt x="239" y="249"/>
                  </a:lnTo>
                  <a:lnTo>
                    <a:pt x="239" y="250"/>
                  </a:lnTo>
                  <a:lnTo>
                    <a:pt x="239" y="251"/>
                  </a:lnTo>
                  <a:lnTo>
                    <a:pt x="240" y="251"/>
                  </a:lnTo>
                  <a:lnTo>
                    <a:pt x="240" y="252"/>
                  </a:lnTo>
                  <a:lnTo>
                    <a:pt x="241" y="253"/>
                  </a:lnTo>
                  <a:lnTo>
                    <a:pt x="241" y="254"/>
                  </a:lnTo>
                  <a:lnTo>
                    <a:pt x="241" y="254"/>
                  </a:lnTo>
                  <a:lnTo>
                    <a:pt x="241" y="255"/>
                  </a:lnTo>
                  <a:lnTo>
                    <a:pt x="242" y="256"/>
                  </a:lnTo>
                  <a:lnTo>
                    <a:pt x="242" y="256"/>
                  </a:lnTo>
                  <a:lnTo>
                    <a:pt x="242" y="257"/>
                  </a:lnTo>
                  <a:lnTo>
                    <a:pt x="242" y="259"/>
                  </a:lnTo>
                  <a:lnTo>
                    <a:pt x="242" y="260"/>
                  </a:lnTo>
                  <a:lnTo>
                    <a:pt x="243" y="261"/>
                  </a:lnTo>
                  <a:lnTo>
                    <a:pt x="243" y="262"/>
                  </a:lnTo>
                  <a:lnTo>
                    <a:pt x="243" y="263"/>
                  </a:lnTo>
                  <a:lnTo>
                    <a:pt x="243" y="264"/>
                  </a:lnTo>
                  <a:lnTo>
                    <a:pt x="243" y="265"/>
                  </a:lnTo>
                  <a:lnTo>
                    <a:pt x="242" y="266"/>
                  </a:lnTo>
                  <a:lnTo>
                    <a:pt x="241" y="266"/>
                  </a:lnTo>
                  <a:lnTo>
                    <a:pt x="241" y="267"/>
                  </a:lnTo>
                  <a:lnTo>
                    <a:pt x="241" y="267"/>
                  </a:lnTo>
                  <a:lnTo>
                    <a:pt x="241" y="268"/>
                  </a:lnTo>
                  <a:lnTo>
                    <a:pt x="240" y="269"/>
                  </a:lnTo>
                  <a:lnTo>
                    <a:pt x="240" y="269"/>
                  </a:lnTo>
                  <a:lnTo>
                    <a:pt x="239" y="269"/>
                  </a:lnTo>
                  <a:lnTo>
                    <a:pt x="239" y="270"/>
                  </a:lnTo>
                  <a:lnTo>
                    <a:pt x="238" y="270"/>
                  </a:lnTo>
                  <a:lnTo>
                    <a:pt x="238" y="271"/>
                  </a:lnTo>
                  <a:lnTo>
                    <a:pt x="237" y="272"/>
                  </a:lnTo>
                  <a:lnTo>
                    <a:pt x="237" y="272"/>
                  </a:lnTo>
                  <a:lnTo>
                    <a:pt x="236" y="273"/>
                  </a:lnTo>
                  <a:lnTo>
                    <a:pt x="236" y="274"/>
                  </a:lnTo>
                  <a:lnTo>
                    <a:pt x="236" y="275"/>
                  </a:lnTo>
                  <a:lnTo>
                    <a:pt x="236" y="276"/>
                  </a:lnTo>
                  <a:lnTo>
                    <a:pt x="236" y="277"/>
                  </a:lnTo>
                  <a:lnTo>
                    <a:pt x="236" y="277"/>
                  </a:lnTo>
                  <a:lnTo>
                    <a:pt x="236" y="278"/>
                  </a:lnTo>
                  <a:lnTo>
                    <a:pt x="236" y="279"/>
                  </a:lnTo>
                  <a:lnTo>
                    <a:pt x="236" y="280"/>
                  </a:lnTo>
                  <a:lnTo>
                    <a:pt x="236" y="280"/>
                  </a:lnTo>
                  <a:lnTo>
                    <a:pt x="236" y="282"/>
                  </a:lnTo>
                  <a:lnTo>
                    <a:pt x="236" y="282"/>
                  </a:lnTo>
                  <a:lnTo>
                    <a:pt x="236" y="283"/>
                  </a:lnTo>
                  <a:lnTo>
                    <a:pt x="236" y="284"/>
                  </a:lnTo>
                  <a:lnTo>
                    <a:pt x="237" y="285"/>
                  </a:lnTo>
                  <a:lnTo>
                    <a:pt x="237" y="285"/>
                  </a:lnTo>
                  <a:lnTo>
                    <a:pt x="238" y="286"/>
                  </a:lnTo>
                  <a:lnTo>
                    <a:pt x="238" y="287"/>
                  </a:lnTo>
                  <a:lnTo>
                    <a:pt x="238" y="287"/>
                  </a:lnTo>
                  <a:lnTo>
                    <a:pt x="237" y="288"/>
                  </a:lnTo>
                  <a:lnTo>
                    <a:pt x="237" y="289"/>
                  </a:lnTo>
                  <a:lnTo>
                    <a:pt x="237" y="290"/>
                  </a:lnTo>
                  <a:lnTo>
                    <a:pt x="237" y="292"/>
                  </a:lnTo>
                  <a:lnTo>
                    <a:pt x="237" y="292"/>
                  </a:lnTo>
                  <a:lnTo>
                    <a:pt x="237" y="294"/>
                  </a:lnTo>
                  <a:lnTo>
                    <a:pt x="238" y="295"/>
                  </a:lnTo>
                  <a:lnTo>
                    <a:pt x="238" y="295"/>
                  </a:lnTo>
                  <a:lnTo>
                    <a:pt x="239" y="295"/>
                  </a:lnTo>
                  <a:lnTo>
                    <a:pt x="239" y="296"/>
                  </a:lnTo>
                  <a:lnTo>
                    <a:pt x="239" y="297"/>
                  </a:lnTo>
                  <a:lnTo>
                    <a:pt x="239" y="297"/>
                  </a:lnTo>
                  <a:lnTo>
                    <a:pt x="239" y="298"/>
                  </a:lnTo>
                  <a:lnTo>
                    <a:pt x="239" y="299"/>
                  </a:lnTo>
                  <a:lnTo>
                    <a:pt x="240" y="300"/>
                  </a:lnTo>
                  <a:lnTo>
                    <a:pt x="240" y="300"/>
                  </a:lnTo>
                  <a:lnTo>
                    <a:pt x="241" y="301"/>
                  </a:lnTo>
                  <a:lnTo>
                    <a:pt x="241" y="302"/>
                  </a:lnTo>
                  <a:lnTo>
                    <a:pt x="241" y="302"/>
                  </a:lnTo>
                  <a:lnTo>
                    <a:pt x="242" y="303"/>
                  </a:lnTo>
                  <a:lnTo>
                    <a:pt x="242" y="303"/>
                  </a:lnTo>
                  <a:lnTo>
                    <a:pt x="242" y="304"/>
                  </a:lnTo>
                  <a:lnTo>
                    <a:pt x="243" y="304"/>
                  </a:lnTo>
                  <a:lnTo>
                    <a:pt x="244" y="305"/>
                  </a:lnTo>
                  <a:lnTo>
                    <a:pt x="244" y="305"/>
                  </a:lnTo>
                  <a:lnTo>
                    <a:pt x="244" y="305"/>
                  </a:lnTo>
                  <a:lnTo>
                    <a:pt x="246" y="306"/>
                  </a:lnTo>
                  <a:lnTo>
                    <a:pt x="246" y="307"/>
                  </a:lnTo>
                  <a:lnTo>
                    <a:pt x="247" y="307"/>
                  </a:lnTo>
                  <a:lnTo>
                    <a:pt x="248" y="307"/>
                  </a:lnTo>
                  <a:lnTo>
                    <a:pt x="249" y="307"/>
                  </a:lnTo>
                  <a:lnTo>
                    <a:pt x="249" y="308"/>
                  </a:lnTo>
                  <a:lnTo>
                    <a:pt x="250" y="308"/>
                  </a:lnTo>
                  <a:lnTo>
                    <a:pt x="251" y="308"/>
                  </a:lnTo>
                  <a:lnTo>
                    <a:pt x="252" y="308"/>
                  </a:lnTo>
                  <a:lnTo>
                    <a:pt x="252" y="309"/>
                  </a:lnTo>
                  <a:lnTo>
                    <a:pt x="253" y="309"/>
                  </a:lnTo>
                  <a:lnTo>
                    <a:pt x="254" y="309"/>
                  </a:lnTo>
                  <a:lnTo>
                    <a:pt x="254" y="310"/>
                  </a:lnTo>
                  <a:lnTo>
                    <a:pt x="256" y="310"/>
                  </a:lnTo>
                  <a:lnTo>
                    <a:pt x="257" y="310"/>
                  </a:lnTo>
                  <a:lnTo>
                    <a:pt x="257" y="310"/>
                  </a:lnTo>
                  <a:lnTo>
                    <a:pt x="258" y="310"/>
                  </a:lnTo>
                  <a:lnTo>
                    <a:pt x="258" y="311"/>
                  </a:lnTo>
                  <a:lnTo>
                    <a:pt x="257" y="311"/>
                  </a:lnTo>
                  <a:lnTo>
                    <a:pt x="256" y="311"/>
                  </a:lnTo>
                  <a:lnTo>
                    <a:pt x="255" y="311"/>
                  </a:lnTo>
                  <a:lnTo>
                    <a:pt x="254" y="311"/>
                  </a:lnTo>
                  <a:lnTo>
                    <a:pt x="254" y="311"/>
                  </a:lnTo>
                  <a:lnTo>
                    <a:pt x="254" y="310"/>
                  </a:lnTo>
                  <a:lnTo>
                    <a:pt x="253" y="310"/>
                  </a:lnTo>
                  <a:lnTo>
                    <a:pt x="252" y="309"/>
                  </a:lnTo>
                  <a:lnTo>
                    <a:pt x="252" y="309"/>
                  </a:lnTo>
                  <a:lnTo>
                    <a:pt x="252" y="310"/>
                  </a:lnTo>
                  <a:lnTo>
                    <a:pt x="252" y="311"/>
                  </a:lnTo>
                  <a:lnTo>
                    <a:pt x="252" y="311"/>
                  </a:lnTo>
                  <a:lnTo>
                    <a:pt x="252" y="312"/>
                  </a:lnTo>
                  <a:lnTo>
                    <a:pt x="252" y="313"/>
                  </a:lnTo>
                  <a:lnTo>
                    <a:pt x="252" y="313"/>
                  </a:lnTo>
                  <a:lnTo>
                    <a:pt x="252" y="314"/>
                  </a:lnTo>
                  <a:lnTo>
                    <a:pt x="254" y="314"/>
                  </a:lnTo>
                  <a:lnTo>
                    <a:pt x="254" y="314"/>
                  </a:lnTo>
                  <a:lnTo>
                    <a:pt x="255" y="313"/>
                  </a:lnTo>
                  <a:lnTo>
                    <a:pt x="256" y="313"/>
                  </a:lnTo>
                  <a:lnTo>
                    <a:pt x="257" y="313"/>
                  </a:lnTo>
                  <a:lnTo>
                    <a:pt x="257" y="313"/>
                  </a:lnTo>
                  <a:lnTo>
                    <a:pt x="257" y="312"/>
                  </a:lnTo>
                  <a:lnTo>
                    <a:pt x="257" y="311"/>
                  </a:lnTo>
                  <a:lnTo>
                    <a:pt x="258" y="312"/>
                  </a:lnTo>
                  <a:lnTo>
                    <a:pt x="259" y="311"/>
                  </a:lnTo>
                  <a:lnTo>
                    <a:pt x="259" y="311"/>
                  </a:lnTo>
                  <a:lnTo>
                    <a:pt x="260" y="310"/>
                  </a:lnTo>
                  <a:lnTo>
                    <a:pt x="260" y="309"/>
                  </a:lnTo>
                  <a:lnTo>
                    <a:pt x="260" y="308"/>
                  </a:lnTo>
                  <a:lnTo>
                    <a:pt x="260" y="308"/>
                  </a:lnTo>
                  <a:lnTo>
                    <a:pt x="260" y="307"/>
                  </a:lnTo>
                  <a:lnTo>
                    <a:pt x="259" y="307"/>
                  </a:lnTo>
                  <a:lnTo>
                    <a:pt x="259" y="306"/>
                  </a:lnTo>
                  <a:lnTo>
                    <a:pt x="260" y="306"/>
                  </a:lnTo>
                  <a:lnTo>
                    <a:pt x="259" y="305"/>
                  </a:lnTo>
                  <a:lnTo>
                    <a:pt x="260" y="305"/>
                  </a:lnTo>
                  <a:lnTo>
                    <a:pt x="260" y="304"/>
                  </a:lnTo>
                  <a:lnTo>
                    <a:pt x="259" y="303"/>
                  </a:lnTo>
                  <a:lnTo>
                    <a:pt x="259" y="303"/>
                  </a:lnTo>
                  <a:lnTo>
                    <a:pt x="259" y="302"/>
                  </a:lnTo>
                  <a:lnTo>
                    <a:pt x="259" y="301"/>
                  </a:lnTo>
                  <a:lnTo>
                    <a:pt x="259" y="300"/>
                  </a:lnTo>
                  <a:lnTo>
                    <a:pt x="260" y="300"/>
                  </a:lnTo>
                  <a:lnTo>
                    <a:pt x="260" y="300"/>
                  </a:lnTo>
                  <a:lnTo>
                    <a:pt x="260" y="299"/>
                  </a:lnTo>
                  <a:lnTo>
                    <a:pt x="262" y="298"/>
                  </a:lnTo>
                  <a:lnTo>
                    <a:pt x="262" y="298"/>
                  </a:lnTo>
                  <a:lnTo>
                    <a:pt x="263" y="298"/>
                  </a:lnTo>
                  <a:lnTo>
                    <a:pt x="263" y="298"/>
                  </a:lnTo>
                  <a:lnTo>
                    <a:pt x="264" y="298"/>
                  </a:lnTo>
                  <a:lnTo>
                    <a:pt x="264" y="299"/>
                  </a:lnTo>
                  <a:lnTo>
                    <a:pt x="265" y="299"/>
                  </a:lnTo>
                  <a:lnTo>
                    <a:pt x="266" y="299"/>
                  </a:lnTo>
                  <a:lnTo>
                    <a:pt x="267" y="300"/>
                  </a:lnTo>
                  <a:lnTo>
                    <a:pt x="266" y="300"/>
                  </a:lnTo>
                  <a:lnTo>
                    <a:pt x="266" y="301"/>
                  </a:lnTo>
                  <a:lnTo>
                    <a:pt x="267" y="301"/>
                  </a:lnTo>
                  <a:lnTo>
                    <a:pt x="267" y="303"/>
                  </a:lnTo>
                  <a:lnTo>
                    <a:pt x="267" y="303"/>
                  </a:lnTo>
                  <a:lnTo>
                    <a:pt x="268" y="303"/>
                  </a:lnTo>
                  <a:lnTo>
                    <a:pt x="269" y="304"/>
                  </a:lnTo>
                  <a:lnTo>
                    <a:pt x="269" y="305"/>
                  </a:lnTo>
                  <a:lnTo>
                    <a:pt x="270" y="305"/>
                  </a:lnTo>
                  <a:lnTo>
                    <a:pt x="270" y="306"/>
                  </a:lnTo>
                  <a:lnTo>
                    <a:pt x="270" y="306"/>
                  </a:lnTo>
                  <a:lnTo>
                    <a:pt x="270" y="307"/>
                  </a:lnTo>
                  <a:lnTo>
                    <a:pt x="272" y="308"/>
                  </a:lnTo>
                  <a:lnTo>
                    <a:pt x="272" y="308"/>
                  </a:lnTo>
                  <a:lnTo>
                    <a:pt x="273" y="309"/>
                  </a:lnTo>
                  <a:lnTo>
                    <a:pt x="274" y="309"/>
                  </a:lnTo>
                  <a:lnTo>
                    <a:pt x="275" y="310"/>
                  </a:lnTo>
                  <a:lnTo>
                    <a:pt x="275" y="311"/>
                  </a:lnTo>
                  <a:lnTo>
                    <a:pt x="276" y="311"/>
                  </a:lnTo>
                  <a:lnTo>
                    <a:pt x="277" y="312"/>
                  </a:lnTo>
                  <a:lnTo>
                    <a:pt x="277" y="313"/>
                  </a:lnTo>
                  <a:lnTo>
                    <a:pt x="277" y="313"/>
                  </a:lnTo>
                  <a:lnTo>
                    <a:pt x="278" y="313"/>
                  </a:lnTo>
                  <a:lnTo>
                    <a:pt x="279" y="314"/>
                  </a:lnTo>
                  <a:lnTo>
                    <a:pt x="279" y="315"/>
                  </a:lnTo>
                  <a:lnTo>
                    <a:pt x="279" y="316"/>
                  </a:lnTo>
                  <a:lnTo>
                    <a:pt x="279" y="317"/>
                  </a:lnTo>
                  <a:lnTo>
                    <a:pt x="279" y="318"/>
                  </a:lnTo>
                  <a:lnTo>
                    <a:pt x="278" y="319"/>
                  </a:lnTo>
                  <a:lnTo>
                    <a:pt x="279" y="320"/>
                  </a:lnTo>
                  <a:lnTo>
                    <a:pt x="278" y="321"/>
                  </a:lnTo>
                  <a:lnTo>
                    <a:pt x="279" y="322"/>
                  </a:lnTo>
                  <a:lnTo>
                    <a:pt x="279" y="323"/>
                  </a:lnTo>
                  <a:lnTo>
                    <a:pt x="280" y="323"/>
                  </a:lnTo>
                  <a:lnTo>
                    <a:pt x="280" y="324"/>
                  </a:lnTo>
                  <a:lnTo>
                    <a:pt x="281" y="324"/>
                  </a:lnTo>
                  <a:lnTo>
                    <a:pt x="283" y="324"/>
                  </a:lnTo>
                  <a:lnTo>
                    <a:pt x="283" y="324"/>
                  </a:lnTo>
                  <a:lnTo>
                    <a:pt x="284" y="324"/>
                  </a:lnTo>
                  <a:lnTo>
                    <a:pt x="285" y="324"/>
                  </a:lnTo>
                  <a:lnTo>
                    <a:pt x="286" y="324"/>
                  </a:lnTo>
                  <a:lnTo>
                    <a:pt x="287" y="324"/>
                  </a:lnTo>
                  <a:lnTo>
                    <a:pt x="288" y="323"/>
                  </a:lnTo>
                  <a:lnTo>
                    <a:pt x="288" y="323"/>
                  </a:lnTo>
                  <a:lnTo>
                    <a:pt x="289" y="324"/>
                  </a:lnTo>
                  <a:lnTo>
                    <a:pt x="289" y="324"/>
                  </a:lnTo>
                  <a:lnTo>
                    <a:pt x="290" y="325"/>
                  </a:lnTo>
                  <a:lnTo>
                    <a:pt x="290" y="326"/>
                  </a:lnTo>
                  <a:lnTo>
                    <a:pt x="290" y="326"/>
                  </a:lnTo>
                  <a:lnTo>
                    <a:pt x="290" y="327"/>
                  </a:lnTo>
                  <a:lnTo>
                    <a:pt x="288" y="327"/>
                  </a:lnTo>
                  <a:lnTo>
                    <a:pt x="288" y="328"/>
                  </a:lnTo>
                  <a:lnTo>
                    <a:pt x="288" y="329"/>
                  </a:lnTo>
                  <a:lnTo>
                    <a:pt x="288" y="330"/>
                  </a:lnTo>
                  <a:lnTo>
                    <a:pt x="288" y="331"/>
                  </a:lnTo>
                  <a:lnTo>
                    <a:pt x="288" y="332"/>
                  </a:lnTo>
                  <a:lnTo>
                    <a:pt x="289" y="333"/>
                  </a:lnTo>
                  <a:lnTo>
                    <a:pt x="289" y="334"/>
                  </a:lnTo>
                  <a:lnTo>
                    <a:pt x="290" y="335"/>
                  </a:lnTo>
                  <a:lnTo>
                    <a:pt x="290" y="335"/>
                  </a:lnTo>
                  <a:lnTo>
                    <a:pt x="291" y="336"/>
                  </a:lnTo>
                  <a:lnTo>
                    <a:pt x="292" y="337"/>
                  </a:lnTo>
                  <a:lnTo>
                    <a:pt x="293" y="337"/>
                  </a:lnTo>
                  <a:lnTo>
                    <a:pt x="293" y="338"/>
                  </a:lnTo>
                  <a:lnTo>
                    <a:pt x="293" y="339"/>
                  </a:lnTo>
                  <a:lnTo>
                    <a:pt x="293" y="339"/>
                  </a:lnTo>
                  <a:lnTo>
                    <a:pt x="294" y="339"/>
                  </a:lnTo>
                  <a:lnTo>
                    <a:pt x="295" y="341"/>
                  </a:lnTo>
                  <a:lnTo>
                    <a:pt x="295" y="342"/>
                  </a:lnTo>
                  <a:lnTo>
                    <a:pt x="296" y="342"/>
                  </a:lnTo>
                  <a:lnTo>
                    <a:pt x="295" y="342"/>
                  </a:lnTo>
                  <a:lnTo>
                    <a:pt x="294" y="344"/>
                  </a:lnTo>
                  <a:lnTo>
                    <a:pt x="294" y="344"/>
                  </a:lnTo>
                  <a:lnTo>
                    <a:pt x="293" y="345"/>
                  </a:lnTo>
                  <a:lnTo>
                    <a:pt x="293" y="346"/>
                  </a:lnTo>
                  <a:lnTo>
                    <a:pt x="293" y="347"/>
                  </a:lnTo>
                  <a:lnTo>
                    <a:pt x="294" y="347"/>
                  </a:lnTo>
                  <a:lnTo>
                    <a:pt x="294" y="349"/>
                  </a:lnTo>
                  <a:lnTo>
                    <a:pt x="294" y="350"/>
                  </a:lnTo>
                  <a:lnTo>
                    <a:pt x="294" y="351"/>
                  </a:lnTo>
                  <a:lnTo>
                    <a:pt x="294" y="352"/>
                  </a:lnTo>
                  <a:lnTo>
                    <a:pt x="295" y="352"/>
                  </a:lnTo>
                  <a:lnTo>
                    <a:pt x="296" y="353"/>
                  </a:lnTo>
                  <a:lnTo>
                    <a:pt x="296" y="353"/>
                  </a:lnTo>
                  <a:lnTo>
                    <a:pt x="297" y="354"/>
                  </a:lnTo>
                  <a:lnTo>
                    <a:pt x="298" y="355"/>
                  </a:lnTo>
                  <a:lnTo>
                    <a:pt x="298" y="355"/>
                  </a:lnTo>
                  <a:lnTo>
                    <a:pt x="300" y="355"/>
                  </a:lnTo>
                  <a:lnTo>
                    <a:pt x="301" y="355"/>
                  </a:lnTo>
                  <a:lnTo>
                    <a:pt x="301" y="357"/>
                  </a:lnTo>
                  <a:lnTo>
                    <a:pt x="301" y="357"/>
                  </a:lnTo>
                  <a:lnTo>
                    <a:pt x="302" y="357"/>
                  </a:lnTo>
                  <a:lnTo>
                    <a:pt x="303" y="357"/>
                  </a:lnTo>
                  <a:lnTo>
                    <a:pt x="304" y="357"/>
                  </a:lnTo>
                  <a:lnTo>
                    <a:pt x="305" y="358"/>
                  </a:lnTo>
                  <a:lnTo>
                    <a:pt x="306" y="360"/>
                  </a:lnTo>
                  <a:lnTo>
                    <a:pt x="306" y="360"/>
                  </a:lnTo>
                  <a:lnTo>
                    <a:pt x="307" y="360"/>
                  </a:lnTo>
                  <a:lnTo>
                    <a:pt x="308" y="361"/>
                  </a:lnTo>
                  <a:lnTo>
                    <a:pt x="307" y="362"/>
                  </a:lnTo>
                  <a:lnTo>
                    <a:pt x="307" y="363"/>
                  </a:lnTo>
                  <a:lnTo>
                    <a:pt x="307" y="363"/>
                  </a:lnTo>
                  <a:lnTo>
                    <a:pt x="307" y="364"/>
                  </a:lnTo>
                  <a:lnTo>
                    <a:pt x="308" y="365"/>
                  </a:lnTo>
                  <a:lnTo>
                    <a:pt x="309" y="366"/>
                  </a:lnTo>
                  <a:lnTo>
                    <a:pt x="309" y="367"/>
                  </a:lnTo>
                  <a:lnTo>
                    <a:pt x="309" y="367"/>
                  </a:lnTo>
                  <a:lnTo>
                    <a:pt x="309" y="368"/>
                  </a:lnTo>
                  <a:lnTo>
                    <a:pt x="310" y="368"/>
                  </a:lnTo>
                  <a:lnTo>
                    <a:pt x="310" y="369"/>
                  </a:lnTo>
                  <a:lnTo>
                    <a:pt x="309" y="370"/>
                  </a:lnTo>
                  <a:lnTo>
                    <a:pt x="309" y="370"/>
                  </a:lnTo>
                  <a:lnTo>
                    <a:pt x="309" y="372"/>
                  </a:lnTo>
                  <a:lnTo>
                    <a:pt x="309" y="373"/>
                  </a:lnTo>
                  <a:lnTo>
                    <a:pt x="310" y="373"/>
                  </a:lnTo>
                  <a:lnTo>
                    <a:pt x="309" y="373"/>
                  </a:lnTo>
                  <a:lnTo>
                    <a:pt x="309" y="374"/>
                  </a:lnTo>
                  <a:lnTo>
                    <a:pt x="309" y="375"/>
                  </a:lnTo>
                  <a:lnTo>
                    <a:pt x="309" y="376"/>
                  </a:lnTo>
                  <a:lnTo>
                    <a:pt x="309" y="378"/>
                  </a:lnTo>
                  <a:lnTo>
                    <a:pt x="309" y="378"/>
                  </a:lnTo>
                  <a:lnTo>
                    <a:pt x="308" y="379"/>
                  </a:lnTo>
                  <a:lnTo>
                    <a:pt x="308" y="381"/>
                  </a:lnTo>
                  <a:lnTo>
                    <a:pt x="307" y="382"/>
                  </a:lnTo>
                  <a:lnTo>
                    <a:pt x="307" y="383"/>
                  </a:lnTo>
                  <a:lnTo>
                    <a:pt x="306" y="383"/>
                  </a:lnTo>
                  <a:lnTo>
                    <a:pt x="306" y="384"/>
                  </a:lnTo>
                  <a:lnTo>
                    <a:pt x="306" y="385"/>
                  </a:lnTo>
                  <a:lnTo>
                    <a:pt x="305" y="386"/>
                  </a:lnTo>
                  <a:lnTo>
                    <a:pt x="304" y="386"/>
                  </a:lnTo>
                  <a:lnTo>
                    <a:pt x="303" y="387"/>
                  </a:lnTo>
                  <a:lnTo>
                    <a:pt x="303" y="388"/>
                  </a:lnTo>
                  <a:lnTo>
                    <a:pt x="302" y="389"/>
                  </a:lnTo>
                  <a:lnTo>
                    <a:pt x="301" y="389"/>
                  </a:lnTo>
                  <a:lnTo>
                    <a:pt x="301" y="389"/>
                  </a:lnTo>
                  <a:lnTo>
                    <a:pt x="301" y="390"/>
                  </a:lnTo>
                  <a:lnTo>
                    <a:pt x="300" y="391"/>
                  </a:lnTo>
                  <a:lnTo>
                    <a:pt x="299" y="391"/>
                  </a:lnTo>
                  <a:lnTo>
                    <a:pt x="298" y="391"/>
                  </a:lnTo>
                  <a:lnTo>
                    <a:pt x="298" y="392"/>
                  </a:lnTo>
                  <a:lnTo>
                    <a:pt x="297" y="392"/>
                  </a:lnTo>
                  <a:lnTo>
                    <a:pt x="296" y="392"/>
                  </a:lnTo>
                  <a:lnTo>
                    <a:pt x="296" y="393"/>
                  </a:lnTo>
                  <a:lnTo>
                    <a:pt x="294" y="393"/>
                  </a:lnTo>
                  <a:lnTo>
                    <a:pt x="293" y="393"/>
                  </a:lnTo>
                  <a:lnTo>
                    <a:pt x="293" y="393"/>
                  </a:lnTo>
                  <a:lnTo>
                    <a:pt x="292" y="393"/>
                  </a:lnTo>
                  <a:lnTo>
                    <a:pt x="291" y="394"/>
                  </a:lnTo>
                  <a:lnTo>
                    <a:pt x="290" y="394"/>
                  </a:lnTo>
                  <a:lnTo>
                    <a:pt x="289" y="394"/>
                  </a:lnTo>
                  <a:lnTo>
                    <a:pt x="289" y="394"/>
                  </a:lnTo>
                  <a:lnTo>
                    <a:pt x="288" y="394"/>
                  </a:lnTo>
                  <a:lnTo>
                    <a:pt x="287" y="395"/>
                  </a:lnTo>
                  <a:lnTo>
                    <a:pt x="286" y="396"/>
                  </a:lnTo>
                  <a:lnTo>
                    <a:pt x="286" y="396"/>
                  </a:lnTo>
                  <a:lnTo>
                    <a:pt x="285" y="397"/>
                  </a:lnTo>
                  <a:lnTo>
                    <a:pt x="285" y="397"/>
                  </a:lnTo>
                  <a:lnTo>
                    <a:pt x="283" y="398"/>
                  </a:lnTo>
                  <a:lnTo>
                    <a:pt x="282" y="398"/>
                  </a:lnTo>
                  <a:lnTo>
                    <a:pt x="281" y="398"/>
                  </a:lnTo>
                  <a:lnTo>
                    <a:pt x="281" y="399"/>
                  </a:lnTo>
                  <a:lnTo>
                    <a:pt x="280" y="399"/>
                  </a:lnTo>
                  <a:lnTo>
                    <a:pt x="280" y="399"/>
                  </a:lnTo>
                  <a:lnTo>
                    <a:pt x="279" y="400"/>
                  </a:lnTo>
                  <a:lnTo>
                    <a:pt x="279" y="401"/>
                  </a:lnTo>
                  <a:lnTo>
                    <a:pt x="278" y="402"/>
                  </a:lnTo>
                  <a:lnTo>
                    <a:pt x="277" y="402"/>
                  </a:lnTo>
                  <a:lnTo>
                    <a:pt x="277" y="402"/>
                  </a:lnTo>
                  <a:lnTo>
                    <a:pt x="277" y="402"/>
                  </a:lnTo>
                  <a:lnTo>
                    <a:pt x="275" y="402"/>
                  </a:lnTo>
                  <a:lnTo>
                    <a:pt x="275" y="403"/>
                  </a:lnTo>
                  <a:lnTo>
                    <a:pt x="274" y="402"/>
                  </a:lnTo>
                  <a:lnTo>
                    <a:pt x="273" y="402"/>
                  </a:lnTo>
                  <a:lnTo>
                    <a:pt x="272" y="403"/>
                  </a:lnTo>
                  <a:lnTo>
                    <a:pt x="272" y="403"/>
                  </a:lnTo>
                  <a:lnTo>
                    <a:pt x="272" y="404"/>
                  </a:lnTo>
                  <a:lnTo>
                    <a:pt x="273" y="404"/>
                  </a:lnTo>
                  <a:lnTo>
                    <a:pt x="272" y="404"/>
                  </a:lnTo>
                  <a:lnTo>
                    <a:pt x="271" y="404"/>
                  </a:lnTo>
                  <a:lnTo>
                    <a:pt x="270" y="404"/>
                  </a:lnTo>
                  <a:lnTo>
                    <a:pt x="269" y="403"/>
                  </a:lnTo>
                  <a:lnTo>
                    <a:pt x="268" y="403"/>
                  </a:lnTo>
                  <a:lnTo>
                    <a:pt x="267" y="403"/>
                  </a:lnTo>
                  <a:lnTo>
                    <a:pt x="267" y="402"/>
                  </a:lnTo>
                  <a:lnTo>
                    <a:pt x="266" y="402"/>
                  </a:lnTo>
                  <a:lnTo>
                    <a:pt x="265" y="402"/>
                  </a:lnTo>
                  <a:lnTo>
                    <a:pt x="265" y="401"/>
                  </a:lnTo>
                  <a:lnTo>
                    <a:pt x="264" y="400"/>
                  </a:lnTo>
                  <a:lnTo>
                    <a:pt x="264" y="399"/>
                  </a:lnTo>
                  <a:lnTo>
                    <a:pt x="264" y="399"/>
                  </a:lnTo>
                  <a:lnTo>
                    <a:pt x="263" y="398"/>
                  </a:lnTo>
                  <a:lnTo>
                    <a:pt x="263" y="397"/>
                  </a:lnTo>
                  <a:lnTo>
                    <a:pt x="262" y="396"/>
                  </a:lnTo>
                  <a:lnTo>
                    <a:pt x="262" y="395"/>
                  </a:lnTo>
                  <a:lnTo>
                    <a:pt x="262" y="394"/>
                  </a:lnTo>
                  <a:lnTo>
                    <a:pt x="262" y="394"/>
                  </a:lnTo>
                  <a:lnTo>
                    <a:pt x="261" y="393"/>
                  </a:lnTo>
                  <a:lnTo>
                    <a:pt x="261" y="391"/>
                  </a:lnTo>
                  <a:lnTo>
                    <a:pt x="261" y="391"/>
                  </a:lnTo>
                  <a:lnTo>
                    <a:pt x="261" y="390"/>
                  </a:lnTo>
                  <a:lnTo>
                    <a:pt x="261" y="389"/>
                  </a:lnTo>
                  <a:lnTo>
                    <a:pt x="261" y="388"/>
                  </a:lnTo>
                  <a:lnTo>
                    <a:pt x="261" y="386"/>
                  </a:lnTo>
                  <a:lnTo>
                    <a:pt x="261" y="385"/>
                  </a:lnTo>
                  <a:lnTo>
                    <a:pt x="261" y="384"/>
                  </a:lnTo>
                  <a:lnTo>
                    <a:pt x="260" y="383"/>
                  </a:lnTo>
                  <a:lnTo>
                    <a:pt x="260" y="383"/>
                  </a:lnTo>
                  <a:lnTo>
                    <a:pt x="260" y="381"/>
                  </a:lnTo>
                  <a:lnTo>
                    <a:pt x="260" y="381"/>
                  </a:lnTo>
                  <a:lnTo>
                    <a:pt x="259" y="379"/>
                  </a:lnTo>
                  <a:lnTo>
                    <a:pt x="260" y="378"/>
                  </a:lnTo>
                  <a:lnTo>
                    <a:pt x="260" y="378"/>
                  </a:lnTo>
                  <a:lnTo>
                    <a:pt x="260" y="377"/>
                  </a:lnTo>
                  <a:lnTo>
                    <a:pt x="260" y="376"/>
                  </a:lnTo>
                  <a:lnTo>
                    <a:pt x="260" y="375"/>
                  </a:lnTo>
                  <a:lnTo>
                    <a:pt x="260" y="374"/>
                  </a:lnTo>
                  <a:lnTo>
                    <a:pt x="260" y="373"/>
                  </a:lnTo>
                  <a:lnTo>
                    <a:pt x="260" y="373"/>
                  </a:lnTo>
                  <a:lnTo>
                    <a:pt x="260" y="371"/>
                  </a:lnTo>
                  <a:lnTo>
                    <a:pt x="259" y="370"/>
                  </a:lnTo>
                  <a:lnTo>
                    <a:pt x="259" y="369"/>
                  </a:lnTo>
                  <a:lnTo>
                    <a:pt x="259" y="368"/>
                  </a:lnTo>
                  <a:lnTo>
                    <a:pt x="258" y="368"/>
                  </a:lnTo>
                  <a:lnTo>
                    <a:pt x="258" y="367"/>
                  </a:lnTo>
                  <a:lnTo>
                    <a:pt x="257" y="366"/>
                  </a:lnTo>
                  <a:lnTo>
                    <a:pt x="257" y="365"/>
                  </a:lnTo>
                  <a:lnTo>
                    <a:pt x="257" y="365"/>
                  </a:lnTo>
                  <a:lnTo>
                    <a:pt x="257" y="365"/>
                  </a:lnTo>
                  <a:lnTo>
                    <a:pt x="257" y="364"/>
                  </a:lnTo>
                  <a:lnTo>
                    <a:pt x="257" y="363"/>
                  </a:lnTo>
                  <a:lnTo>
                    <a:pt x="256" y="362"/>
                  </a:lnTo>
                  <a:lnTo>
                    <a:pt x="256" y="361"/>
                  </a:lnTo>
                  <a:lnTo>
                    <a:pt x="255" y="360"/>
                  </a:lnTo>
                  <a:lnTo>
                    <a:pt x="255" y="359"/>
                  </a:lnTo>
                  <a:lnTo>
                    <a:pt x="254" y="359"/>
                  </a:lnTo>
                  <a:lnTo>
                    <a:pt x="254" y="358"/>
                  </a:lnTo>
                  <a:lnTo>
                    <a:pt x="254" y="357"/>
                  </a:lnTo>
                  <a:lnTo>
                    <a:pt x="254" y="357"/>
                  </a:lnTo>
                  <a:lnTo>
                    <a:pt x="254" y="356"/>
                  </a:lnTo>
                  <a:lnTo>
                    <a:pt x="254" y="355"/>
                  </a:lnTo>
                  <a:lnTo>
                    <a:pt x="253" y="354"/>
                  </a:lnTo>
                  <a:lnTo>
                    <a:pt x="252" y="353"/>
                  </a:lnTo>
                  <a:lnTo>
                    <a:pt x="252" y="352"/>
                  </a:lnTo>
                  <a:lnTo>
                    <a:pt x="252" y="352"/>
                  </a:lnTo>
                  <a:lnTo>
                    <a:pt x="251" y="351"/>
                  </a:lnTo>
                  <a:lnTo>
                    <a:pt x="249" y="350"/>
                  </a:lnTo>
                  <a:lnTo>
                    <a:pt x="249" y="350"/>
                  </a:lnTo>
                  <a:lnTo>
                    <a:pt x="249" y="349"/>
                  </a:lnTo>
                  <a:lnTo>
                    <a:pt x="248" y="348"/>
                  </a:lnTo>
                  <a:lnTo>
                    <a:pt x="247" y="348"/>
                  </a:lnTo>
                  <a:lnTo>
                    <a:pt x="246" y="347"/>
                  </a:lnTo>
                  <a:lnTo>
                    <a:pt x="246" y="347"/>
                  </a:lnTo>
                  <a:lnTo>
                    <a:pt x="245" y="347"/>
                  </a:lnTo>
                  <a:lnTo>
                    <a:pt x="244" y="346"/>
                  </a:lnTo>
                  <a:lnTo>
                    <a:pt x="244" y="345"/>
                  </a:lnTo>
                  <a:lnTo>
                    <a:pt x="243" y="345"/>
                  </a:lnTo>
                  <a:lnTo>
                    <a:pt x="242" y="344"/>
                  </a:lnTo>
                  <a:lnTo>
                    <a:pt x="241" y="344"/>
                  </a:lnTo>
                  <a:lnTo>
                    <a:pt x="240" y="344"/>
                  </a:lnTo>
                  <a:lnTo>
                    <a:pt x="239" y="343"/>
                  </a:lnTo>
                  <a:lnTo>
                    <a:pt x="239" y="343"/>
                  </a:lnTo>
                  <a:lnTo>
                    <a:pt x="238" y="342"/>
                  </a:lnTo>
                  <a:lnTo>
                    <a:pt x="237" y="342"/>
                  </a:lnTo>
                  <a:lnTo>
                    <a:pt x="236" y="342"/>
                  </a:lnTo>
                  <a:lnTo>
                    <a:pt x="236" y="341"/>
                  </a:lnTo>
                  <a:lnTo>
                    <a:pt x="235" y="339"/>
                  </a:lnTo>
                  <a:lnTo>
                    <a:pt x="234" y="339"/>
                  </a:lnTo>
                  <a:lnTo>
                    <a:pt x="233" y="338"/>
                  </a:lnTo>
                  <a:lnTo>
                    <a:pt x="233" y="337"/>
                  </a:lnTo>
                  <a:lnTo>
                    <a:pt x="232" y="337"/>
                  </a:lnTo>
                  <a:lnTo>
                    <a:pt x="232" y="336"/>
                  </a:lnTo>
                  <a:lnTo>
                    <a:pt x="231" y="335"/>
                  </a:lnTo>
                  <a:lnTo>
                    <a:pt x="231" y="334"/>
                  </a:lnTo>
                  <a:lnTo>
                    <a:pt x="230" y="334"/>
                  </a:lnTo>
                  <a:lnTo>
                    <a:pt x="229" y="333"/>
                  </a:lnTo>
                  <a:lnTo>
                    <a:pt x="228" y="332"/>
                  </a:lnTo>
                  <a:lnTo>
                    <a:pt x="228" y="331"/>
                  </a:lnTo>
                  <a:lnTo>
                    <a:pt x="228" y="330"/>
                  </a:lnTo>
                  <a:lnTo>
                    <a:pt x="227" y="329"/>
                  </a:lnTo>
                  <a:lnTo>
                    <a:pt x="226" y="328"/>
                  </a:lnTo>
                  <a:lnTo>
                    <a:pt x="226" y="327"/>
                  </a:lnTo>
                  <a:lnTo>
                    <a:pt x="226" y="326"/>
                  </a:lnTo>
                  <a:lnTo>
                    <a:pt x="225" y="325"/>
                  </a:lnTo>
                  <a:lnTo>
                    <a:pt x="224" y="324"/>
                  </a:lnTo>
                  <a:lnTo>
                    <a:pt x="223" y="323"/>
                  </a:lnTo>
                  <a:lnTo>
                    <a:pt x="223" y="323"/>
                  </a:lnTo>
                  <a:lnTo>
                    <a:pt x="223" y="321"/>
                  </a:lnTo>
                  <a:lnTo>
                    <a:pt x="222" y="321"/>
                  </a:lnTo>
                  <a:lnTo>
                    <a:pt x="221" y="320"/>
                  </a:lnTo>
                  <a:lnTo>
                    <a:pt x="220" y="319"/>
                  </a:lnTo>
                  <a:lnTo>
                    <a:pt x="220" y="319"/>
                  </a:lnTo>
                  <a:lnTo>
                    <a:pt x="220" y="318"/>
                  </a:lnTo>
                  <a:lnTo>
                    <a:pt x="219" y="318"/>
                  </a:lnTo>
                  <a:lnTo>
                    <a:pt x="218" y="316"/>
                  </a:lnTo>
                  <a:lnTo>
                    <a:pt x="218" y="316"/>
                  </a:lnTo>
                  <a:lnTo>
                    <a:pt x="217" y="315"/>
                  </a:lnTo>
                  <a:lnTo>
                    <a:pt x="216" y="314"/>
                  </a:lnTo>
                  <a:lnTo>
                    <a:pt x="215" y="313"/>
                  </a:lnTo>
                  <a:lnTo>
                    <a:pt x="215" y="313"/>
                  </a:lnTo>
                  <a:lnTo>
                    <a:pt x="214" y="312"/>
                  </a:lnTo>
                  <a:lnTo>
                    <a:pt x="213" y="311"/>
                  </a:lnTo>
                  <a:lnTo>
                    <a:pt x="213" y="311"/>
                  </a:lnTo>
                  <a:lnTo>
                    <a:pt x="213" y="310"/>
                  </a:lnTo>
                  <a:lnTo>
                    <a:pt x="213" y="309"/>
                  </a:lnTo>
                  <a:lnTo>
                    <a:pt x="212" y="308"/>
                  </a:lnTo>
                  <a:lnTo>
                    <a:pt x="211" y="308"/>
                  </a:lnTo>
                  <a:lnTo>
                    <a:pt x="210" y="307"/>
                  </a:lnTo>
                  <a:lnTo>
                    <a:pt x="210" y="306"/>
                  </a:lnTo>
                  <a:lnTo>
                    <a:pt x="209" y="305"/>
                  </a:lnTo>
                  <a:lnTo>
                    <a:pt x="207" y="305"/>
                  </a:lnTo>
                  <a:lnTo>
                    <a:pt x="207" y="304"/>
                  </a:lnTo>
                  <a:lnTo>
                    <a:pt x="206" y="303"/>
                  </a:lnTo>
                  <a:lnTo>
                    <a:pt x="206" y="303"/>
                  </a:lnTo>
                  <a:lnTo>
                    <a:pt x="205" y="303"/>
                  </a:lnTo>
                  <a:lnTo>
                    <a:pt x="205" y="302"/>
                  </a:lnTo>
                  <a:lnTo>
                    <a:pt x="203" y="301"/>
                  </a:lnTo>
                  <a:lnTo>
                    <a:pt x="203" y="300"/>
                  </a:lnTo>
                  <a:lnTo>
                    <a:pt x="202" y="300"/>
                  </a:lnTo>
                  <a:lnTo>
                    <a:pt x="202" y="300"/>
                  </a:lnTo>
                  <a:lnTo>
                    <a:pt x="200" y="299"/>
                  </a:lnTo>
                  <a:lnTo>
                    <a:pt x="200" y="298"/>
                  </a:lnTo>
                  <a:lnTo>
                    <a:pt x="199" y="298"/>
                  </a:lnTo>
                  <a:lnTo>
                    <a:pt x="198" y="297"/>
                  </a:lnTo>
                  <a:lnTo>
                    <a:pt x="197" y="296"/>
                  </a:lnTo>
                  <a:lnTo>
                    <a:pt x="197" y="295"/>
                  </a:lnTo>
                  <a:lnTo>
                    <a:pt x="196" y="295"/>
                  </a:lnTo>
                  <a:lnTo>
                    <a:pt x="196" y="295"/>
                  </a:lnTo>
                  <a:lnTo>
                    <a:pt x="195" y="294"/>
                  </a:lnTo>
                  <a:lnTo>
                    <a:pt x="194" y="293"/>
                  </a:lnTo>
                  <a:lnTo>
                    <a:pt x="193" y="292"/>
                  </a:lnTo>
                  <a:lnTo>
                    <a:pt x="192" y="292"/>
                  </a:lnTo>
                  <a:lnTo>
                    <a:pt x="192" y="292"/>
                  </a:lnTo>
                  <a:lnTo>
                    <a:pt x="191" y="292"/>
                  </a:lnTo>
                  <a:lnTo>
                    <a:pt x="191" y="291"/>
                  </a:lnTo>
                  <a:lnTo>
                    <a:pt x="189" y="290"/>
                  </a:lnTo>
                  <a:lnTo>
                    <a:pt x="189" y="290"/>
                  </a:lnTo>
                  <a:lnTo>
                    <a:pt x="188" y="289"/>
                  </a:lnTo>
                  <a:lnTo>
                    <a:pt x="187" y="289"/>
                  </a:lnTo>
                  <a:lnTo>
                    <a:pt x="187" y="288"/>
                  </a:lnTo>
                  <a:lnTo>
                    <a:pt x="186" y="287"/>
                  </a:lnTo>
                  <a:lnTo>
                    <a:pt x="187" y="288"/>
                  </a:lnTo>
                  <a:lnTo>
                    <a:pt x="187" y="288"/>
                  </a:lnTo>
                  <a:lnTo>
                    <a:pt x="188" y="289"/>
                  </a:lnTo>
                  <a:lnTo>
                    <a:pt x="189" y="289"/>
                  </a:lnTo>
                  <a:lnTo>
                    <a:pt x="189" y="290"/>
                  </a:lnTo>
                  <a:lnTo>
                    <a:pt x="190" y="290"/>
                  </a:lnTo>
                  <a:lnTo>
                    <a:pt x="191" y="291"/>
                  </a:lnTo>
                  <a:lnTo>
                    <a:pt x="192" y="292"/>
                  </a:lnTo>
                  <a:lnTo>
                    <a:pt x="192" y="291"/>
                  </a:lnTo>
                  <a:lnTo>
                    <a:pt x="191" y="290"/>
                  </a:lnTo>
                  <a:lnTo>
                    <a:pt x="190" y="290"/>
                  </a:lnTo>
                  <a:lnTo>
                    <a:pt x="189" y="290"/>
                  </a:lnTo>
                  <a:lnTo>
                    <a:pt x="189" y="289"/>
                  </a:lnTo>
                  <a:lnTo>
                    <a:pt x="188" y="288"/>
                  </a:lnTo>
                  <a:lnTo>
                    <a:pt x="187" y="287"/>
                  </a:lnTo>
                  <a:lnTo>
                    <a:pt x="187" y="287"/>
                  </a:lnTo>
                  <a:lnTo>
                    <a:pt x="186" y="287"/>
                  </a:lnTo>
                  <a:lnTo>
                    <a:pt x="186" y="286"/>
                  </a:lnTo>
                  <a:lnTo>
                    <a:pt x="185" y="286"/>
                  </a:lnTo>
                  <a:lnTo>
                    <a:pt x="185" y="285"/>
                  </a:lnTo>
                  <a:lnTo>
                    <a:pt x="184" y="285"/>
                  </a:lnTo>
                  <a:lnTo>
                    <a:pt x="184" y="284"/>
                  </a:lnTo>
                  <a:lnTo>
                    <a:pt x="184" y="284"/>
                  </a:lnTo>
                  <a:lnTo>
                    <a:pt x="184" y="282"/>
                  </a:lnTo>
                  <a:lnTo>
                    <a:pt x="183" y="282"/>
                  </a:lnTo>
                  <a:lnTo>
                    <a:pt x="182" y="282"/>
                  </a:lnTo>
                  <a:lnTo>
                    <a:pt x="182" y="281"/>
                  </a:lnTo>
                  <a:lnTo>
                    <a:pt x="182" y="281"/>
                  </a:lnTo>
                  <a:lnTo>
                    <a:pt x="181" y="280"/>
                  </a:lnTo>
                  <a:lnTo>
                    <a:pt x="181" y="280"/>
                  </a:lnTo>
                  <a:lnTo>
                    <a:pt x="181" y="279"/>
                  </a:lnTo>
                  <a:lnTo>
                    <a:pt x="181" y="278"/>
                  </a:lnTo>
                  <a:lnTo>
                    <a:pt x="181" y="277"/>
                  </a:lnTo>
                  <a:lnTo>
                    <a:pt x="181" y="278"/>
                  </a:lnTo>
                  <a:lnTo>
                    <a:pt x="180" y="279"/>
                  </a:lnTo>
                  <a:lnTo>
                    <a:pt x="180" y="280"/>
                  </a:lnTo>
                  <a:lnTo>
                    <a:pt x="180" y="280"/>
                  </a:lnTo>
                  <a:lnTo>
                    <a:pt x="180" y="281"/>
                  </a:lnTo>
                  <a:lnTo>
                    <a:pt x="179" y="281"/>
                  </a:lnTo>
                  <a:lnTo>
                    <a:pt x="179" y="280"/>
                  </a:lnTo>
                  <a:lnTo>
                    <a:pt x="179" y="280"/>
                  </a:lnTo>
                  <a:lnTo>
                    <a:pt x="179" y="280"/>
                  </a:lnTo>
                  <a:lnTo>
                    <a:pt x="179" y="279"/>
                  </a:lnTo>
                  <a:lnTo>
                    <a:pt x="179" y="279"/>
                  </a:lnTo>
                  <a:lnTo>
                    <a:pt x="178" y="278"/>
                  </a:lnTo>
                  <a:lnTo>
                    <a:pt x="177" y="277"/>
                  </a:lnTo>
                  <a:lnTo>
                    <a:pt x="177" y="277"/>
                  </a:lnTo>
                  <a:lnTo>
                    <a:pt x="177" y="276"/>
                  </a:lnTo>
                  <a:lnTo>
                    <a:pt x="177" y="275"/>
                  </a:lnTo>
                  <a:lnTo>
                    <a:pt x="177" y="274"/>
                  </a:lnTo>
                  <a:lnTo>
                    <a:pt x="177" y="274"/>
                  </a:lnTo>
                  <a:lnTo>
                    <a:pt x="177" y="273"/>
                  </a:lnTo>
                  <a:lnTo>
                    <a:pt x="176" y="273"/>
                  </a:lnTo>
                  <a:lnTo>
                    <a:pt x="176" y="272"/>
                  </a:lnTo>
                  <a:lnTo>
                    <a:pt x="176" y="272"/>
                  </a:lnTo>
                  <a:lnTo>
                    <a:pt x="176" y="271"/>
                  </a:lnTo>
                  <a:lnTo>
                    <a:pt x="176" y="271"/>
                  </a:lnTo>
                  <a:lnTo>
                    <a:pt x="176" y="272"/>
                  </a:lnTo>
                  <a:lnTo>
                    <a:pt x="177" y="271"/>
                  </a:lnTo>
                  <a:lnTo>
                    <a:pt x="177" y="270"/>
                  </a:lnTo>
                  <a:lnTo>
                    <a:pt x="176" y="270"/>
                  </a:lnTo>
                  <a:lnTo>
                    <a:pt x="176" y="269"/>
                  </a:lnTo>
                  <a:lnTo>
                    <a:pt x="175" y="269"/>
                  </a:lnTo>
                  <a:lnTo>
                    <a:pt x="174" y="269"/>
                  </a:lnTo>
                  <a:lnTo>
                    <a:pt x="174" y="268"/>
                  </a:lnTo>
                  <a:lnTo>
                    <a:pt x="174" y="268"/>
                  </a:lnTo>
                  <a:lnTo>
                    <a:pt x="174" y="267"/>
                  </a:lnTo>
                  <a:lnTo>
                    <a:pt x="174" y="268"/>
                  </a:lnTo>
                  <a:lnTo>
                    <a:pt x="173" y="269"/>
                  </a:lnTo>
                  <a:lnTo>
                    <a:pt x="172" y="269"/>
                  </a:lnTo>
                  <a:lnTo>
                    <a:pt x="172" y="269"/>
                  </a:lnTo>
                  <a:lnTo>
                    <a:pt x="173" y="269"/>
                  </a:lnTo>
                  <a:lnTo>
                    <a:pt x="174" y="269"/>
                  </a:lnTo>
                  <a:lnTo>
                    <a:pt x="173" y="270"/>
                  </a:lnTo>
                  <a:lnTo>
                    <a:pt x="172" y="271"/>
                  </a:lnTo>
                  <a:lnTo>
                    <a:pt x="171" y="271"/>
                  </a:lnTo>
                  <a:lnTo>
                    <a:pt x="171" y="270"/>
                  </a:lnTo>
                  <a:lnTo>
                    <a:pt x="171" y="270"/>
                  </a:lnTo>
                  <a:lnTo>
                    <a:pt x="172" y="270"/>
                  </a:lnTo>
                  <a:lnTo>
                    <a:pt x="172" y="269"/>
                  </a:lnTo>
                  <a:lnTo>
                    <a:pt x="171" y="269"/>
                  </a:lnTo>
                  <a:lnTo>
                    <a:pt x="171" y="269"/>
                  </a:lnTo>
                  <a:lnTo>
                    <a:pt x="171" y="269"/>
                  </a:lnTo>
                  <a:lnTo>
                    <a:pt x="170" y="268"/>
                  </a:lnTo>
                  <a:lnTo>
                    <a:pt x="170" y="269"/>
                  </a:lnTo>
                  <a:lnTo>
                    <a:pt x="170" y="269"/>
                  </a:lnTo>
                  <a:lnTo>
                    <a:pt x="169" y="269"/>
                  </a:lnTo>
                  <a:lnTo>
                    <a:pt x="169" y="270"/>
                  </a:lnTo>
                  <a:lnTo>
                    <a:pt x="169" y="270"/>
                  </a:lnTo>
                  <a:lnTo>
                    <a:pt x="168" y="269"/>
                  </a:lnTo>
                  <a:lnTo>
                    <a:pt x="167" y="269"/>
                  </a:lnTo>
                  <a:lnTo>
                    <a:pt x="167" y="269"/>
                  </a:lnTo>
                  <a:lnTo>
                    <a:pt x="166" y="269"/>
                  </a:lnTo>
                  <a:lnTo>
                    <a:pt x="166" y="268"/>
                  </a:lnTo>
                  <a:lnTo>
                    <a:pt x="166" y="268"/>
                  </a:lnTo>
                  <a:lnTo>
                    <a:pt x="166" y="267"/>
                  </a:lnTo>
                  <a:lnTo>
                    <a:pt x="166" y="267"/>
                  </a:lnTo>
                  <a:lnTo>
                    <a:pt x="166" y="266"/>
                  </a:lnTo>
                  <a:lnTo>
                    <a:pt x="166" y="266"/>
                  </a:lnTo>
                  <a:lnTo>
                    <a:pt x="166" y="267"/>
                  </a:lnTo>
                  <a:lnTo>
                    <a:pt x="166" y="267"/>
                  </a:lnTo>
                  <a:lnTo>
                    <a:pt x="166" y="267"/>
                  </a:lnTo>
                  <a:lnTo>
                    <a:pt x="166" y="268"/>
                  </a:lnTo>
                  <a:lnTo>
                    <a:pt x="165" y="268"/>
                  </a:lnTo>
                  <a:lnTo>
                    <a:pt x="165" y="267"/>
                  </a:lnTo>
                  <a:lnTo>
                    <a:pt x="165" y="267"/>
                  </a:lnTo>
                  <a:lnTo>
                    <a:pt x="165" y="266"/>
                  </a:lnTo>
                  <a:lnTo>
                    <a:pt x="165" y="265"/>
                  </a:lnTo>
                  <a:lnTo>
                    <a:pt x="165" y="264"/>
                  </a:lnTo>
                  <a:lnTo>
                    <a:pt x="165" y="264"/>
                  </a:lnTo>
                  <a:lnTo>
                    <a:pt x="164" y="263"/>
                  </a:lnTo>
                  <a:lnTo>
                    <a:pt x="164" y="262"/>
                  </a:lnTo>
                  <a:lnTo>
                    <a:pt x="164" y="261"/>
                  </a:lnTo>
                  <a:lnTo>
                    <a:pt x="163" y="261"/>
                  </a:lnTo>
                  <a:lnTo>
                    <a:pt x="163" y="260"/>
                  </a:lnTo>
                  <a:lnTo>
                    <a:pt x="163" y="259"/>
                  </a:lnTo>
                  <a:lnTo>
                    <a:pt x="163" y="259"/>
                  </a:lnTo>
                  <a:lnTo>
                    <a:pt x="162" y="258"/>
                  </a:lnTo>
                  <a:lnTo>
                    <a:pt x="161" y="257"/>
                  </a:lnTo>
                  <a:lnTo>
                    <a:pt x="161" y="256"/>
                  </a:lnTo>
                  <a:lnTo>
                    <a:pt x="161" y="256"/>
                  </a:lnTo>
                  <a:lnTo>
                    <a:pt x="160" y="255"/>
                  </a:lnTo>
                  <a:lnTo>
                    <a:pt x="160" y="254"/>
                  </a:lnTo>
                  <a:lnTo>
                    <a:pt x="161" y="254"/>
                  </a:lnTo>
                  <a:lnTo>
                    <a:pt x="161" y="255"/>
                  </a:lnTo>
                  <a:lnTo>
                    <a:pt x="161" y="256"/>
                  </a:lnTo>
                  <a:lnTo>
                    <a:pt x="161" y="255"/>
                  </a:lnTo>
                  <a:lnTo>
                    <a:pt x="161" y="254"/>
                  </a:lnTo>
                  <a:lnTo>
                    <a:pt x="160" y="254"/>
                  </a:lnTo>
                  <a:lnTo>
                    <a:pt x="160" y="253"/>
                  </a:lnTo>
                  <a:lnTo>
                    <a:pt x="159" y="252"/>
                  </a:lnTo>
                  <a:lnTo>
                    <a:pt x="158" y="252"/>
                  </a:lnTo>
                  <a:lnTo>
                    <a:pt x="158" y="251"/>
                  </a:lnTo>
                  <a:lnTo>
                    <a:pt x="158" y="251"/>
                  </a:lnTo>
                  <a:lnTo>
                    <a:pt x="158" y="250"/>
                  </a:lnTo>
                  <a:lnTo>
                    <a:pt x="158" y="249"/>
                  </a:lnTo>
                  <a:lnTo>
                    <a:pt x="158" y="248"/>
                  </a:lnTo>
                  <a:lnTo>
                    <a:pt x="158" y="248"/>
                  </a:lnTo>
                  <a:lnTo>
                    <a:pt x="158" y="247"/>
                  </a:lnTo>
                  <a:lnTo>
                    <a:pt x="158" y="246"/>
                  </a:lnTo>
                  <a:lnTo>
                    <a:pt x="158" y="246"/>
                  </a:lnTo>
                  <a:lnTo>
                    <a:pt x="158" y="245"/>
                  </a:lnTo>
                  <a:lnTo>
                    <a:pt x="158" y="244"/>
                  </a:lnTo>
                  <a:lnTo>
                    <a:pt x="157" y="245"/>
                  </a:lnTo>
                  <a:lnTo>
                    <a:pt x="157" y="246"/>
                  </a:lnTo>
                  <a:lnTo>
                    <a:pt x="157" y="246"/>
                  </a:lnTo>
                  <a:lnTo>
                    <a:pt x="157" y="247"/>
                  </a:lnTo>
                  <a:lnTo>
                    <a:pt x="157" y="248"/>
                  </a:lnTo>
                  <a:lnTo>
                    <a:pt x="157" y="248"/>
                  </a:lnTo>
                  <a:lnTo>
                    <a:pt x="157" y="249"/>
                  </a:lnTo>
                  <a:lnTo>
                    <a:pt x="157" y="250"/>
                  </a:lnTo>
                  <a:lnTo>
                    <a:pt x="158" y="251"/>
                  </a:lnTo>
                  <a:lnTo>
                    <a:pt x="158" y="251"/>
                  </a:lnTo>
                  <a:lnTo>
                    <a:pt x="158" y="252"/>
                  </a:lnTo>
                  <a:lnTo>
                    <a:pt x="158" y="253"/>
                  </a:lnTo>
                  <a:lnTo>
                    <a:pt x="158" y="254"/>
                  </a:lnTo>
                  <a:lnTo>
                    <a:pt x="158" y="254"/>
                  </a:lnTo>
                  <a:lnTo>
                    <a:pt x="157" y="254"/>
                  </a:lnTo>
                  <a:lnTo>
                    <a:pt x="156" y="254"/>
                  </a:lnTo>
                  <a:lnTo>
                    <a:pt x="156" y="254"/>
                  </a:lnTo>
                  <a:lnTo>
                    <a:pt x="155" y="254"/>
                  </a:lnTo>
                  <a:lnTo>
                    <a:pt x="154" y="254"/>
                  </a:lnTo>
                  <a:lnTo>
                    <a:pt x="153" y="254"/>
                  </a:lnTo>
                  <a:lnTo>
                    <a:pt x="154" y="253"/>
                  </a:lnTo>
                  <a:lnTo>
                    <a:pt x="153" y="252"/>
                  </a:lnTo>
                  <a:lnTo>
                    <a:pt x="153" y="251"/>
                  </a:lnTo>
                  <a:lnTo>
                    <a:pt x="153" y="251"/>
                  </a:lnTo>
                  <a:lnTo>
                    <a:pt x="153" y="250"/>
                  </a:lnTo>
                  <a:lnTo>
                    <a:pt x="153" y="249"/>
                  </a:lnTo>
                  <a:lnTo>
                    <a:pt x="154" y="249"/>
                  </a:lnTo>
                  <a:lnTo>
                    <a:pt x="154" y="248"/>
                  </a:lnTo>
                  <a:lnTo>
                    <a:pt x="154" y="248"/>
                  </a:lnTo>
                  <a:lnTo>
                    <a:pt x="153" y="248"/>
                  </a:lnTo>
                  <a:lnTo>
                    <a:pt x="153" y="247"/>
                  </a:lnTo>
                  <a:lnTo>
                    <a:pt x="153" y="246"/>
                  </a:lnTo>
                  <a:lnTo>
                    <a:pt x="154" y="247"/>
                  </a:lnTo>
                  <a:lnTo>
                    <a:pt x="155" y="248"/>
                  </a:lnTo>
                  <a:lnTo>
                    <a:pt x="155" y="247"/>
                  </a:lnTo>
                  <a:lnTo>
                    <a:pt x="155" y="246"/>
                  </a:lnTo>
                  <a:lnTo>
                    <a:pt x="154" y="246"/>
                  </a:lnTo>
                  <a:lnTo>
                    <a:pt x="154" y="246"/>
                  </a:lnTo>
                  <a:lnTo>
                    <a:pt x="153" y="246"/>
                  </a:lnTo>
                  <a:lnTo>
                    <a:pt x="153" y="246"/>
                  </a:lnTo>
                  <a:lnTo>
                    <a:pt x="153" y="247"/>
                  </a:lnTo>
                  <a:lnTo>
                    <a:pt x="153" y="248"/>
                  </a:lnTo>
                  <a:lnTo>
                    <a:pt x="153" y="248"/>
                  </a:lnTo>
                  <a:lnTo>
                    <a:pt x="153" y="248"/>
                  </a:lnTo>
                  <a:lnTo>
                    <a:pt x="153" y="248"/>
                  </a:lnTo>
                  <a:lnTo>
                    <a:pt x="153" y="248"/>
                  </a:lnTo>
                  <a:lnTo>
                    <a:pt x="153" y="249"/>
                  </a:lnTo>
                  <a:lnTo>
                    <a:pt x="153" y="250"/>
                  </a:lnTo>
                  <a:lnTo>
                    <a:pt x="153" y="251"/>
                  </a:lnTo>
                  <a:lnTo>
                    <a:pt x="153" y="251"/>
                  </a:lnTo>
                  <a:lnTo>
                    <a:pt x="153" y="252"/>
                  </a:lnTo>
                  <a:lnTo>
                    <a:pt x="152" y="252"/>
                  </a:lnTo>
                  <a:lnTo>
                    <a:pt x="151" y="252"/>
                  </a:lnTo>
                  <a:lnTo>
                    <a:pt x="150" y="253"/>
                  </a:lnTo>
                  <a:lnTo>
                    <a:pt x="150" y="252"/>
                  </a:lnTo>
                  <a:lnTo>
                    <a:pt x="151" y="252"/>
                  </a:lnTo>
                  <a:lnTo>
                    <a:pt x="151" y="251"/>
                  </a:lnTo>
                  <a:lnTo>
                    <a:pt x="151" y="251"/>
                  </a:lnTo>
                  <a:lnTo>
                    <a:pt x="150" y="251"/>
                  </a:lnTo>
                  <a:lnTo>
                    <a:pt x="150" y="250"/>
                  </a:lnTo>
                  <a:lnTo>
                    <a:pt x="150" y="249"/>
                  </a:lnTo>
                  <a:lnTo>
                    <a:pt x="150" y="248"/>
                  </a:lnTo>
                  <a:lnTo>
                    <a:pt x="149" y="248"/>
                  </a:lnTo>
                  <a:lnTo>
                    <a:pt x="150" y="249"/>
                  </a:lnTo>
                  <a:lnTo>
                    <a:pt x="149" y="250"/>
                  </a:lnTo>
                  <a:lnTo>
                    <a:pt x="149" y="249"/>
                  </a:lnTo>
                  <a:lnTo>
                    <a:pt x="148" y="249"/>
                  </a:lnTo>
                  <a:lnTo>
                    <a:pt x="148" y="248"/>
                  </a:lnTo>
                  <a:lnTo>
                    <a:pt x="148" y="248"/>
                  </a:lnTo>
                  <a:lnTo>
                    <a:pt x="149" y="248"/>
                  </a:lnTo>
                  <a:lnTo>
                    <a:pt x="150" y="248"/>
                  </a:lnTo>
                  <a:lnTo>
                    <a:pt x="150" y="247"/>
                  </a:lnTo>
                  <a:lnTo>
                    <a:pt x="150" y="246"/>
                  </a:lnTo>
                  <a:lnTo>
                    <a:pt x="150" y="246"/>
                  </a:lnTo>
                  <a:lnTo>
                    <a:pt x="150" y="246"/>
                  </a:lnTo>
                  <a:lnTo>
                    <a:pt x="150" y="245"/>
                  </a:lnTo>
                  <a:lnTo>
                    <a:pt x="150" y="244"/>
                  </a:lnTo>
                  <a:lnTo>
                    <a:pt x="150" y="245"/>
                  </a:lnTo>
                  <a:lnTo>
                    <a:pt x="149" y="245"/>
                  </a:lnTo>
                  <a:lnTo>
                    <a:pt x="149" y="244"/>
                  </a:lnTo>
                  <a:lnTo>
                    <a:pt x="149" y="243"/>
                  </a:lnTo>
                  <a:lnTo>
                    <a:pt x="149" y="243"/>
                  </a:lnTo>
                  <a:lnTo>
                    <a:pt x="150" y="242"/>
                  </a:lnTo>
                  <a:lnTo>
                    <a:pt x="150" y="242"/>
                  </a:lnTo>
                  <a:lnTo>
                    <a:pt x="150" y="241"/>
                  </a:lnTo>
                  <a:lnTo>
                    <a:pt x="151" y="241"/>
                  </a:lnTo>
                  <a:lnTo>
                    <a:pt x="152" y="241"/>
                  </a:lnTo>
                  <a:lnTo>
                    <a:pt x="152" y="241"/>
                  </a:lnTo>
                  <a:lnTo>
                    <a:pt x="151" y="241"/>
                  </a:lnTo>
                  <a:lnTo>
                    <a:pt x="151" y="240"/>
                  </a:lnTo>
                  <a:lnTo>
                    <a:pt x="150" y="240"/>
                  </a:lnTo>
                  <a:lnTo>
                    <a:pt x="150" y="239"/>
                  </a:lnTo>
                  <a:lnTo>
                    <a:pt x="150" y="238"/>
                  </a:lnTo>
                  <a:lnTo>
                    <a:pt x="151" y="239"/>
                  </a:lnTo>
                  <a:lnTo>
                    <a:pt x="151" y="240"/>
                  </a:lnTo>
                  <a:lnTo>
                    <a:pt x="152" y="239"/>
                  </a:lnTo>
                  <a:lnTo>
                    <a:pt x="153" y="239"/>
                  </a:lnTo>
                  <a:lnTo>
                    <a:pt x="152" y="239"/>
                  </a:lnTo>
                  <a:lnTo>
                    <a:pt x="152" y="238"/>
                  </a:lnTo>
                  <a:lnTo>
                    <a:pt x="153" y="238"/>
                  </a:lnTo>
                  <a:lnTo>
                    <a:pt x="153" y="238"/>
                  </a:lnTo>
                  <a:lnTo>
                    <a:pt x="151" y="238"/>
                  </a:lnTo>
                  <a:lnTo>
                    <a:pt x="151" y="237"/>
                  </a:lnTo>
                  <a:lnTo>
                    <a:pt x="152" y="237"/>
                  </a:lnTo>
                  <a:lnTo>
                    <a:pt x="152" y="236"/>
                  </a:lnTo>
                  <a:lnTo>
                    <a:pt x="152" y="235"/>
                  </a:lnTo>
                  <a:lnTo>
                    <a:pt x="152" y="235"/>
                  </a:lnTo>
                  <a:lnTo>
                    <a:pt x="152" y="234"/>
                  </a:lnTo>
                  <a:lnTo>
                    <a:pt x="151" y="234"/>
                  </a:lnTo>
                  <a:lnTo>
                    <a:pt x="151" y="235"/>
                  </a:lnTo>
                  <a:lnTo>
                    <a:pt x="151" y="235"/>
                  </a:lnTo>
                  <a:lnTo>
                    <a:pt x="150" y="235"/>
                  </a:lnTo>
                  <a:lnTo>
                    <a:pt x="150" y="235"/>
                  </a:lnTo>
                  <a:lnTo>
                    <a:pt x="150" y="236"/>
                  </a:lnTo>
                  <a:lnTo>
                    <a:pt x="149" y="237"/>
                  </a:lnTo>
                  <a:lnTo>
                    <a:pt x="149" y="238"/>
                  </a:lnTo>
                  <a:lnTo>
                    <a:pt x="149" y="238"/>
                  </a:lnTo>
                  <a:lnTo>
                    <a:pt x="149" y="239"/>
                  </a:lnTo>
                  <a:lnTo>
                    <a:pt x="149" y="240"/>
                  </a:lnTo>
                  <a:lnTo>
                    <a:pt x="148" y="240"/>
                  </a:lnTo>
                  <a:lnTo>
                    <a:pt x="148" y="241"/>
                  </a:lnTo>
                  <a:lnTo>
                    <a:pt x="148" y="241"/>
                  </a:lnTo>
                  <a:lnTo>
                    <a:pt x="148" y="242"/>
                  </a:lnTo>
                  <a:lnTo>
                    <a:pt x="148" y="243"/>
                  </a:lnTo>
                  <a:lnTo>
                    <a:pt x="148" y="243"/>
                  </a:lnTo>
                  <a:lnTo>
                    <a:pt x="148" y="244"/>
                  </a:lnTo>
                  <a:lnTo>
                    <a:pt x="148" y="245"/>
                  </a:lnTo>
                  <a:lnTo>
                    <a:pt x="147" y="246"/>
                  </a:lnTo>
                  <a:lnTo>
                    <a:pt x="147" y="246"/>
                  </a:lnTo>
                  <a:lnTo>
                    <a:pt x="147" y="247"/>
                  </a:lnTo>
                  <a:lnTo>
                    <a:pt x="146" y="247"/>
                  </a:lnTo>
                  <a:lnTo>
                    <a:pt x="147" y="246"/>
                  </a:lnTo>
                  <a:lnTo>
                    <a:pt x="146" y="246"/>
                  </a:lnTo>
                  <a:lnTo>
                    <a:pt x="147" y="245"/>
                  </a:lnTo>
                  <a:lnTo>
                    <a:pt x="147" y="244"/>
                  </a:lnTo>
                  <a:lnTo>
                    <a:pt x="147" y="243"/>
                  </a:lnTo>
                  <a:lnTo>
                    <a:pt x="146" y="244"/>
                  </a:lnTo>
                  <a:lnTo>
                    <a:pt x="145" y="245"/>
                  </a:lnTo>
                  <a:lnTo>
                    <a:pt x="145" y="246"/>
                  </a:lnTo>
                  <a:lnTo>
                    <a:pt x="145" y="246"/>
                  </a:lnTo>
                  <a:lnTo>
                    <a:pt x="145" y="246"/>
                  </a:lnTo>
                  <a:lnTo>
                    <a:pt x="145" y="246"/>
                  </a:lnTo>
                  <a:lnTo>
                    <a:pt x="145" y="245"/>
                  </a:lnTo>
                  <a:lnTo>
                    <a:pt x="145" y="244"/>
                  </a:lnTo>
                  <a:lnTo>
                    <a:pt x="145" y="243"/>
                  </a:lnTo>
                  <a:lnTo>
                    <a:pt x="145" y="243"/>
                  </a:lnTo>
                  <a:lnTo>
                    <a:pt x="145" y="243"/>
                  </a:lnTo>
                  <a:lnTo>
                    <a:pt x="145" y="243"/>
                  </a:lnTo>
                  <a:lnTo>
                    <a:pt x="146" y="243"/>
                  </a:lnTo>
                  <a:lnTo>
                    <a:pt x="146" y="242"/>
                  </a:lnTo>
                  <a:lnTo>
                    <a:pt x="146" y="241"/>
                  </a:lnTo>
                  <a:lnTo>
                    <a:pt x="147" y="241"/>
                  </a:lnTo>
                  <a:lnTo>
                    <a:pt x="147" y="241"/>
                  </a:lnTo>
                  <a:lnTo>
                    <a:pt x="147" y="240"/>
                  </a:lnTo>
                  <a:lnTo>
                    <a:pt x="147" y="239"/>
                  </a:lnTo>
                  <a:lnTo>
                    <a:pt x="147" y="238"/>
                  </a:lnTo>
                  <a:lnTo>
                    <a:pt x="147" y="238"/>
                  </a:lnTo>
                  <a:lnTo>
                    <a:pt x="146" y="238"/>
                  </a:lnTo>
                  <a:lnTo>
                    <a:pt x="146" y="237"/>
                  </a:lnTo>
                  <a:lnTo>
                    <a:pt x="147" y="237"/>
                  </a:lnTo>
                  <a:lnTo>
                    <a:pt x="148" y="237"/>
                  </a:lnTo>
                  <a:lnTo>
                    <a:pt x="147" y="236"/>
                  </a:lnTo>
                  <a:lnTo>
                    <a:pt x="146" y="237"/>
                  </a:lnTo>
                  <a:lnTo>
                    <a:pt x="146" y="236"/>
                  </a:lnTo>
                  <a:lnTo>
                    <a:pt x="147" y="235"/>
                  </a:lnTo>
                  <a:lnTo>
                    <a:pt x="148" y="235"/>
                  </a:lnTo>
                  <a:lnTo>
                    <a:pt x="148" y="236"/>
                  </a:lnTo>
                  <a:lnTo>
                    <a:pt x="148" y="236"/>
                  </a:lnTo>
                  <a:lnTo>
                    <a:pt x="148" y="235"/>
                  </a:lnTo>
                  <a:lnTo>
                    <a:pt x="148" y="235"/>
                  </a:lnTo>
                  <a:lnTo>
                    <a:pt x="149" y="235"/>
                  </a:lnTo>
                  <a:lnTo>
                    <a:pt x="149" y="234"/>
                  </a:lnTo>
                  <a:lnTo>
                    <a:pt x="150" y="234"/>
                  </a:lnTo>
                  <a:lnTo>
                    <a:pt x="150" y="233"/>
                  </a:lnTo>
                  <a:lnTo>
                    <a:pt x="150" y="233"/>
                  </a:lnTo>
                  <a:lnTo>
                    <a:pt x="150" y="233"/>
                  </a:lnTo>
                  <a:lnTo>
                    <a:pt x="150" y="232"/>
                  </a:lnTo>
                  <a:lnTo>
                    <a:pt x="150" y="231"/>
                  </a:lnTo>
                  <a:lnTo>
                    <a:pt x="151" y="230"/>
                  </a:lnTo>
                  <a:lnTo>
                    <a:pt x="151" y="230"/>
                  </a:lnTo>
                  <a:lnTo>
                    <a:pt x="151" y="229"/>
                  </a:lnTo>
                  <a:lnTo>
                    <a:pt x="150" y="229"/>
                  </a:lnTo>
                  <a:lnTo>
                    <a:pt x="150" y="229"/>
                  </a:lnTo>
                  <a:lnTo>
                    <a:pt x="149" y="229"/>
                  </a:lnTo>
                  <a:lnTo>
                    <a:pt x="149" y="228"/>
                  </a:lnTo>
                  <a:lnTo>
                    <a:pt x="150" y="228"/>
                  </a:lnTo>
                  <a:lnTo>
                    <a:pt x="150" y="227"/>
                  </a:lnTo>
                  <a:lnTo>
                    <a:pt x="150" y="226"/>
                  </a:lnTo>
                  <a:lnTo>
                    <a:pt x="150" y="227"/>
                  </a:lnTo>
                  <a:lnTo>
                    <a:pt x="150" y="227"/>
                  </a:lnTo>
                  <a:lnTo>
                    <a:pt x="150" y="226"/>
                  </a:lnTo>
                  <a:lnTo>
                    <a:pt x="150" y="225"/>
                  </a:lnTo>
                  <a:lnTo>
                    <a:pt x="150" y="225"/>
                  </a:lnTo>
                  <a:lnTo>
                    <a:pt x="151" y="225"/>
                  </a:lnTo>
                  <a:lnTo>
                    <a:pt x="151" y="224"/>
                  </a:lnTo>
                  <a:lnTo>
                    <a:pt x="151" y="223"/>
                  </a:lnTo>
                  <a:lnTo>
                    <a:pt x="152" y="222"/>
                  </a:lnTo>
                  <a:lnTo>
                    <a:pt x="152" y="222"/>
                  </a:lnTo>
                  <a:lnTo>
                    <a:pt x="153" y="221"/>
                  </a:lnTo>
                  <a:lnTo>
                    <a:pt x="153" y="222"/>
                  </a:lnTo>
                  <a:lnTo>
                    <a:pt x="153" y="222"/>
                  </a:lnTo>
                  <a:lnTo>
                    <a:pt x="154" y="222"/>
                  </a:lnTo>
                  <a:lnTo>
                    <a:pt x="155" y="222"/>
                  </a:lnTo>
                  <a:lnTo>
                    <a:pt x="156" y="222"/>
                  </a:lnTo>
                  <a:lnTo>
                    <a:pt x="156" y="221"/>
                  </a:lnTo>
                  <a:lnTo>
                    <a:pt x="155" y="221"/>
                  </a:lnTo>
                  <a:lnTo>
                    <a:pt x="154" y="221"/>
                  </a:lnTo>
                  <a:lnTo>
                    <a:pt x="153" y="222"/>
                  </a:lnTo>
                  <a:lnTo>
                    <a:pt x="153" y="221"/>
                  </a:lnTo>
                  <a:lnTo>
                    <a:pt x="153" y="221"/>
                  </a:lnTo>
                  <a:lnTo>
                    <a:pt x="153" y="220"/>
                  </a:lnTo>
                  <a:lnTo>
                    <a:pt x="153" y="220"/>
                  </a:lnTo>
                  <a:lnTo>
                    <a:pt x="153" y="220"/>
                  </a:lnTo>
                  <a:lnTo>
                    <a:pt x="153" y="219"/>
                  </a:lnTo>
                  <a:lnTo>
                    <a:pt x="154" y="219"/>
                  </a:lnTo>
                  <a:lnTo>
                    <a:pt x="155" y="219"/>
                  </a:lnTo>
                  <a:lnTo>
                    <a:pt x="154" y="218"/>
                  </a:lnTo>
                  <a:lnTo>
                    <a:pt x="154" y="217"/>
                  </a:lnTo>
                  <a:lnTo>
                    <a:pt x="155" y="218"/>
                  </a:lnTo>
                  <a:lnTo>
                    <a:pt x="156" y="217"/>
                  </a:lnTo>
                  <a:lnTo>
                    <a:pt x="156" y="218"/>
                  </a:lnTo>
                  <a:lnTo>
                    <a:pt x="156" y="218"/>
                  </a:lnTo>
                  <a:lnTo>
                    <a:pt x="156" y="217"/>
                  </a:lnTo>
                  <a:lnTo>
                    <a:pt x="156" y="217"/>
                  </a:lnTo>
                  <a:lnTo>
                    <a:pt x="156" y="216"/>
                  </a:lnTo>
                  <a:lnTo>
                    <a:pt x="157" y="215"/>
                  </a:lnTo>
                  <a:lnTo>
                    <a:pt x="157" y="215"/>
                  </a:lnTo>
                  <a:lnTo>
                    <a:pt x="157" y="214"/>
                  </a:lnTo>
                  <a:lnTo>
                    <a:pt x="157" y="213"/>
                  </a:lnTo>
                  <a:lnTo>
                    <a:pt x="158" y="212"/>
                  </a:lnTo>
                  <a:lnTo>
                    <a:pt x="158" y="212"/>
                  </a:lnTo>
                  <a:lnTo>
                    <a:pt x="158" y="211"/>
                  </a:lnTo>
                  <a:lnTo>
                    <a:pt x="158" y="210"/>
                  </a:lnTo>
                  <a:lnTo>
                    <a:pt x="157" y="210"/>
                  </a:lnTo>
                  <a:lnTo>
                    <a:pt x="157" y="209"/>
                  </a:lnTo>
                  <a:lnTo>
                    <a:pt x="158" y="209"/>
                  </a:lnTo>
                  <a:lnTo>
                    <a:pt x="158" y="209"/>
                  </a:lnTo>
                  <a:lnTo>
                    <a:pt x="158" y="208"/>
                  </a:lnTo>
                  <a:lnTo>
                    <a:pt x="157" y="209"/>
                  </a:lnTo>
                  <a:lnTo>
                    <a:pt x="157" y="208"/>
                  </a:lnTo>
                  <a:lnTo>
                    <a:pt x="157" y="207"/>
                  </a:lnTo>
                  <a:lnTo>
                    <a:pt x="157" y="207"/>
                  </a:lnTo>
                  <a:lnTo>
                    <a:pt x="158" y="207"/>
                  </a:lnTo>
                  <a:lnTo>
                    <a:pt x="158" y="207"/>
                  </a:lnTo>
                  <a:lnTo>
                    <a:pt x="158" y="206"/>
                  </a:lnTo>
                  <a:lnTo>
                    <a:pt x="158" y="205"/>
                  </a:lnTo>
                  <a:lnTo>
                    <a:pt x="158" y="204"/>
                  </a:lnTo>
                  <a:lnTo>
                    <a:pt x="158" y="205"/>
                  </a:lnTo>
                  <a:lnTo>
                    <a:pt x="158" y="206"/>
                  </a:lnTo>
                  <a:lnTo>
                    <a:pt x="159" y="205"/>
                  </a:lnTo>
                  <a:lnTo>
                    <a:pt x="159" y="204"/>
                  </a:lnTo>
                  <a:lnTo>
                    <a:pt x="159" y="204"/>
                  </a:lnTo>
                  <a:lnTo>
                    <a:pt x="158" y="203"/>
                  </a:lnTo>
                  <a:lnTo>
                    <a:pt x="158" y="204"/>
                  </a:lnTo>
                  <a:lnTo>
                    <a:pt x="158" y="203"/>
                  </a:lnTo>
                  <a:lnTo>
                    <a:pt x="158" y="203"/>
                  </a:lnTo>
                  <a:lnTo>
                    <a:pt x="158" y="202"/>
                  </a:lnTo>
                  <a:lnTo>
                    <a:pt x="159" y="202"/>
                  </a:lnTo>
                  <a:lnTo>
                    <a:pt x="160" y="202"/>
                  </a:lnTo>
                  <a:lnTo>
                    <a:pt x="161" y="202"/>
                  </a:lnTo>
                  <a:lnTo>
                    <a:pt x="161" y="202"/>
                  </a:lnTo>
                  <a:lnTo>
                    <a:pt x="161" y="202"/>
                  </a:lnTo>
                  <a:lnTo>
                    <a:pt x="162" y="202"/>
                  </a:lnTo>
                  <a:lnTo>
                    <a:pt x="163" y="202"/>
                  </a:lnTo>
                  <a:lnTo>
                    <a:pt x="163" y="202"/>
                  </a:lnTo>
                  <a:lnTo>
                    <a:pt x="163" y="202"/>
                  </a:lnTo>
                  <a:lnTo>
                    <a:pt x="163" y="201"/>
                  </a:lnTo>
                  <a:lnTo>
                    <a:pt x="164" y="201"/>
                  </a:lnTo>
                  <a:lnTo>
                    <a:pt x="165" y="201"/>
                  </a:lnTo>
                  <a:lnTo>
                    <a:pt x="165" y="200"/>
                  </a:lnTo>
                  <a:lnTo>
                    <a:pt x="166" y="201"/>
                  </a:lnTo>
                  <a:lnTo>
                    <a:pt x="166" y="202"/>
                  </a:lnTo>
                  <a:lnTo>
                    <a:pt x="167" y="202"/>
                  </a:lnTo>
                  <a:lnTo>
                    <a:pt x="168" y="202"/>
                  </a:lnTo>
                  <a:lnTo>
                    <a:pt x="168" y="202"/>
                  </a:lnTo>
                  <a:lnTo>
                    <a:pt x="167" y="201"/>
                  </a:lnTo>
                  <a:lnTo>
                    <a:pt x="166" y="201"/>
                  </a:lnTo>
                  <a:lnTo>
                    <a:pt x="166" y="201"/>
                  </a:lnTo>
                  <a:lnTo>
                    <a:pt x="166" y="200"/>
                  </a:lnTo>
                  <a:lnTo>
                    <a:pt x="165" y="200"/>
                  </a:lnTo>
                  <a:lnTo>
                    <a:pt x="164" y="200"/>
                  </a:lnTo>
                  <a:lnTo>
                    <a:pt x="163" y="201"/>
                  </a:lnTo>
                  <a:lnTo>
                    <a:pt x="163" y="202"/>
                  </a:lnTo>
                  <a:lnTo>
                    <a:pt x="163" y="202"/>
                  </a:lnTo>
                  <a:lnTo>
                    <a:pt x="162" y="202"/>
                  </a:lnTo>
                  <a:lnTo>
                    <a:pt x="161" y="202"/>
                  </a:lnTo>
                  <a:lnTo>
                    <a:pt x="161" y="202"/>
                  </a:lnTo>
                  <a:lnTo>
                    <a:pt x="160" y="202"/>
                  </a:lnTo>
                  <a:lnTo>
                    <a:pt x="159" y="202"/>
                  </a:lnTo>
                  <a:lnTo>
                    <a:pt x="158" y="202"/>
                  </a:lnTo>
                  <a:lnTo>
                    <a:pt x="158" y="201"/>
                  </a:lnTo>
                  <a:lnTo>
                    <a:pt x="158" y="200"/>
                  </a:lnTo>
                  <a:lnTo>
                    <a:pt x="159" y="199"/>
                  </a:lnTo>
                  <a:lnTo>
                    <a:pt x="159" y="200"/>
                  </a:lnTo>
                  <a:lnTo>
                    <a:pt x="160" y="200"/>
                  </a:lnTo>
                  <a:lnTo>
                    <a:pt x="160" y="199"/>
                  </a:lnTo>
                  <a:lnTo>
                    <a:pt x="160" y="199"/>
                  </a:lnTo>
                  <a:lnTo>
                    <a:pt x="161" y="198"/>
                  </a:lnTo>
                  <a:lnTo>
                    <a:pt x="161" y="197"/>
                  </a:lnTo>
                  <a:lnTo>
                    <a:pt x="161" y="196"/>
                  </a:lnTo>
                  <a:lnTo>
                    <a:pt x="161" y="196"/>
                  </a:lnTo>
                  <a:lnTo>
                    <a:pt x="160" y="196"/>
                  </a:lnTo>
                  <a:lnTo>
                    <a:pt x="161" y="196"/>
                  </a:lnTo>
                  <a:lnTo>
                    <a:pt x="161" y="195"/>
                  </a:lnTo>
                  <a:lnTo>
                    <a:pt x="161" y="194"/>
                  </a:lnTo>
                  <a:lnTo>
                    <a:pt x="161" y="194"/>
                  </a:lnTo>
                  <a:lnTo>
                    <a:pt x="161" y="193"/>
                  </a:lnTo>
                  <a:lnTo>
                    <a:pt x="161" y="192"/>
                  </a:lnTo>
                  <a:lnTo>
                    <a:pt x="161" y="191"/>
                  </a:lnTo>
                  <a:lnTo>
                    <a:pt x="161" y="191"/>
                  </a:lnTo>
                  <a:lnTo>
                    <a:pt x="161" y="190"/>
                  </a:lnTo>
                  <a:lnTo>
                    <a:pt x="161" y="189"/>
                  </a:lnTo>
                  <a:lnTo>
                    <a:pt x="161" y="189"/>
                  </a:lnTo>
                  <a:lnTo>
                    <a:pt x="161" y="188"/>
                  </a:lnTo>
                  <a:lnTo>
                    <a:pt x="161" y="187"/>
                  </a:lnTo>
                  <a:lnTo>
                    <a:pt x="161" y="186"/>
                  </a:lnTo>
                  <a:lnTo>
                    <a:pt x="161" y="186"/>
                  </a:lnTo>
                  <a:lnTo>
                    <a:pt x="162" y="186"/>
                  </a:lnTo>
                  <a:lnTo>
                    <a:pt x="161" y="185"/>
                  </a:lnTo>
                  <a:lnTo>
                    <a:pt x="162" y="184"/>
                  </a:lnTo>
                  <a:lnTo>
                    <a:pt x="162" y="183"/>
                  </a:lnTo>
                  <a:lnTo>
                    <a:pt x="161" y="184"/>
                  </a:lnTo>
                  <a:lnTo>
                    <a:pt x="161" y="185"/>
                  </a:lnTo>
                  <a:lnTo>
                    <a:pt x="161" y="186"/>
                  </a:lnTo>
                  <a:lnTo>
                    <a:pt x="161" y="185"/>
                  </a:lnTo>
                  <a:lnTo>
                    <a:pt x="161" y="184"/>
                  </a:lnTo>
                  <a:lnTo>
                    <a:pt x="161" y="183"/>
                  </a:lnTo>
                  <a:lnTo>
                    <a:pt x="161" y="183"/>
                  </a:lnTo>
                  <a:lnTo>
                    <a:pt x="161" y="182"/>
                  </a:lnTo>
                  <a:lnTo>
                    <a:pt x="161" y="181"/>
                  </a:lnTo>
                  <a:lnTo>
                    <a:pt x="161" y="181"/>
                  </a:lnTo>
                  <a:lnTo>
                    <a:pt x="161" y="180"/>
                  </a:lnTo>
                  <a:lnTo>
                    <a:pt x="161" y="179"/>
                  </a:lnTo>
                  <a:lnTo>
                    <a:pt x="161" y="178"/>
                  </a:lnTo>
                  <a:lnTo>
                    <a:pt x="161" y="178"/>
                  </a:lnTo>
                  <a:lnTo>
                    <a:pt x="161" y="178"/>
                  </a:lnTo>
                  <a:lnTo>
                    <a:pt x="161" y="178"/>
                  </a:lnTo>
                  <a:lnTo>
                    <a:pt x="160" y="178"/>
                  </a:lnTo>
                  <a:lnTo>
                    <a:pt x="160" y="177"/>
                  </a:lnTo>
                  <a:lnTo>
                    <a:pt x="159" y="177"/>
                  </a:lnTo>
                  <a:lnTo>
                    <a:pt x="160" y="176"/>
                  </a:lnTo>
                  <a:lnTo>
                    <a:pt x="159" y="176"/>
                  </a:lnTo>
                  <a:lnTo>
                    <a:pt x="160" y="175"/>
                  </a:lnTo>
                  <a:lnTo>
                    <a:pt x="159" y="175"/>
                  </a:lnTo>
                  <a:lnTo>
                    <a:pt x="159" y="174"/>
                  </a:lnTo>
                  <a:lnTo>
                    <a:pt x="159" y="173"/>
                  </a:lnTo>
                  <a:lnTo>
                    <a:pt x="159" y="173"/>
                  </a:lnTo>
                  <a:lnTo>
                    <a:pt x="159" y="172"/>
                  </a:lnTo>
                  <a:lnTo>
                    <a:pt x="158" y="171"/>
                  </a:lnTo>
                  <a:lnTo>
                    <a:pt x="158" y="170"/>
                  </a:lnTo>
                  <a:lnTo>
                    <a:pt x="158" y="170"/>
                  </a:lnTo>
                  <a:lnTo>
                    <a:pt x="158" y="169"/>
                  </a:lnTo>
                  <a:lnTo>
                    <a:pt x="159" y="169"/>
                  </a:lnTo>
                  <a:lnTo>
                    <a:pt x="160" y="169"/>
                  </a:lnTo>
                  <a:lnTo>
                    <a:pt x="159" y="168"/>
                  </a:lnTo>
                  <a:lnTo>
                    <a:pt x="158" y="169"/>
                  </a:lnTo>
                  <a:lnTo>
                    <a:pt x="158" y="168"/>
                  </a:lnTo>
                  <a:lnTo>
                    <a:pt x="158" y="168"/>
                  </a:lnTo>
                  <a:lnTo>
                    <a:pt x="158" y="167"/>
                  </a:lnTo>
                  <a:lnTo>
                    <a:pt x="158" y="166"/>
                  </a:lnTo>
                  <a:lnTo>
                    <a:pt x="158" y="165"/>
                  </a:lnTo>
                  <a:lnTo>
                    <a:pt x="157" y="165"/>
                  </a:lnTo>
                  <a:lnTo>
                    <a:pt x="157" y="164"/>
                  </a:lnTo>
                  <a:lnTo>
                    <a:pt x="157" y="163"/>
                  </a:lnTo>
                  <a:lnTo>
                    <a:pt x="156" y="163"/>
                  </a:lnTo>
                  <a:lnTo>
                    <a:pt x="156" y="163"/>
                  </a:lnTo>
                  <a:lnTo>
                    <a:pt x="156" y="162"/>
                  </a:lnTo>
                  <a:lnTo>
                    <a:pt x="156" y="161"/>
                  </a:lnTo>
                  <a:lnTo>
                    <a:pt x="156" y="160"/>
                  </a:lnTo>
                  <a:lnTo>
                    <a:pt x="155" y="160"/>
                  </a:lnTo>
                  <a:lnTo>
                    <a:pt x="154" y="160"/>
                  </a:lnTo>
                  <a:lnTo>
                    <a:pt x="153" y="159"/>
                  </a:lnTo>
                  <a:lnTo>
                    <a:pt x="154" y="158"/>
                  </a:lnTo>
                  <a:lnTo>
                    <a:pt x="154" y="157"/>
                  </a:lnTo>
                  <a:lnTo>
                    <a:pt x="154" y="157"/>
                  </a:lnTo>
                  <a:lnTo>
                    <a:pt x="155" y="157"/>
                  </a:lnTo>
                  <a:lnTo>
                    <a:pt x="155" y="157"/>
                  </a:lnTo>
                  <a:lnTo>
                    <a:pt x="156" y="158"/>
                  </a:lnTo>
                  <a:lnTo>
                    <a:pt x="156" y="158"/>
                  </a:lnTo>
                  <a:lnTo>
                    <a:pt x="156" y="157"/>
                  </a:lnTo>
                  <a:lnTo>
                    <a:pt x="156" y="157"/>
                  </a:lnTo>
                  <a:lnTo>
                    <a:pt x="156" y="157"/>
                  </a:lnTo>
                  <a:lnTo>
                    <a:pt x="155" y="156"/>
                  </a:lnTo>
                  <a:lnTo>
                    <a:pt x="155" y="155"/>
                  </a:lnTo>
                  <a:lnTo>
                    <a:pt x="154" y="155"/>
                  </a:lnTo>
                  <a:lnTo>
                    <a:pt x="154" y="156"/>
                  </a:lnTo>
                  <a:lnTo>
                    <a:pt x="154" y="157"/>
                  </a:lnTo>
                  <a:lnTo>
                    <a:pt x="153" y="157"/>
                  </a:lnTo>
                  <a:lnTo>
                    <a:pt x="153" y="157"/>
                  </a:lnTo>
                  <a:lnTo>
                    <a:pt x="153" y="158"/>
                  </a:lnTo>
                  <a:lnTo>
                    <a:pt x="153" y="159"/>
                  </a:lnTo>
                  <a:lnTo>
                    <a:pt x="153" y="159"/>
                  </a:lnTo>
                  <a:lnTo>
                    <a:pt x="152" y="159"/>
                  </a:lnTo>
                  <a:lnTo>
                    <a:pt x="152" y="158"/>
                  </a:lnTo>
                  <a:lnTo>
                    <a:pt x="151" y="158"/>
                  </a:lnTo>
                  <a:lnTo>
                    <a:pt x="151" y="157"/>
                  </a:lnTo>
                  <a:lnTo>
                    <a:pt x="152" y="156"/>
                  </a:lnTo>
                  <a:lnTo>
                    <a:pt x="151" y="155"/>
                  </a:lnTo>
                  <a:lnTo>
                    <a:pt x="151" y="155"/>
                  </a:lnTo>
                  <a:lnTo>
                    <a:pt x="151" y="154"/>
                  </a:lnTo>
                  <a:lnTo>
                    <a:pt x="151" y="153"/>
                  </a:lnTo>
                  <a:lnTo>
                    <a:pt x="151" y="152"/>
                  </a:lnTo>
                  <a:lnTo>
                    <a:pt x="150" y="151"/>
                  </a:lnTo>
                  <a:lnTo>
                    <a:pt x="150" y="150"/>
                  </a:lnTo>
                  <a:lnTo>
                    <a:pt x="150" y="150"/>
                  </a:lnTo>
                  <a:lnTo>
                    <a:pt x="150" y="149"/>
                  </a:lnTo>
                  <a:lnTo>
                    <a:pt x="149" y="148"/>
                  </a:lnTo>
                  <a:lnTo>
                    <a:pt x="149" y="147"/>
                  </a:lnTo>
                  <a:lnTo>
                    <a:pt x="148" y="147"/>
                  </a:lnTo>
                  <a:lnTo>
                    <a:pt x="148" y="146"/>
                  </a:lnTo>
                  <a:lnTo>
                    <a:pt x="148" y="145"/>
                  </a:lnTo>
                  <a:lnTo>
                    <a:pt x="148" y="144"/>
                  </a:lnTo>
                  <a:lnTo>
                    <a:pt x="147" y="144"/>
                  </a:lnTo>
                  <a:lnTo>
                    <a:pt x="146" y="144"/>
                  </a:lnTo>
                  <a:lnTo>
                    <a:pt x="145" y="144"/>
                  </a:lnTo>
                  <a:lnTo>
                    <a:pt x="145" y="143"/>
                  </a:lnTo>
                  <a:lnTo>
                    <a:pt x="144" y="143"/>
                  </a:lnTo>
                  <a:lnTo>
                    <a:pt x="143" y="143"/>
                  </a:lnTo>
                  <a:lnTo>
                    <a:pt x="143" y="143"/>
                  </a:lnTo>
                  <a:lnTo>
                    <a:pt x="143" y="144"/>
                  </a:lnTo>
                  <a:lnTo>
                    <a:pt x="143" y="144"/>
                  </a:lnTo>
                  <a:lnTo>
                    <a:pt x="142" y="144"/>
                  </a:lnTo>
                  <a:lnTo>
                    <a:pt x="141" y="144"/>
                  </a:lnTo>
                  <a:lnTo>
                    <a:pt x="140" y="144"/>
                  </a:lnTo>
                  <a:lnTo>
                    <a:pt x="140" y="144"/>
                  </a:lnTo>
                  <a:lnTo>
                    <a:pt x="140" y="143"/>
                  </a:lnTo>
                  <a:lnTo>
                    <a:pt x="139" y="142"/>
                  </a:lnTo>
                  <a:lnTo>
                    <a:pt x="139" y="142"/>
                  </a:lnTo>
                  <a:lnTo>
                    <a:pt x="138" y="141"/>
                  </a:lnTo>
                  <a:lnTo>
                    <a:pt x="138" y="141"/>
                  </a:lnTo>
                  <a:lnTo>
                    <a:pt x="138" y="140"/>
                  </a:lnTo>
                  <a:lnTo>
                    <a:pt x="138" y="140"/>
                  </a:lnTo>
                  <a:lnTo>
                    <a:pt x="138" y="139"/>
                  </a:lnTo>
                  <a:lnTo>
                    <a:pt x="139" y="139"/>
                  </a:lnTo>
                  <a:lnTo>
                    <a:pt x="138" y="139"/>
                  </a:lnTo>
                  <a:lnTo>
                    <a:pt x="138" y="139"/>
                  </a:lnTo>
                  <a:lnTo>
                    <a:pt x="138" y="139"/>
                  </a:lnTo>
                  <a:lnTo>
                    <a:pt x="137" y="140"/>
                  </a:lnTo>
                  <a:lnTo>
                    <a:pt x="136" y="139"/>
                  </a:lnTo>
                  <a:lnTo>
                    <a:pt x="135" y="139"/>
                  </a:lnTo>
                  <a:lnTo>
                    <a:pt x="135" y="138"/>
                  </a:lnTo>
                  <a:lnTo>
                    <a:pt x="135" y="137"/>
                  </a:lnTo>
                  <a:lnTo>
                    <a:pt x="135" y="138"/>
                  </a:lnTo>
                  <a:lnTo>
                    <a:pt x="134" y="137"/>
                  </a:lnTo>
                  <a:lnTo>
                    <a:pt x="133" y="137"/>
                  </a:lnTo>
                  <a:lnTo>
                    <a:pt x="132" y="137"/>
                  </a:lnTo>
                  <a:lnTo>
                    <a:pt x="132" y="137"/>
                  </a:lnTo>
                  <a:lnTo>
                    <a:pt x="131" y="137"/>
                  </a:lnTo>
                  <a:lnTo>
                    <a:pt x="130" y="137"/>
                  </a:lnTo>
                  <a:lnTo>
                    <a:pt x="130" y="136"/>
                  </a:lnTo>
                  <a:lnTo>
                    <a:pt x="130" y="135"/>
                  </a:lnTo>
                  <a:lnTo>
                    <a:pt x="130" y="135"/>
                  </a:lnTo>
                  <a:lnTo>
                    <a:pt x="130" y="134"/>
                  </a:lnTo>
                  <a:lnTo>
                    <a:pt x="130" y="134"/>
                  </a:lnTo>
                  <a:lnTo>
                    <a:pt x="129" y="133"/>
                  </a:lnTo>
                  <a:lnTo>
                    <a:pt x="128" y="132"/>
                  </a:lnTo>
                  <a:lnTo>
                    <a:pt x="127" y="131"/>
                  </a:lnTo>
                  <a:lnTo>
                    <a:pt x="127" y="131"/>
                  </a:lnTo>
                  <a:lnTo>
                    <a:pt x="126" y="130"/>
                  </a:lnTo>
                  <a:lnTo>
                    <a:pt x="125" y="129"/>
                  </a:lnTo>
                  <a:lnTo>
                    <a:pt x="126" y="130"/>
                  </a:lnTo>
                  <a:lnTo>
                    <a:pt x="127" y="130"/>
                  </a:lnTo>
                  <a:lnTo>
                    <a:pt x="127" y="131"/>
                  </a:lnTo>
                  <a:lnTo>
                    <a:pt x="127" y="130"/>
                  </a:lnTo>
                  <a:lnTo>
                    <a:pt x="126" y="130"/>
                  </a:lnTo>
                  <a:lnTo>
                    <a:pt x="126" y="129"/>
                  </a:lnTo>
                  <a:lnTo>
                    <a:pt x="125" y="129"/>
                  </a:lnTo>
                  <a:lnTo>
                    <a:pt x="126" y="128"/>
                  </a:lnTo>
                  <a:lnTo>
                    <a:pt x="127" y="127"/>
                  </a:lnTo>
                  <a:lnTo>
                    <a:pt x="126" y="128"/>
                  </a:lnTo>
                  <a:lnTo>
                    <a:pt x="125" y="128"/>
                  </a:lnTo>
                  <a:lnTo>
                    <a:pt x="125" y="128"/>
                  </a:lnTo>
                  <a:lnTo>
                    <a:pt x="124" y="127"/>
                  </a:lnTo>
                  <a:lnTo>
                    <a:pt x="124" y="128"/>
                  </a:lnTo>
                  <a:lnTo>
                    <a:pt x="123" y="127"/>
                  </a:lnTo>
                  <a:lnTo>
                    <a:pt x="123" y="126"/>
                  </a:lnTo>
                  <a:lnTo>
                    <a:pt x="122" y="126"/>
                  </a:lnTo>
                  <a:lnTo>
                    <a:pt x="122" y="126"/>
                  </a:lnTo>
                  <a:lnTo>
                    <a:pt x="122" y="125"/>
                  </a:lnTo>
                  <a:lnTo>
                    <a:pt x="121" y="124"/>
                  </a:lnTo>
                  <a:lnTo>
                    <a:pt x="120" y="124"/>
                  </a:lnTo>
                  <a:lnTo>
                    <a:pt x="120" y="123"/>
                  </a:lnTo>
                  <a:lnTo>
                    <a:pt x="119" y="122"/>
                  </a:lnTo>
                  <a:lnTo>
                    <a:pt x="119" y="121"/>
                  </a:lnTo>
                  <a:lnTo>
                    <a:pt x="118" y="121"/>
                  </a:lnTo>
                  <a:lnTo>
                    <a:pt x="117" y="121"/>
                  </a:lnTo>
                  <a:lnTo>
                    <a:pt x="117" y="120"/>
                  </a:lnTo>
                  <a:lnTo>
                    <a:pt x="116" y="119"/>
                  </a:lnTo>
                  <a:lnTo>
                    <a:pt x="115" y="119"/>
                  </a:lnTo>
                  <a:lnTo>
                    <a:pt x="116" y="118"/>
                  </a:lnTo>
                  <a:lnTo>
                    <a:pt x="117" y="119"/>
                  </a:lnTo>
                  <a:lnTo>
                    <a:pt x="117" y="118"/>
                  </a:lnTo>
                  <a:lnTo>
                    <a:pt x="117" y="119"/>
                  </a:lnTo>
                  <a:lnTo>
                    <a:pt x="118" y="120"/>
                  </a:lnTo>
                  <a:lnTo>
                    <a:pt x="118" y="119"/>
                  </a:lnTo>
                  <a:lnTo>
                    <a:pt x="119" y="120"/>
                  </a:lnTo>
                  <a:lnTo>
                    <a:pt x="119" y="121"/>
                  </a:lnTo>
                  <a:lnTo>
                    <a:pt x="119" y="121"/>
                  </a:lnTo>
                  <a:lnTo>
                    <a:pt x="120" y="121"/>
                  </a:lnTo>
                  <a:lnTo>
                    <a:pt x="120" y="122"/>
                  </a:lnTo>
                  <a:lnTo>
                    <a:pt x="121" y="122"/>
                  </a:lnTo>
                  <a:lnTo>
                    <a:pt x="121" y="123"/>
                  </a:lnTo>
                  <a:lnTo>
                    <a:pt x="122" y="123"/>
                  </a:lnTo>
                  <a:lnTo>
                    <a:pt x="122" y="124"/>
                  </a:lnTo>
                  <a:lnTo>
                    <a:pt x="122" y="124"/>
                  </a:lnTo>
                  <a:lnTo>
                    <a:pt x="123" y="124"/>
                  </a:lnTo>
                  <a:lnTo>
                    <a:pt x="123" y="125"/>
                  </a:lnTo>
                  <a:lnTo>
                    <a:pt x="124" y="125"/>
                  </a:lnTo>
                  <a:lnTo>
                    <a:pt x="124" y="124"/>
                  </a:lnTo>
                  <a:lnTo>
                    <a:pt x="123" y="124"/>
                  </a:lnTo>
                  <a:lnTo>
                    <a:pt x="123" y="124"/>
                  </a:lnTo>
                  <a:lnTo>
                    <a:pt x="122" y="124"/>
                  </a:lnTo>
                  <a:lnTo>
                    <a:pt x="122" y="123"/>
                  </a:lnTo>
                  <a:lnTo>
                    <a:pt x="122" y="122"/>
                  </a:lnTo>
                  <a:lnTo>
                    <a:pt x="122" y="121"/>
                  </a:lnTo>
                  <a:lnTo>
                    <a:pt x="121" y="121"/>
                  </a:lnTo>
                  <a:lnTo>
                    <a:pt x="120" y="121"/>
                  </a:lnTo>
                  <a:lnTo>
                    <a:pt x="119" y="120"/>
                  </a:lnTo>
                  <a:lnTo>
                    <a:pt x="119" y="119"/>
                  </a:lnTo>
                  <a:lnTo>
                    <a:pt x="119" y="119"/>
                  </a:lnTo>
                  <a:lnTo>
                    <a:pt x="118" y="118"/>
                  </a:lnTo>
                  <a:lnTo>
                    <a:pt x="117" y="118"/>
                  </a:lnTo>
                  <a:lnTo>
                    <a:pt x="117" y="118"/>
                  </a:lnTo>
                  <a:lnTo>
                    <a:pt x="117" y="118"/>
                  </a:lnTo>
                  <a:lnTo>
                    <a:pt x="116" y="118"/>
                  </a:lnTo>
                  <a:lnTo>
                    <a:pt x="115" y="117"/>
                  </a:lnTo>
                  <a:lnTo>
                    <a:pt x="115" y="118"/>
                  </a:lnTo>
                  <a:lnTo>
                    <a:pt x="114" y="118"/>
                  </a:lnTo>
                  <a:lnTo>
                    <a:pt x="114" y="117"/>
                  </a:lnTo>
                  <a:lnTo>
                    <a:pt x="114" y="116"/>
                  </a:lnTo>
                  <a:lnTo>
                    <a:pt x="114" y="116"/>
                  </a:lnTo>
                  <a:lnTo>
                    <a:pt x="114" y="116"/>
                  </a:lnTo>
                  <a:lnTo>
                    <a:pt x="113" y="115"/>
                  </a:lnTo>
                  <a:lnTo>
                    <a:pt x="112" y="115"/>
                  </a:lnTo>
                  <a:lnTo>
                    <a:pt x="112" y="116"/>
                  </a:lnTo>
                  <a:lnTo>
                    <a:pt x="113" y="116"/>
                  </a:lnTo>
                  <a:lnTo>
                    <a:pt x="112" y="116"/>
                  </a:lnTo>
                  <a:lnTo>
                    <a:pt x="112" y="115"/>
                  </a:lnTo>
                  <a:lnTo>
                    <a:pt x="112" y="115"/>
                  </a:lnTo>
                  <a:lnTo>
                    <a:pt x="112" y="114"/>
                  </a:lnTo>
                  <a:lnTo>
                    <a:pt x="111" y="113"/>
                  </a:lnTo>
                  <a:lnTo>
                    <a:pt x="110" y="113"/>
                  </a:lnTo>
                  <a:lnTo>
                    <a:pt x="110" y="112"/>
                  </a:lnTo>
                  <a:lnTo>
                    <a:pt x="110" y="111"/>
                  </a:lnTo>
                  <a:lnTo>
                    <a:pt x="110" y="111"/>
                  </a:lnTo>
                  <a:lnTo>
                    <a:pt x="109" y="111"/>
                  </a:lnTo>
                  <a:lnTo>
                    <a:pt x="109" y="110"/>
                  </a:lnTo>
                  <a:lnTo>
                    <a:pt x="110" y="110"/>
                  </a:lnTo>
                  <a:lnTo>
                    <a:pt x="111" y="110"/>
                  </a:lnTo>
                  <a:lnTo>
                    <a:pt x="111" y="109"/>
                  </a:lnTo>
                  <a:lnTo>
                    <a:pt x="110" y="108"/>
                  </a:lnTo>
                  <a:lnTo>
                    <a:pt x="110" y="108"/>
                  </a:lnTo>
                  <a:lnTo>
                    <a:pt x="110" y="107"/>
                  </a:lnTo>
                  <a:lnTo>
                    <a:pt x="109" y="106"/>
                  </a:lnTo>
                  <a:lnTo>
                    <a:pt x="109" y="105"/>
                  </a:lnTo>
                  <a:lnTo>
                    <a:pt x="109" y="105"/>
                  </a:lnTo>
                  <a:lnTo>
                    <a:pt x="109" y="105"/>
                  </a:lnTo>
                  <a:lnTo>
                    <a:pt x="109" y="104"/>
                  </a:lnTo>
                  <a:lnTo>
                    <a:pt x="108" y="104"/>
                  </a:lnTo>
                  <a:lnTo>
                    <a:pt x="108" y="103"/>
                  </a:lnTo>
                  <a:lnTo>
                    <a:pt x="108" y="103"/>
                  </a:lnTo>
                  <a:lnTo>
                    <a:pt x="107" y="103"/>
                  </a:lnTo>
                  <a:lnTo>
                    <a:pt x="107" y="102"/>
                  </a:lnTo>
                  <a:lnTo>
                    <a:pt x="106" y="102"/>
                  </a:lnTo>
                  <a:lnTo>
                    <a:pt x="106" y="101"/>
                  </a:lnTo>
                  <a:lnTo>
                    <a:pt x="106" y="100"/>
                  </a:lnTo>
                  <a:lnTo>
                    <a:pt x="107" y="100"/>
                  </a:lnTo>
                  <a:lnTo>
                    <a:pt x="106" y="100"/>
                  </a:lnTo>
                  <a:lnTo>
                    <a:pt x="106" y="99"/>
                  </a:lnTo>
                  <a:lnTo>
                    <a:pt x="107" y="99"/>
                  </a:lnTo>
                  <a:lnTo>
                    <a:pt x="107" y="98"/>
                  </a:lnTo>
                  <a:lnTo>
                    <a:pt x="108" y="98"/>
                  </a:lnTo>
                  <a:lnTo>
                    <a:pt x="109" y="98"/>
                  </a:lnTo>
                  <a:lnTo>
                    <a:pt x="108" y="98"/>
                  </a:lnTo>
                  <a:lnTo>
                    <a:pt x="107" y="98"/>
                  </a:lnTo>
                  <a:lnTo>
                    <a:pt x="106" y="98"/>
                  </a:lnTo>
                  <a:lnTo>
                    <a:pt x="106" y="98"/>
                  </a:lnTo>
                  <a:lnTo>
                    <a:pt x="106" y="98"/>
                  </a:lnTo>
                  <a:lnTo>
                    <a:pt x="105" y="99"/>
                  </a:lnTo>
                  <a:lnTo>
                    <a:pt x="104" y="100"/>
                  </a:lnTo>
                  <a:lnTo>
                    <a:pt x="104" y="99"/>
                  </a:lnTo>
                  <a:lnTo>
                    <a:pt x="103" y="99"/>
                  </a:lnTo>
                  <a:lnTo>
                    <a:pt x="102" y="98"/>
                  </a:lnTo>
                  <a:lnTo>
                    <a:pt x="101" y="98"/>
                  </a:lnTo>
                  <a:lnTo>
                    <a:pt x="101" y="98"/>
                  </a:lnTo>
                  <a:lnTo>
                    <a:pt x="101" y="97"/>
                  </a:lnTo>
                  <a:lnTo>
                    <a:pt x="102" y="97"/>
                  </a:lnTo>
                  <a:lnTo>
                    <a:pt x="103" y="97"/>
                  </a:lnTo>
                  <a:lnTo>
                    <a:pt x="104" y="98"/>
                  </a:lnTo>
                  <a:lnTo>
                    <a:pt x="104" y="97"/>
                  </a:lnTo>
                  <a:lnTo>
                    <a:pt x="104" y="97"/>
                  </a:lnTo>
                  <a:lnTo>
                    <a:pt x="104" y="96"/>
                  </a:lnTo>
                  <a:lnTo>
                    <a:pt x="105" y="96"/>
                  </a:lnTo>
                  <a:lnTo>
                    <a:pt x="106" y="95"/>
                  </a:lnTo>
                  <a:lnTo>
                    <a:pt x="106" y="95"/>
                  </a:lnTo>
                  <a:lnTo>
                    <a:pt x="107" y="95"/>
                  </a:lnTo>
                  <a:lnTo>
                    <a:pt x="107" y="94"/>
                  </a:lnTo>
                  <a:lnTo>
                    <a:pt x="108" y="94"/>
                  </a:lnTo>
                  <a:lnTo>
                    <a:pt x="109" y="94"/>
                  </a:lnTo>
                  <a:lnTo>
                    <a:pt x="109" y="93"/>
                  </a:lnTo>
                  <a:lnTo>
                    <a:pt x="109" y="92"/>
                  </a:lnTo>
                  <a:lnTo>
                    <a:pt x="109" y="92"/>
                  </a:lnTo>
                  <a:lnTo>
                    <a:pt x="109" y="92"/>
                  </a:lnTo>
                  <a:lnTo>
                    <a:pt x="109" y="91"/>
                  </a:lnTo>
                  <a:lnTo>
                    <a:pt x="109" y="90"/>
                  </a:lnTo>
                  <a:lnTo>
                    <a:pt x="109" y="90"/>
                  </a:lnTo>
                  <a:lnTo>
                    <a:pt x="109" y="89"/>
                  </a:lnTo>
                  <a:lnTo>
                    <a:pt x="109" y="88"/>
                  </a:lnTo>
                  <a:lnTo>
                    <a:pt x="109" y="87"/>
                  </a:lnTo>
                  <a:lnTo>
                    <a:pt x="109" y="87"/>
                  </a:lnTo>
                  <a:lnTo>
                    <a:pt x="109" y="86"/>
                  </a:lnTo>
                  <a:lnTo>
                    <a:pt x="109" y="85"/>
                  </a:lnTo>
                  <a:lnTo>
                    <a:pt x="109" y="85"/>
                  </a:lnTo>
                  <a:lnTo>
                    <a:pt x="109" y="84"/>
                  </a:lnTo>
                  <a:lnTo>
                    <a:pt x="108" y="84"/>
                  </a:lnTo>
                  <a:lnTo>
                    <a:pt x="108" y="85"/>
                  </a:lnTo>
                  <a:lnTo>
                    <a:pt x="107" y="85"/>
                  </a:lnTo>
                  <a:lnTo>
                    <a:pt x="107" y="85"/>
                  </a:lnTo>
                  <a:lnTo>
                    <a:pt x="106" y="86"/>
                  </a:lnTo>
                  <a:lnTo>
                    <a:pt x="106" y="87"/>
                  </a:lnTo>
                  <a:lnTo>
                    <a:pt x="106" y="88"/>
                  </a:lnTo>
                  <a:lnTo>
                    <a:pt x="106" y="89"/>
                  </a:lnTo>
                  <a:lnTo>
                    <a:pt x="106" y="90"/>
                  </a:lnTo>
                  <a:lnTo>
                    <a:pt x="106" y="90"/>
                  </a:lnTo>
                  <a:lnTo>
                    <a:pt x="105" y="91"/>
                  </a:lnTo>
                  <a:lnTo>
                    <a:pt x="105" y="92"/>
                  </a:lnTo>
                  <a:lnTo>
                    <a:pt x="104" y="92"/>
                  </a:lnTo>
                  <a:lnTo>
                    <a:pt x="104" y="93"/>
                  </a:lnTo>
                  <a:lnTo>
                    <a:pt x="104" y="93"/>
                  </a:lnTo>
                  <a:lnTo>
                    <a:pt x="104" y="94"/>
                  </a:lnTo>
                  <a:lnTo>
                    <a:pt x="103" y="94"/>
                  </a:lnTo>
                  <a:lnTo>
                    <a:pt x="101" y="94"/>
                  </a:lnTo>
                  <a:lnTo>
                    <a:pt x="101" y="93"/>
                  </a:lnTo>
                  <a:lnTo>
                    <a:pt x="101" y="93"/>
                  </a:lnTo>
                  <a:lnTo>
                    <a:pt x="101" y="94"/>
                  </a:lnTo>
                  <a:lnTo>
                    <a:pt x="100" y="94"/>
                  </a:lnTo>
                  <a:lnTo>
                    <a:pt x="100" y="95"/>
                  </a:lnTo>
                  <a:lnTo>
                    <a:pt x="99" y="96"/>
                  </a:lnTo>
                  <a:lnTo>
                    <a:pt x="99" y="97"/>
                  </a:lnTo>
                  <a:lnTo>
                    <a:pt x="99" y="98"/>
                  </a:lnTo>
                  <a:lnTo>
                    <a:pt x="99" y="98"/>
                  </a:lnTo>
                  <a:lnTo>
                    <a:pt x="99" y="99"/>
                  </a:lnTo>
                  <a:lnTo>
                    <a:pt x="99" y="100"/>
                  </a:lnTo>
                  <a:lnTo>
                    <a:pt x="98" y="99"/>
                  </a:lnTo>
                  <a:lnTo>
                    <a:pt x="97" y="98"/>
                  </a:lnTo>
                  <a:lnTo>
                    <a:pt x="96" y="98"/>
                  </a:lnTo>
                  <a:lnTo>
                    <a:pt x="96" y="97"/>
                  </a:lnTo>
                  <a:lnTo>
                    <a:pt x="96" y="97"/>
                  </a:lnTo>
                  <a:lnTo>
                    <a:pt x="95" y="96"/>
                  </a:lnTo>
                  <a:lnTo>
                    <a:pt x="94" y="95"/>
                  </a:lnTo>
                  <a:lnTo>
                    <a:pt x="93" y="95"/>
                  </a:lnTo>
                  <a:lnTo>
                    <a:pt x="93" y="95"/>
                  </a:lnTo>
                  <a:lnTo>
                    <a:pt x="92" y="94"/>
                  </a:lnTo>
                  <a:lnTo>
                    <a:pt x="91" y="94"/>
                  </a:lnTo>
                  <a:lnTo>
                    <a:pt x="91" y="94"/>
                  </a:lnTo>
                  <a:lnTo>
                    <a:pt x="91" y="93"/>
                  </a:lnTo>
                  <a:lnTo>
                    <a:pt x="91" y="93"/>
                  </a:lnTo>
                  <a:lnTo>
                    <a:pt x="90" y="92"/>
                  </a:lnTo>
                  <a:lnTo>
                    <a:pt x="91" y="92"/>
                  </a:lnTo>
                  <a:lnTo>
                    <a:pt x="91" y="93"/>
                  </a:lnTo>
                  <a:lnTo>
                    <a:pt x="92" y="92"/>
                  </a:lnTo>
                  <a:lnTo>
                    <a:pt x="91" y="92"/>
                  </a:lnTo>
                  <a:lnTo>
                    <a:pt x="91" y="92"/>
                  </a:lnTo>
                  <a:lnTo>
                    <a:pt x="90" y="92"/>
                  </a:lnTo>
                  <a:lnTo>
                    <a:pt x="89" y="92"/>
                  </a:lnTo>
                  <a:lnTo>
                    <a:pt x="88" y="92"/>
                  </a:lnTo>
                  <a:lnTo>
                    <a:pt x="88" y="92"/>
                  </a:lnTo>
                  <a:lnTo>
                    <a:pt x="88" y="92"/>
                  </a:lnTo>
                  <a:lnTo>
                    <a:pt x="87" y="92"/>
                  </a:lnTo>
                  <a:lnTo>
                    <a:pt x="86" y="92"/>
                  </a:lnTo>
                  <a:lnTo>
                    <a:pt x="86" y="92"/>
                  </a:lnTo>
                  <a:lnTo>
                    <a:pt x="87" y="92"/>
                  </a:lnTo>
                  <a:lnTo>
                    <a:pt x="86" y="93"/>
                  </a:lnTo>
                  <a:lnTo>
                    <a:pt x="86" y="93"/>
                  </a:lnTo>
                  <a:lnTo>
                    <a:pt x="85" y="93"/>
                  </a:lnTo>
                  <a:lnTo>
                    <a:pt x="84" y="94"/>
                  </a:lnTo>
                  <a:lnTo>
                    <a:pt x="83" y="95"/>
                  </a:lnTo>
                  <a:lnTo>
                    <a:pt x="83" y="95"/>
                  </a:lnTo>
                  <a:lnTo>
                    <a:pt x="83" y="96"/>
                  </a:lnTo>
                  <a:lnTo>
                    <a:pt x="83" y="96"/>
                  </a:lnTo>
                  <a:lnTo>
                    <a:pt x="82" y="96"/>
                  </a:lnTo>
                  <a:lnTo>
                    <a:pt x="81" y="96"/>
                  </a:lnTo>
                  <a:lnTo>
                    <a:pt x="81" y="97"/>
                  </a:lnTo>
                  <a:lnTo>
                    <a:pt x="81" y="98"/>
                  </a:lnTo>
                  <a:lnTo>
                    <a:pt x="81" y="98"/>
                  </a:lnTo>
                  <a:lnTo>
                    <a:pt x="80" y="98"/>
                  </a:lnTo>
                  <a:lnTo>
                    <a:pt x="80" y="98"/>
                  </a:lnTo>
                  <a:lnTo>
                    <a:pt x="79" y="98"/>
                  </a:lnTo>
                  <a:lnTo>
                    <a:pt x="78" y="98"/>
                  </a:lnTo>
                  <a:lnTo>
                    <a:pt x="78" y="98"/>
                  </a:lnTo>
                  <a:lnTo>
                    <a:pt x="77" y="98"/>
                  </a:lnTo>
                  <a:lnTo>
                    <a:pt x="76" y="98"/>
                  </a:lnTo>
                  <a:lnTo>
                    <a:pt x="75" y="97"/>
                  </a:lnTo>
                  <a:lnTo>
                    <a:pt x="75" y="96"/>
                  </a:lnTo>
                  <a:lnTo>
                    <a:pt x="75" y="95"/>
                  </a:lnTo>
                  <a:lnTo>
                    <a:pt x="75" y="95"/>
                  </a:lnTo>
                  <a:lnTo>
                    <a:pt x="74" y="94"/>
                  </a:lnTo>
                  <a:lnTo>
                    <a:pt x="74" y="93"/>
                  </a:lnTo>
                  <a:lnTo>
                    <a:pt x="73" y="92"/>
                  </a:lnTo>
                  <a:lnTo>
                    <a:pt x="73" y="92"/>
                  </a:lnTo>
                  <a:lnTo>
                    <a:pt x="72" y="92"/>
                  </a:lnTo>
                  <a:lnTo>
                    <a:pt x="73" y="92"/>
                  </a:lnTo>
                  <a:lnTo>
                    <a:pt x="73" y="92"/>
                  </a:lnTo>
                  <a:lnTo>
                    <a:pt x="73" y="92"/>
                  </a:lnTo>
                  <a:lnTo>
                    <a:pt x="74" y="92"/>
                  </a:lnTo>
                  <a:lnTo>
                    <a:pt x="74" y="93"/>
                  </a:lnTo>
                  <a:lnTo>
                    <a:pt x="75" y="94"/>
                  </a:lnTo>
                  <a:lnTo>
                    <a:pt x="75" y="95"/>
                  </a:lnTo>
                  <a:lnTo>
                    <a:pt x="75" y="95"/>
                  </a:lnTo>
                  <a:lnTo>
                    <a:pt x="75" y="95"/>
                  </a:lnTo>
                  <a:lnTo>
                    <a:pt x="76" y="96"/>
                  </a:lnTo>
                  <a:lnTo>
                    <a:pt x="76" y="97"/>
                  </a:lnTo>
                  <a:lnTo>
                    <a:pt x="77" y="97"/>
                  </a:lnTo>
                  <a:lnTo>
                    <a:pt x="78" y="98"/>
                  </a:lnTo>
                  <a:lnTo>
                    <a:pt x="78" y="98"/>
                  </a:lnTo>
                  <a:lnTo>
                    <a:pt x="79" y="98"/>
                  </a:lnTo>
                  <a:lnTo>
                    <a:pt x="78" y="98"/>
                  </a:lnTo>
                  <a:lnTo>
                    <a:pt x="78" y="97"/>
                  </a:lnTo>
                  <a:lnTo>
                    <a:pt x="78" y="96"/>
                  </a:lnTo>
                  <a:lnTo>
                    <a:pt x="77" y="96"/>
                  </a:lnTo>
                  <a:lnTo>
                    <a:pt x="76" y="95"/>
                  </a:lnTo>
                  <a:lnTo>
                    <a:pt x="75" y="95"/>
                  </a:lnTo>
                  <a:lnTo>
                    <a:pt x="75" y="95"/>
                  </a:lnTo>
                  <a:lnTo>
                    <a:pt x="75" y="94"/>
                  </a:lnTo>
                  <a:lnTo>
                    <a:pt x="75" y="94"/>
                  </a:lnTo>
                  <a:lnTo>
                    <a:pt x="75" y="93"/>
                  </a:lnTo>
                  <a:lnTo>
                    <a:pt x="74" y="92"/>
                  </a:lnTo>
                  <a:lnTo>
                    <a:pt x="74" y="92"/>
                  </a:lnTo>
                  <a:lnTo>
                    <a:pt x="73" y="92"/>
                  </a:lnTo>
                  <a:lnTo>
                    <a:pt x="73" y="91"/>
                  </a:lnTo>
                  <a:lnTo>
                    <a:pt x="72" y="91"/>
                  </a:lnTo>
                  <a:lnTo>
                    <a:pt x="71" y="90"/>
                  </a:lnTo>
                  <a:lnTo>
                    <a:pt x="70" y="90"/>
                  </a:lnTo>
                  <a:lnTo>
                    <a:pt x="70" y="90"/>
                  </a:lnTo>
                  <a:lnTo>
                    <a:pt x="70" y="89"/>
                  </a:lnTo>
                  <a:lnTo>
                    <a:pt x="70" y="88"/>
                  </a:lnTo>
                  <a:lnTo>
                    <a:pt x="70" y="87"/>
                  </a:lnTo>
                  <a:lnTo>
                    <a:pt x="70" y="87"/>
                  </a:lnTo>
                  <a:lnTo>
                    <a:pt x="70" y="86"/>
                  </a:lnTo>
                  <a:lnTo>
                    <a:pt x="70" y="85"/>
                  </a:lnTo>
                  <a:lnTo>
                    <a:pt x="70" y="85"/>
                  </a:lnTo>
                  <a:lnTo>
                    <a:pt x="69" y="84"/>
                  </a:lnTo>
                  <a:lnTo>
                    <a:pt x="69" y="83"/>
                  </a:lnTo>
                  <a:lnTo>
                    <a:pt x="69" y="82"/>
                  </a:lnTo>
                  <a:lnTo>
                    <a:pt x="69" y="82"/>
                  </a:lnTo>
                  <a:lnTo>
                    <a:pt x="68" y="81"/>
                  </a:lnTo>
                  <a:lnTo>
                    <a:pt x="68" y="80"/>
                  </a:lnTo>
                  <a:lnTo>
                    <a:pt x="68" y="79"/>
                  </a:lnTo>
                  <a:lnTo>
                    <a:pt x="67" y="79"/>
                  </a:lnTo>
                  <a:lnTo>
                    <a:pt x="67" y="78"/>
                  </a:lnTo>
                  <a:lnTo>
                    <a:pt x="65" y="77"/>
                  </a:lnTo>
                  <a:lnTo>
                    <a:pt x="65" y="77"/>
                  </a:lnTo>
                  <a:lnTo>
                    <a:pt x="64" y="76"/>
                  </a:lnTo>
                  <a:lnTo>
                    <a:pt x="63" y="76"/>
                  </a:lnTo>
                  <a:lnTo>
                    <a:pt x="62" y="75"/>
                  </a:lnTo>
                  <a:lnTo>
                    <a:pt x="62" y="74"/>
                  </a:lnTo>
                  <a:lnTo>
                    <a:pt x="61" y="74"/>
                  </a:lnTo>
                  <a:lnTo>
                    <a:pt x="60" y="74"/>
                  </a:lnTo>
                  <a:lnTo>
                    <a:pt x="60" y="73"/>
                  </a:lnTo>
                  <a:lnTo>
                    <a:pt x="59" y="73"/>
                  </a:lnTo>
                  <a:lnTo>
                    <a:pt x="58" y="73"/>
                  </a:lnTo>
                  <a:lnTo>
                    <a:pt x="57" y="73"/>
                  </a:lnTo>
                  <a:lnTo>
                    <a:pt x="57" y="74"/>
                  </a:lnTo>
                  <a:lnTo>
                    <a:pt x="57" y="74"/>
                  </a:lnTo>
                  <a:lnTo>
                    <a:pt x="56" y="74"/>
                  </a:lnTo>
                  <a:lnTo>
                    <a:pt x="55" y="74"/>
                  </a:lnTo>
                  <a:lnTo>
                    <a:pt x="55" y="74"/>
                  </a:lnTo>
                  <a:lnTo>
                    <a:pt x="55" y="73"/>
                  </a:lnTo>
                  <a:lnTo>
                    <a:pt x="55" y="72"/>
                  </a:lnTo>
                  <a:lnTo>
                    <a:pt x="54" y="72"/>
                  </a:lnTo>
                  <a:lnTo>
                    <a:pt x="54" y="71"/>
                  </a:lnTo>
                  <a:lnTo>
                    <a:pt x="53" y="71"/>
                  </a:lnTo>
                  <a:lnTo>
                    <a:pt x="53" y="70"/>
                  </a:lnTo>
                  <a:lnTo>
                    <a:pt x="53" y="69"/>
                  </a:lnTo>
                  <a:lnTo>
                    <a:pt x="53" y="69"/>
                  </a:lnTo>
                  <a:lnTo>
                    <a:pt x="52" y="68"/>
                  </a:lnTo>
                  <a:lnTo>
                    <a:pt x="52" y="67"/>
                  </a:lnTo>
                  <a:lnTo>
                    <a:pt x="52" y="66"/>
                  </a:lnTo>
                  <a:lnTo>
                    <a:pt x="52" y="66"/>
                  </a:lnTo>
                  <a:lnTo>
                    <a:pt x="51" y="65"/>
                  </a:lnTo>
                  <a:lnTo>
                    <a:pt x="50" y="64"/>
                  </a:lnTo>
                  <a:lnTo>
                    <a:pt x="49" y="64"/>
                  </a:lnTo>
                  <a:lnTo>
                    <a:pt x="49" y="63"/>
                  </a:lnTo>
                  <a:lnTo>
                    <a:pt x="48" y="62"/>
                  </a:lnTo>
                  <a:lnTo>
                    <a:pt x="47" y="61"/>
                  </a:lnTo>
                  <a:lnTo>
                    <a:pt x="47" y="61"/>
                  </a:lnTo>
                  <a:lnTo>
                    <a:pt x="46" y="61"/>
                  </a:lnTo>
                  <a:lnTo>
                    <a:pt x="45" y="60"/>
                  </a:lnTo>
                  <a:lnTo>
                    <a:pt x="44" y="60"/>
                  </a:lnTo>
                  <a:lnTo>
                    <a:pt x="43" y="59"/>
                  </a:lnTo>
                  <a:lnTo>
                    <a:pt x="42" y="59"/>
                  </a:lnTo>
                  <a:lnTo>
                    <a:pt x="42" y="59"/>
                  </a:lnTo>
                  <a:lnTo>
                    <a:pt x="41" y="59"/>
                  </a:lnTo>
                  <a:lnTo>
                    <a:pt x="40" y="59"/>
                  </a:lnTo>
                  <a:lnTo>
                    <a:pt x="39" y="60"/>
                  </a:lnTo>
                  <a:lnTo>
                    <a:pt x="39" y="61"/>
                  </a:lnTo>
                  <a:lnTo>
                    <a:pt x="39" y="60"/>
                  </a:lnTo>
                  <a:lnTo>
                    <a:pt x="39" y="59"/>
                  </a:lnTo>
                  <a:lnTo>
                    <a:pt x="38" y="59"/>
                  </a:lnTo>
                  <a:lnTo>
                    <a:pt x="38" y="59"/>
                  </a:lnTo>
                  <a:lnTo>
                    <a:pt x="37" y="58"/>
                  </a:lnTo>
                  <a:lnTo>
                    <a:pt x="36" y="57"/>
                  </a:lnTo>
                  <a:lnTo>
                    <a:pt x="36" y="57"/>
                  </a:lnTo>
                  <a:lnTo>
                    <a:pt x="35" y="56"/>
                  </a:lnTo>
                  <a:lnTo>
                    <a:pt x="34" y="56"/>
                  </a:lnTo>
                  <a:lnTo>
                    <a:pt x="34" y="56"/>
                  </a:lnTo>
                  <a:lnTo>
                    <a:pt x="33" y="56"/>
                  </a:lnTo>
                  <a:lnTo>
                    <a:pt x="32" y="56"/>
                  </a:lnTo>
                  <a:lnTo>
                    <a:pt x="32" y="56"/>
                  </a:lnTo>
                  <a:lnTo>
                    <a:pt x="31" y="56"/>
                  </a:lnTo>
                  <a:lnTo>
                    <a:pt x="31" y="55"/>
                  </a:lnTo>
                  <a:lnTo>
                    <a:pt x="32" y="54"/>
                  </a:lnTo>
                  <a:lnTo>
                    <a:pt x="31" y="53"/>
                  </a:lnTo>
                  <a:lnTo>
                    <a:pt x="31" y="53"/>
                  </a:lnTo>
                  <a:lnTo>
                    <a:pt x="31" y="52"/>
                  </a:lnTo>
                  <a:lnTo>
                    <a:pt x="30" y="52"/>
                  </a:lnTo>
                  <a:lnTo>
                    <a:pt x="29" y="52"/>
                  </a:lnTo>
                  <a:lnTo>
                    <a:pt x="29" y="51"/>
                  </a:lnTo>
                  <a:lnTo>
                    <a:pt x="29" y="51"/>
                  </a:lnTo>
                  <a:lnTo>
                    <a:pt x="29" y="50"/>
                  </a:lnTo>
                  <a:lnTo>
                    <a:pt x="29" y="49"/>
                  </a:lnTo>
                  <a:lnTo>
                    <a:pt x="29" y="48"/>
                  </a:lnTo>
                  <a:lnTo>
                    <a:pt x="29" y="48"/>
                  </a:lnTo>
                  <a:lnTo>
                    <a:pt x="29" y="46"/>
                  </a:lnTo>
                  <a:lnTo>
                    <a:pt x="29" y="46"/>
                  </a:lnTo>
                  <a:lnTo>
                    <a:pt x="29" y="45"/>
                  </a:lnTo>
                  <a:lnTo>
                    <a:pt x="30" y="44"/>
                  </a:lnTo>
                  <a:lnTo>
                    <a:pt x="30" y="43"/>
                  </a:lnTo>
                  <a:lnTo>
                    <a:pt x="30" y="43"/>
                  </a:lnTo>
                  <a:lnTo>
                    <a:pt x="30" y="42"/>
                  </a:lnTo>
                  <a:lnTo>
                    <a:pt x="30" y="40"/>
                  </a:lnTo>
                  <a:lnTo>
                    <a:pt x="30" y="40"/>
                  </a:lnTo>
                  <a:lnTo>
                    <a:pt x="30" y="39"/>
                  </a:lnTo>
                  <a:lnTo>
                    <a:pt x="29" y="38"/>
                  </a:lnTo>
                  <a:lnTo>
                    <a:pt x="29" y="38"/>
                  </a:lnTo>
                  <a:lnTo>
                    <a:pt x="29" y="37"/>
                  </a:lnTo>
                  <a:lnTo>
                    <a:pt x="29" y="36"/>
                  </a:lnTo>
                  <a:lnTo>
                    <a:pt x="28" y="35"/>
                  </a:lnTo>
                  <a:lnTo>
                    <a:pt x="27" y="35"/>
                  </a:lnTo>
                  <a:lnTo>
                    <a:pt x="27" y="35"/>
                  </a:lnTo>
                  <a:lnTo>
                    <a:pt x="26" y="35"/>
                  </a:lnTo>
                  <a:lnTo>
                    <a:pt x="26" y="34"/>
                  </a:lnTo>
                  <a:lnTo>
                    <a:pt x="26" y="33"/>
                  </a:lnTo>
                  <a:lnTo>
                    <a:pt x="25" y="33"/>
                  </a:lnTo>
                  <a:lnTo>
                    <a:pt x="24" y="32"/>
                  </a:lnTo>
                  <a:lnTo>
                    <a:pt x="24" y="31"/>
                  </a:lnTo>
                  <a:lnTo>
                    <a:pt x="23" y="31"/>
                  </a:lnTo>
                  <a:lnTo>
                    <a:pt x="22" y="30"/>
                  </a:lnTo>
                  <a:lnTo>
                    <a:pt x="21" y="30"/>
                  </a:lnTo>
                  <a:lnTo>
                    <a:pt x="21" y="30"/>
                  </a:lnTo>
                  <a:lnTo>
                    <a:pt x="21" y="29"/>
                  </a:lnTo>
                  <a:lnTo>
                    <a:pt x="20" y="29"/>
                  </a:lnTo>
                  <a:lnTo>
                    <a:pt x="19" y="28"/>
                  </a:lnTo>
                  <a:lnTo>
                    <a:pt x="18" y="28"/>
                  </a:lnTo>
                  <a:lnTo>
                    <a:pt x="17" y="28"/>
                  </a:lnTo>
                  <a:lnTo>
                    <a:pt x="17" y="27"/>
                  </a:lnTo>
                  <a:lnTo>
                    <a:pt x="16" y="26"/>
                  </a:lnTo>
                  <a:lnTo>
                    <a:pt x="16" y="25"/>
                  </a:lnTo>
                  <a:lnTo>
                    <a:pt x="16" y="25"/>
                  </a:lnTo>
                  <a:lnTo>
                    <a:pt x="16" y="25"/>
                  </a:lnTo>
                  <a:lnTo>
                    <a:pt x="16" y="24"/>
                  </a:lnTo>
                  <a:lnTo>
                    <a:pt x="16" y="23"/>
                  </a:lnTo>
                  <a:lnTo>
                    <a:pt x="16" y="22"/>
                  </a:lnTo>
                  <a:lnTo>
                    <a:pt x="16" y="22"/>
                  </a:lnTo>
                  <a:lnTo>
                    <a:pt x="15" y="21"/>
                  </a:lnTo>
                  <a:lnTo>
                    <a:pt x="15" y="20"/>
                  </a:lnTo>
                  <a:lnTo>
                    <a:pt x="14" y="20"/>
                  </a:lnTo>
                  <a:lnTo>
                    <a:pt x="13" y="20"/>
                  </a:lnTo>
                  <a:lnTo>
                    <a:pt x="13" y="19"/>
                  </a:lnTo>
                  <a:lnTo>
                    <a:pt x="13" y="19"/>
                  </a:lnTo>
                  <a:lnTo>
                    <a:pt x="12" y="19"/>
                  </a:lnTo>
                  <a:lnTo>
                    <a:pt x="11" y="19"/>
                  </a:lnTo>
                  <a:lnTo>
                    <a:pt x="11" y="18"/>
                  </a:lnTo>
                  <a:lnTo>
                    <a:pt x="11" y="17"/>
                  </a:lnTo>
                  <a:lnTo>
                    <a:pt x="11" y="18"/>
                  </a:lnTo>
                  <a:lnTo>
                    <a:pt x="12" y="17"/>
                  </a:lnTo>
                  <a:lnTo>
                    <a:pt x="12" y="16"/>
                  </a:lnTo>
                  <a:lnTo>
                    <a:pt x="12" y="15"/>
                  </a:lnTo>
                  <a:lnTo>
                    <a:pt x="12" y="15"/>
                  </a:lnTo>
                  <a:lnTo>
                    <a:pt x="12" y="14"/>
                  </a:lnTo>
                  <a:lnTo>
                    <a:pt x="11" y="14"/>
                  </a:lnTo>
                  <a:lnTo>
                    <a:pt x="11" y="13"/>
                  </a:lnTo>
                  <a:lnTo>
                    <a:pt x="11" y="14"/>
                  </a:lnTo>
                  <a:lnTo>
                    <a:pt x="10" y="14"/>
                  </a:lnTo>
                  <a:lnTo>
                    <a:pt x="9" y="15"/>
                  </a:lnTo>
                  <a:lnTo>
                    <a:pt x="9" y="15"/>
                  </a:lnTo>
                  <a:lnTo>
                    <a:pt x="8" y="15"/>
                  </a:lnTo>
                  <a:lnTo>
                    <a:pt x="8" y="15"/>
                  </a:lnTo>
                  <a:lnTo>
                    <a:pt x="8" y="15"/>
                  </a:lnTo>
                  <a:lnTo>
                    <a:pt x="7" y="15"/>
                  </a:lnTo>
                  <a:lnTo>
                    <a:pt x="7" y="14"/>
                  </a:lnTo>
                  <a:lnTo>
                    <a:pt x="7" y="13"/>
                  </a:lnTo>
                  <a:lnTo>
                    <a:pt x="7" y="12"/>
                  </a:lnTo>
                  <a:lnTo>
                    <a:pt x="7" y="12"/>
                  </a:lnTo>
                  <a:lnTo>
                    <a:pt x="6" y="12"/>
                  </a:lnTo>
                  <a:lnTo>
                    <a:pt x="6" y="11"/>
                  </a:lnTo>
                  <a:lnTo>
                    <a:pt x="5" y="11"/>
                  </a:lnTo>
                  <a:lnTo>
                    <a:pt x="5" y="10"/>
                  </a:lnTo>
                  <a:lnTo>
                    <a:pt x="4" y="10"/>
                  </a:lnTo>
                  <a:lnTo>
                    <a:pt x="3" y="10"/>
                  </a:lnTo>
                  <a:lnTo>
                    <a:pt x="3" y="9"/>
                  </a:lnTo>
                  <a:lnTo>
                    <a:pt x="3" y="9"/>
                  </a:lnTo>
                  <a:lnTo>
                    <a:pt x="2" y="9"/>
                  </a:lnTo>
                  <a:lnTo>
                    <a:pt x="2" y="8"/>
                  </a:lnTo>
                  <a:lnTo>
                    <a:pt x="2" y="7"/>
                  </a:lnTo>
                  <a:lnTo>
                    <a:pt x="2" y="7"/>
                  </a:lnTo>
                  <a:lnTo>
                    <a:pt x="3" y="7"/>
                  </a:lnTo>
                  <a:lnTo>
                    <a:pt x="2" y="6"/>
                  </a:lnTo>
                  <a:lnTo>
                    <a:pt x="2" y="5"/>
                  </a:lnTo>
                  <a:lnTo>
                    <a:pt x="2" y="4"/>
                  </a:lnTo>
                  <a:lnTo>
                    <a:pt x="1" y="4"/>
                  </a:lnTo>
                  <a:lnTo>
                    <a:pt x="1" y="3"/>
                  </a:lnTo>
                  <a:lnTo>
                    <a:pt x="1" y="2"/>
                  </a:lnTo>
                  <a:lnTo>
                    <a:pt x="1" y="2"/>
                  </a:lnTo>
                  <a:lnTo>
                    <a:pt x="0" y="2"/>
                  </a:lnTo>
                  <a:lnTo>
                    <a:pt x="0" y="1"/>
                  </a:lnTo>
                  <a:lnTo>
                    <a:pt x="1" y="0"/>
                  </a:lnTo>
                  <a:lnTo>
                    <a:pt x="2" y="0"/>
                  </a:lnTo>
                  <a:lnTo>
                    <a:pt x="3" y="1"/>
                  </a:lnTo>
                  <a:lnTo>
                    <a:pt x="3" y="2"/>
                  </a:lnTo>
                  <a:lnTo>
                    <a:pt x="4" y="2"/>
                  </a:lnTo>
                  <a:lnTo>
                    <a:pt x="4" y="3"/>
                  </a:lnTo>
                  <a:lnTo>
                    <a:pt x="5" y="3"/>
                  </a:lnTo>
                  <a:lnTo>
                    <a:pt x="5" y="3"/>
                  </a:lnTo>
                  <a:lnTo>
                    <a:pt x="6" y="4"/>
                  </a:lnTo>
                  <a:lnTo>
                    <a:pt x="7" y="4"/>
                  </a:lnTo>
                  <a:lnTo>
                    <a:pt x="8" y="4"/>
                  </a:lnTo>
                  <a:lnTo>
                    <a:pt x="9" y="4"/>
                  </a:lnTo>
                  <a:lnTo>
                    <a:pt x="10" y="4"/>
                  </a:lnTo>
                  <a:lnTo>
                    <a:pt x="11" y="4"/>
                  </a:lnTo>
                  <a:lnTo>
                    <a:pt x="11" y="4"/>
                  </a:lnTo>
                  <a:lnTo>
                    <a:pt x="12" y="4"/>
                  </a:lnTo>
                  <a:lnTo>
                    <a:pt x="13" y="4"/>
                  </a:lnTo>
                  <a:lnTo>
                    <a:pt x="13" y="5"/>
                  </a:lnTo>
                  <a:lnTo>
                    <a:pt x="14" y="6"/>
                  </a:lnTo>
                  <a:lnTo>
                    <a:pt x="15" y="7"/>
                  </a:lnTo>
                  <a:lnTo>
                    <a:pt x="16" y="7"/>
                  </a:lnTo>
                  <a:lnTo>
                    <a:pt x="16" y="7"/>
                  </a:lnTo>
                  <a:lnTo>
                    <a:pt x="17" y="7"/>
                  </a:lnTo>
                  <a:lnTo>
                    <a:pt x="18" y="7"/>
                  </a:lnTo>
                  <a:lnTo>
                    <a:pt x="18" y="7"/>
                  </a:lnTo>
                  <a:lnTo>
                    <a:pt x="19" y="7"/>
                  </a:lnTo>
                  <a:lnTo>
                    <a:pt x="20" y="7"/>
                  </a:lnTo>
                  <a:lnTo>
                    <a:pt x="21" y="8"/>
                  </a:lnTo>
                  <a:lnTo>
                    <a:pt x="21" y="8"/>
                  </a:lnTo>
                  <a:lnTo>
                    <a:pt x="22" y="8"/>
                  </a:lnTo>
                  <a:lnTo>
                    <a:pt x="22" y="9"/>
                  </a:lnTo>
                  <a:lnTo>
                    <a:pt x="22" y="9"/>
                  </a:lnTo>
                  <a:lnTo>
                    <a:pt x="23" y="9"/>
                  </a:lnTo>
                  <a:lnTo>
                    <a:pt x="24" y="9"/>
                  </a:lnTo>
                  <a:lnTo>
                    <a:pt x="24" y="10"/>
                  </a:lnTo>
                  <a:lnTo>
                    <a:pt x="25" y="10"/>
                  </a:lnTo>
                  <a:lnTo>
                    <a:pt x="26" y="11"/>
                  </a:lnTo>
                  <a:lnTo>
                    <a:pt x="26" y="11"/>
                  </a:lnTo>
                  <a:lnTo>
                    <a:pt x="27" y="12"/>
                  </a:lnTo>
                  <a:lnTo>
                    <a:pt x="28" y="12"/>
                  </a:lnTo>
                  <a:lnTo>
                    <a:pt x="29" y="12"/>
                  </a:lnTo>
                  <a:lnTo>
                    <a:pt x="30" y="12"/>
                  </a:lnTo>
                  <a:lnTo>
                    <a:pt x="31" y="12"/>
                  </a:lnTo>
                  <a:lnTo>
                    <a:pt x="31" y="12"/>
                  </a:lnTo>
                  <a:lnTo>
                    <a:pt x="32" y="12"/>
                  </a:lnTo>
                  <a:lnTo>
                    <a:pt x="33" y="12"/>
                  </a:lnTo>
                  <a:lnTo>
                    <a:pt x="34" y="12"/>
                  </a:lnTo>
                  <a:lnTo>
                    <a:pt x="34" y="12"/>
                  </a:lnTo>
                  <a:lnTo>
                    <a:pt x="35" y="13"/>
                  </a:lnTo>
                  <a:lnTo>
                    <a:pt x="36" y="13"/>
                  </a:lnTo>
                  <a:lnTo>
                    <a:pt x="36" y="13"/>
                  </a:lnTo>
                  <a:lnTo>
                    <a:pt x="37" y="13"/>
                  </a:lnTo>
                  <a:lnTo>
                    <a:pt x="38" y="12"/>
                  </a:lnTo>
                  <a:lnTo>
                    <a:pt x="39" y="12"/>
                  </a:lnTo>
                  <a:lnTo>
                    <a:pt x="40" y="12"/>
                  </a:lnTo>
                  <a:lnTo>
                    <a:pt x="41" y="12"/>
                  </a:lnTo>
                  <a:lnTo>
                    <a:pt x="42" y="11"/>
                  </a:lnTo>
                  <a:lnTo>
                    <a:pt x="42" y="11"/>
                  </a:lnTo>
                  <a:lnTo>
                    <a:pt x="43" y="10"/>
                  </a:lnTo>
                  <a:lnTo>
                    <a:pt x="44" y="10"/>
                  </a:lnTo>
                  <a:lnTo>
                    <a:pt x="44" y="9"/>
                  </a:lnTo>
                  <a:lnTo>
                    <a:pt x="45" y="9"/>
                  </a:lnTo>
                  <a:lnTo>
                    <a:pt x="45" y="9"/>
                  </a:lnTo>
                  <a:lnTo>
                    <a:pt x="46" y="9"/>
                  </a:lnTo>
                  <a:lnTo>
                    <a:pt x="47" y="9"/>
                  </a:lnTo>
                  <a:lnTo>
                    <a:pt x="47" y="8"/>
                  </a:lnTo>
                  <a:lnTo>
                    <a:pt x="48" y="9"/>
                  </a:lnTo>
                  <a:lnTo>
                    <a:pt x="49" y="9"/>
                  </a:lnTo>
                  <a:lnTo>
                    <a:pt x="49" y="9"/>
                  </a:lnTo>
                  <a:lnTo>
                    <a:pt x="49" y="9"/>
                  </a:lnTo>
                  <a:lnTo>
                    <a:pt x="49" y="10"/>
                  </a:lnTo>
                  <a:lnTo>
                    <a:pt x="49" y="11"/>
                  </a:lnTo>
                  <a:lnTo>
                    <a:pt x="49" y="12"/>
                  </a:lnTo>
                  <a:lnTo>
                    <a:pt x="49" y="11"/>
                  </a:lnTo>
                  <a:lnTo>
                    <a:pt x="48" y="11"/>
                  </a:lnTo>
                  <a:lnTo>
                    <a:pt x="48" y="12"/>
                  </a:lnTo>
                  <a:lnTo>
                    <a:pt x="48" y="12"/>
                  </a:lnTo>
                  <a:lnTo>
                    <a:pt x="48" y="13"/>
                  </a:lnTo>
                  <a:lnTo>
                    <a:pt x="48" y="14"/>
                  </a:lnTo>
                  <a:lnTo>
                    <a:pt x="47" y="14"/>
                  </a:lnTo>
                  <a:lnTo>
                    <a:pt x="47" y="15"/>
                  </a:lnTo>
                  <a:lnTo>
                    <a:pt x="47" y="15"/>
                  </a:lnTo>
                  <a:lnTo>
                    <a:pt x="47" y="16"/>
                  </a:lnTo>
                  <a:lnTo>
                    <a:pt x="47" y="17"/>
                  </a:lnTo>
                  <a:lnTo>
                    <a:pt x="47" y="17"/>
                  </a:lnTo>
                  <a:lnTo>
                    <a:pt x="48" y="18"/>
                  </a:lnTo>
                  <a:lnTo>
                    <a:pt x="49" y="19"/>
                  </a:lnTo>
                  <a:lnTo>
                    <a:pt x="49" y="20"/>
                  </a:lnTo>
                  <a:lnTo>
                    <a:pt x="49" y="20"/>
                  </a:lnTo>
                  <a:lnTo>
                    <a:pt x="50" y="21"/>
                  </a:lnTo>
                  <a:lnTo>
                    <a:pt x="51" y="21"/>
                  </a:lnTo>
                  <a:lnTo>
                    <a:pt x="51" y="22"/>
                  </a:lnTo>
                  <a:lnTo>
                    <a:pt x="52" y="22"/>
                  </a:lnTo>
                  <a:lnTo>
                    <a:pt x="53" y="22"/>
                  </a:lnTo>
                  <a:lnTo>
                    <a:pt x="54" y="23"/>
                  </a:lnTo>
                  <a:lnTo>
                    <a:pt x="55" y="23"/>
                  </a:lnTo>
                  <a:lnTo>
                    <a:pt x="55" y="24"/>
                  </a:lnTo>
                  <a:lnTo>
                    <a:pt x="55" y="25"/>
                  </a:lnTo>
                  <a:lnTo>
                    <a:pt x="56" y="25"/>
                  </a:lnTo>
                  <a:lnTo>
                    <a:pt x="57" y="26"/>
                  </a:lnTo>
                  <a:lnTo>
                    <a:pt x="57" y="27"/>
                  </a:lnTo>
                  <a:lnTo>
                    <a:pt x="57" y="28"/>
                  </a:lnTo>
                  <a:lnTo>
                    <a:pt x="57" y="28"/>
                  </a:lnTo>
                  <a:lnTo>
                    <a:pt x="58" y="28"/>
                  </a:lnTo>
                  <a:lnTo>
                    <a:pt x="58" y="29"/>
                  </a:lnTo>
                  <a:lnTo>
                    <a:pt x="57" y="30"/>
                  </a:lnTo>
                  <a:lnTo>
                    <a:pt x="58" y="30"/>
                  </a:lnTo>
                  <a:lnTo>
                    <a:pt x="59" y="29"/>
                  </a:lnTo>
                  <a:lnTo>
                    <a:pt x="60" y="29"/>
                  </a:lnTo>
                  <a:lnTo>
                    <a:pt x="60" y="30"/>
                  </a:lnTo>
                  <a:lnTo>
                    <a:pt x="60" y="29"/>
                  </a:lnTo>
                  <a:lnTo>
                    <a:pt x="60" y="28"/>
                  </a:lnTo>
                  <a:lnTo>
                    <a:pt x="60" y="28"/>
                  </a:lnTo>
                  <a:lnTo>
                    <a:pt x="61" y="28"/>
                  </a:lnTo>
                  <a:lnTo>
                    <a:pt x="61" y="27"/>
                  </a:lnTo>
                  <a:lnTo>
                    <a:pt x="62" y="27"/>
                  </a:lnTo>
                  <a:lnTo>
                    <a:pt x="62" y="26"/>
                  </a:lnTo>
                  <a:lnTo>
                    <a:pt x="62" y="26"/>
                  </a:lnTo>
                  <a:lnTo>
                    <a:pt x="63" y="25"/>
                  </a:lnTo>
                  <a:lnTo>
                    <a:pt x="62" y="25"/>
                  </a:lnTo>
                  <a:lnTo>
                    <a:pt x="62" y="25"/>
                  </a:lnTo>
                  <a:lnTo>
                    <a:pt x="61" y="25"/>
                  </a:lnTo>
                  <a:lnTo>
                    <a:pt x="61" y="25"/>
                  </a:lnTo>
                  <a:lnTo>
                    <a:pt x="60" y="25"/>
                  </a:lnTo>
                  <a:lnTo>
                    <a:pt x="60" y="24"/>
                  </a:lnTo>
                  <a:lnTo>
                    <a:pt x="61" y="24"/>
                  </a:lnTo>
                  <a:lnTo>
                    <a:pt x="62" y="24"/>
                  </a:lnTo>
                  <a:lnTo>
                    <a:pt x="62" y="25"/>
                  </a:lnTo>
                  <a:lnTo>
                    <a:pt x="63" y="25"/>
                  </a:lnTo>
                  <a:lnTo>
                    <a:pt x="64" y="25"/>
                  </a:lnTo>
                  <a:lnTo>
                    <a:pt x="63" y="26"/>
                  </a:lnTo>
                  <a:lnTo>
                    <a:pt x="64" y="26"/>
                  </a:lnTo>
                  <a:lnTo>
                    <a:pt x="65" y="27"/>
                  </a:lnTo>
                  <a:lnTo>
                    <a:pt x="65" y="28"/>
                  </a:lnTo>
                  <a:lnTo>
                    <a:pt x="66" y="28"/>
                  </a:lnTo>
                  <a:lnTo>
                    <a:pt x="67" y="28"/>
                  </a:lnTo>
                  <a:lnTo>
                    <a:pt x="67" y="28"/>
                  </a:lnTo>
                  <a:lnTo>
                    <a:pt x="68" y="28"/>
                  </a:lnTo>
                  <a:lnTo>
                    <a:pt x="68" y="27"/>
                  </a:lnTo>
                  <a:lnTo>
                    <a:pt x="68" y="27"/>
                  </a:lnTo>
                  <a:lnTo>
                    <a:pt x="68" y="26"/>
                  </a:lnTo>
                  <a:lnTo>
                    <a:pt x="69" y="25"/>
                  </a:lnTo>
                  <a:lnTo>
                    <a:pt x="70" y="25"/>
                  </a:lnTo>
                  <a:lnTo>
                    <a:pt x="70" y="25"/>
                  </a:lnTo>
                  <a:lnTo>
                    <a:pt x="70" y="24"/>
                  </a:lnTo>
                  <a:lnTo>
                    <a:pt x="70" y="24"/>
                  </a:lnTo>
                  <a:lnTo>
                    <a:pt x="70" y="23"/>
                  </a:lnTo>
                  <a:lnTo>
                    <a:pt x="69" y="22"/>
                  </a:lnTo>
                  <a:lnTo>
                    <a:pt x="69" y="22"/>
                  </a:lnTo>
                  <a:lnTo>
                    <a:pt x="68" y="22"/>
                  </a:lnTo>
                  <a:lnTo>
                    <a:pt x="68" y="22"/>
                  </a:lnTo>
                  <a:lnTo>
                    <a:pt x="68" y="21"/>
                  </a:lnTo>
                  <a:lnTo>
                    <a:pt x="68" y="22"/>
                  </a:lnTo>
                  <a:lnTo>
                    <a:pt x="68" y="21"/>
                  </a:lnTo>
                  <a:lnTo>
                    <a:pt x="67" y="20"/>
                  </a:lnTo>
                  <a:lnTo>
                    <a:pt x="66" y="20"/>
                  </a:lnTo>
                  <a:lnTo>
                    <a:pt x="65" y="21"/>
                  </a:lnTo>
                  <a:lnTo>
                    <a:pt x="65" y="21"/>
                  </a:lnTo>
                  <a:lnTo>
                    <a:pt x="64" y="21"/>
                  </a:lnTo>
                  <a:lnTo>
                    <a:pt x="64" y="20"/>
                  </a:lnTo>
                  <a:lnTo>
                    <a:pt x="64" y="20"/>
                  </a:lnTo>
                  <a:lnTo>
                    <a:pt x="64" y="19"/>
                  </a:lnTo>
                  <a:lnTo>
                    <a:pt x="64" y="18"/>
                  </a:lnTo>
                  <a:lnTo>
                    <a:pt x="63" y="17"/>
                  </a:lnTo>
                  <a:lnTo>
                    <a:pt x="63" y="17"/>
                  </a:lnTo>
                  <a:lnTo>
                    <a:pt x="62" y="16"/>
                  </a:lnTo>
                  <a:lnTo>
                    <a:pt x="62" y="17"/>
                  </a:lnTo>
                  <a:lnTo>
                    <a:pt x="62" y="18"/>
                  </a:lnTo>
                  <a:lnTo>
                    <a:pt x="63" y="19"/>
                  </a:lnTo>
                  <a:lnTo>
                    <a:pt x="63" y="20"/>
                  </a:lnTo>
                  <a:lnTo>
                    <a:pt x="63" y="20"/>
                  </a:lnTo>
                  <a:lnTo>
                    <a:pt x="63" y="21"/>
                  </a:lnTo>
                  <a:lnTo>
                    <a:pt x="63" y="22"/>
                  </a:lnTo>
                  <a:lnTo>
                    <a:pt x="62" y="22"/>
                  </a:lnTo>
                  <a:lnTo>
                    <a:pt x="62" y="22"/>
                  </a:lnTo>
                  <a:lnTo>
                    <a:pt x="62" y="22"/>
                  </a:lnTo>
                  <a:lnTo>
                    <a:pt x="61" y="22"/>
                  </a:lnTo>
                  <a:lnTo>
                    <a:pt x="60" y="22"/>
                  </a:lnTo>
                  <a:lnTo>
                    <a:pt x="60" y="22"/>
                  </a:lnTo>
                  <a:lnTo>
                    <a:pt x="59" y="22"/>
                  </a:lnTo>
                  <a:lnTo>
                    <a:pt x="58" y="22"/>
                  </a:lnTo>
                  <a:lnTo>
                    <a:pt x="57" y="22"/>
                  </a:lnTo>
                  <a:lnTo>
                    <a:pt x="57" y="21"/>
                  </a:lnTo>
                  <a:lnTo>
                    <a:pt x="57" y="20"/>
                  </a:lnTo>
                  <a:lnTo>
                    <a:pt x="57" y="20"/>
                  </a:lnTo>
                  <a:lnTo>
                    <a:pt x="57" y="19"/>
                  </a:lnTo>
                  <a:lnTo>
                    <a:pt x="57" y="18"/>
                  </a:lnTo>
                  <a:lnTo>
                    <a:pt x="57" y="17"/>
                  </a:lnTo>
                  <a:lnTo>
                    <a:pt x="57" y="17"/>
                  </a:lnTo>
                  <a:lnTo>
                    <a:pt x="56" y="17"/>
                  </a:lnTo>
                  <a:lnTo>
                    <a:pt x="56" y="16"/>
                  </a:lnTo>
                  <a:lnTo>
                    <a:pt x="56" y="15"/>
                  </a:lnTo>
                  <a:lnTo>
                    <a:pt x="56" y="15"/>
                  </a:lnTo>
                  <a:lnTo>
                    <a:pt x="57" y="14"/>
                  </a:lnTo>
                  <a:lnTo>
                    <a:pt x="56" y="14"/>
                  </a:lnTo>
                  <a:lnTo>
                    <a:pt x="57" y="13"/>
                  </a:lnTo>
                  <a:lnTo>
                    <a:pt x="57" y="12"/>
                  </a:lnTo>
                  <a:lnTo>
                    <a:pt x="58" y="12"/>
                  </a:lnTo>
                  <a:lnTo>
                    <a:pt x="59" y="11"/>
                  </a:lnTo>
                  <a:lnTo>
                    <a:pt x="60" y="10"/>
                  </a:lnTo>
                  <a:lnTo>
                    <a:pt x="60" y="9"/>
                  </a:lnTo>
                  <a:lnTo>
                    <a:pt x="59" y="9"/>
                  </a:lnTo>
                  <a:lnTo>
                    <a:pt x="60" y="9"/>
                  </a:lnTo>
                  <a:lnTo>
                    <a:pt x="59" y="9"/>
                  </a:lnTo>
                  <a:lnTo>
                    <a:pt x="58" y="8"/>
                  </a:lnTo>
                  <a:lnTo>
                    <a:pt x="57" y="7"/>
                  </a:lnTo>
                  <a:lnTo>
                    <a:pt x="57" y="7"/>
                  </a:lnTo>
                  <a:lnTo>
                    <a:pt x="57" y="7"/>
                  </a:lnTo>
                  <a:lnTo>
                    <a:pt x="58" y="7"/>
                  </a:lnTo>
                  <a:lnTo>
                    <a:pt x="58" y="6"/>
                  </a:lnTo>
                  <a:lnTo>
                    <a:pt x="58" y="5"/>
                  </a:lnTo>
                  <a:lnTo>
                    <a:pt x="59" y="6"/>
                  </a:lnTo>
                  <a:lnTo>
                    <a:pt x="58" y="6"/>
                  </a:lnTo>
                  <a:lnTo>
                    <a:pt x="58" y="7"/>
                  </a:lnTo>
                  <a:lnTo>
                    <a:pt x="58" y="7"/>
                  </a:lnTo>
                  <a:lnTo>
                    <a:pt x="58" y="8"/>
                  </a:lnTo>
                  <a:lnTo>
                    <a:pt x="59" y="7"/>
                  </a:lnTo>
                  <a:lnTo>
                    <a:pt x="59" y="8"/>
                  </a:lnTo>
                  <a:lnTo>
                    <a:pt x="60" y="8"/>
                  </a:lnTo>
                  <a:lnTo>
                    <a:pt x="60" y="9"/>
                  </a:lnTo>
                  <a:lnTo>
                    <a:pt x="60" y="8"/>
                  </a:lnTo>
                  <a:lnTo>
                    <a:pt x="60" y="8"/>
                  </a:lnTo>
                  <a:lnTo>
                    <a:pt x="60" y="7"/>
                  </a:lnTo>
                  <a:lnTo>
                    <a:pt x="59" y="7"/>
                  </a:lnTo>
                  <a:lnTo>
                    <a:pt x="59" y="7"/>
                  </a:lnTo>
                  <a:lnTo>
                    <a:pt x="59" y="6"/>
                  </a:lnTo>
                  <a:lnTo>
                    <a:pt x="59" y="5"/>
                  </a:lnTo>
                  <a:lnTo>
                    <a:pt x="59" y="4"/>
                  </a:lnTo>
                  <a:lnTo>
                    <a:pt x="58" y="4"/>
                  </a:lnTo>
                  <a:lnTo>
                    <a:pt x="57" y="4"/>
                  </a:lnTo>
                  <a:lnTo>
                    <a:pt x="57" y="5"/>
                  </a:lnTo>
                  <a:lnTo>
                    <a:pt x="57" y="6"/>
                  </a:lnTo>
                  <a:lnTo>
                    <a:pt x="57" y="6"/>
                  </a:lnTo>
                  <a:lnTo>
                    <a:pt x="56" y="6"/>
                  </a:lnTo>
                  <a:lnTo>
                    <a:pt x="56" y="7"/>
                  </a:lnTo>
                  <a:lnTo>
                    <a:pt x="55" y="7"/>
                  </a:lnTo>
                  <a:lnTo>
                    <a:pt x="55" y="7"/>
                  </a:lnTo>
                  <a:lnTo>
                    <a:pt x="54" y="7"/>
                  </a:lnTo>
                  <a:lnTo>
                    <a:pt x="53" y="7"/>
                  </a:lnTo>
                  <a:lnTo>
                    <a:pt x="52" y="7"/>
                  </a:lnTo>
                  <a:lnTo>
                    <a:pt x="52" y="8"/>
                  </a:lnTo>
                  <a:lnTo>
                    <a:pt x="51" y="7"/>
                  </a:lnTo>
                  <a:lnTo>
                    <a:pt x="51" y="7"/>
                  </a:lnTo>
                  <a:lnTo>
                    <a:pt x="52" y="6"/>
                  </a:lnTo>
                  <a:lnTo>
                    <a:pt x="52" y="5"/>
                  </a:lnTo>
                  <a:lnTo>
                    <a:pt x="52" y="4"/>
                  </a:lnTo>
                  <a:lnTo>
                    <a:pt x="52" y="4"/>
                  </a:lnTo>
                  <a:lnTo>
                    <a:pt x="53" y="4"/>
                  </a:lnTo>
                  <a:lnTo>
                    <a:pt x="54" y="3"/>
                  </a:lnTo>
                  <a:lnTo>
                    <a:pt x="55" y="3"/>
                  </a:lnTo>
                  <a:lnTo>
                    <a:pt x="55" y="2"/>
                  </a:lnTo>
                  <a:lnTo>
                    <a:pt x="55" y="2"/>
                  </a:lnTo>
                  <a:lnTo>
                    <a:pt x="56" y="2"/>
                  </a:lnTo>
                  <a:lnTo>
                    <a:pt x="57" y="2"/>
                  </a:lnTo>
                  <a:lnTo>
                    <a:pt x="60" y="2"/>
                  </a:lnTo>
                  <a:lnTo>
                    <a:pt x="60" y="2"/>
                  </a:lnTo>
                  <a:lnTo>
                    <a:pt x="60" y="3"/>
                  </a:lnTo>
                  <a:lnTo>
                    <a:pt x="61" y="3"/>
                  </a:lnTo>
                  <a:lnTo>
                    <a:pt x="61" y="4"/>
                  </a:lnTo>
                  <a:lnTo>
                    <a:pt x="60" y="4"/>
                  </a:lnTo>
                  <a:lnTo>
                    <a:pt x="60" y="5"/>
                  </a:lnTo>
                  <a:lnTo>
                    <a:pt x="61" y="5"/>
                  </a:lnTo>
                  <a:lnTo>
                    <a:pt x="61" y="6"/>
                  </a:lnTo>
                  <a:lnTo>
                    <a:pt x="62" y="6"/>
                  </a:lnTo>
                  <a:lnTo>
                    <a:pt x="62" y="6"/>
                  </a:lnTo>
                  <a:lnTo>
                    <a:pt x="62" y="5"/>
                  </a:lnTo>
                  <a:lnTo>
                    <a:pt x="63" y="4"/>
                  </a:lnTo>
                  <a:lnTo>
                    <a:pt x="64" y="4"/>
                  </a:lnTo>
                  <a:lnTo>
                    <a:pt x="63" y="4"/>
                  </a:lnTo>
                  <a:lnTo>
                    <a:pt x="63" y="3"/>
                  </a:lnTo>
                  <a:lnTo>
                    <a:pt x="63" y="2"/>
                  </a:lnTo>
                  <a:lnTo>
                    <a:pt x="65" y="2"/>
                  </a:lnTo>
                  <a:lnTo>
                    <a:pt x="65" y="3"/>
                  </a:lnTo>
                  <a:lnTo>
                    <a:pt x="65" y="4"/>
                  </a:lnTo>
                  <a:lnTo>
                    <a:pt x="65" y="3"/>
                  </a:lnTo>
                  <a:lnTo>
                    <a:pt x="66" y="3"/>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07" name="Freeform 7"/>
            <p:cNvSpPr>
              <a:spLocks/>
            </p:cNvSpPr>
            <p:nvPr/>
          </p:nvSpPr>
          <p:spPr bwMode="auto">
            <a:xfrm>
              <a:off x="601461" y="195324"/>
              <a:ext cx="517537" cy="595810"/>
            </a:xfrm>
            <a:custGeom>
              <a:avLst/>
              <a:gdLst/>
              <a:ahLst/>
              <a:cxnLst>
                <a:cxn ang="0">
                  <a:pos x="38" y="173"/>
                </a:cxn>
                <a:cxn ang="0">
                  <a:pos x="49" y="34"/>
                </a:cxn>
                <a:cxn ang="0">
                  <a:pos x="89" y="4"/>
                </a:cxn>
                <a:cxn ang="0">
                  <a:pos x="189" y="12"/>
                </a:cxn>
                <a:cxn ang="0">
                  <a:pos x="197" y="14"/>
                </a:cxn>
                <a:cxn ang="0">
                  <a:pos x="203" y="25"/>
                </a:cxn>
                <a:cxn ang="0">
                  <a:pos x="207" y="36"/>
                </a:cxn>
                <a:cxn ang="0">
                  <a:pos x="218" y="43"/>
                </a:cxn>
                <a:cxn ang="0">
                  <a:pos x="225" y="50"/>
                </a:cxn>
                <a:cxn ang="0">
                  <a:pos x="231" y="59"/>
                </a:cxn>
                <a:cxn ang="0">
                  <a:pos x="241" y="68"/>
                </a:cxn>
                <a:cxn ang="0">
                  <a:pos x="246" y="77"/>
                </a:cxn>
                <a:cxn ang="0">
                  <a:pos x="252" y="82"/>
                </a:cxn>
                <a:cxn ang="0">
                  <a:pos x="257" y="88"/>
                </a:cxn>
                <a:cxn ang="0">
                  <a:pos x="263" y="90"/>
                </a:cxn>
                <a:cxn ang="0">
                  <a:pos x="269" y="95"/>
                </a:cxn>
                <a:cxn ang="0">
                  <a:pos x="275" y="100"/>
                </a:cxn>
                <a:cxn ang="0">
                  <a:pos x="280" y="106"/>
                </a:cxn>
                <a:cxn ang="0">
                  <a:pos x="282" y="116"/>
                </a:cxn>
                <a:cxn ang="0">
                  <a:pos x="285" y="125"/>
                </a:cxn>
                <a:cxn ang="0">
                  <a:pos x="289" y="131"/>
                </a:cxn>
                <a:cxn ang="0">
                  <a:pos x="290" y="142"/>
                </a:cxn>
                <a:cxn ang="0">
                  <a:pos x="290" y="151"/>
                </a:cxn>
                <a:cxn ang="0">
                  <a:pos x="293" y="159"/>
                </a:cxn>
                <a:cxn ang="0">
                  <a:pos x="295" y="166"/>
                </a:cxn>
                <a:cxn ang="0">
                  <a:pos x="297" y="174"/>
                </a:cxn>
                <a:cxn ang="0">
                  <a:pos x="306" y="182"/>
                </a:cxn>
                <a:cxn ang="0">
                  <a:pos x="313" y="187"/>
                </a:cxn>
                <a:cxn ang="0">
                  <a:pos x="317" y="192"/>
                </a:cxn>
                <a:cxn ang="0">
                  <a:pos x="323" y="199"/>
                </a:cxn>
                <a:cxn ang="0">
                  <a:pos x="333" y="204"/>
                </a:cxn>
                <a:cxn ang="0">
                  <a:pos x="342" y="209"/>
                </a:cxn>
                <a:cxn ang="0">
                  <a:pos x="349" y="214"/>
                </a:cxn>
                <a:cxn ang="0">
                  <a:pos x="357" y="217"/>
                </a:cxn>
                <a:cxn ang="0">
                  <a:pos x="362" y="223"/>
                </a:cxn>
                <a:cxn ang="0">
                  <a:pos x="368" y="227"/>
                </a:cxn>
                <a:cxn ang="0">
                  <a:pos x="298" y="383"/>
                </a:cxn>
                <a:cxn ang="0">
                  <a:pos x="269" y="404"/>
                </a:cxn>
                <a:cxn ang="0">
                  <a:pos x="261" y="396"/>
                </a:cxn>
                <a:cxn ang="0">
                  <a:pos x="250" y="397"/>
                </a:cxn>
                <a:cxn ang="0">
                  <a:pos x="241" y="393"/>
                </a:cxn>
                <a:cxn ang="0">
                  <a:pos x="202" y="378"/>
                </a:cxn>
                <a:cxn ang="0">
                  <a:pos x="182" y="366"/>
                </a:cxn>
                <a:cxn ang="0">
                  <a:pos x="175" y="368"/>
                </a:cxn>
                <a:cxn ang="0">
                  <a:pos x="171" y="379"/>
                </a:cxn>
                <a:cxn ang="0">
                  <a:pos x="155" y="393"/>
                </a:cxn>
                <a:cxn ang="0">
                  <a:pos x="154" y="403"/>
                </a:cxn>
                <a:cxn ang="0">
                  <a:pos x="106" y="440"/>
                </a:cxn>
                <a:cxn ang="0">
                  <a:pos x="101" y="428"/>
                </a:cxn>
                <a:cxn ang="0">
                  <a:pos x="95" y="418"/>
                </a:cxn>
                <a:cxn ang="0">
                  <a:pos x="91" y="406"/>
                </a:cxn>
                <a:cxn ang="0">
                  <a:pos x="78" y="403"/>
                </a:cxn>
                <a:cxn ang="0">
                  <a:pos x="67" y="399"/>
                </a:cxn>
                <a:cxn ang="0">
                  <a:pos x="65" y="363"/>
                </a:cxn>
                <a:cxn ang="0">
                  <a:pos x="60" y="356"/>
                </a:cxn>
                <a:cxn ang="0">
                  <a:pos x="57" y="346"/>
                </a:cxn>
                <a:cxn ang="0">
                  <a:pos x="40" y="334"/>
                </a:cxn>
                <a:cxn ang="0">
                  <a:pos x="33" y="336"/>
                </a:cxn>
                <a:cxn ang="0">
                  <a:pos x="21" y="325"/>
                </a:cxn>
                <a:cxn ang="0">
                  <a:pos x="25" y="313"/>
                </a:cxn>
                <a:cxn ang="0">
                  <a:pos x="3" y="256"/>
                </a:cxn>
              </a:cxnLst>
              <a:rect l="0" t="0" r="r" b="b"/>
              <a:pathLst>
                <a:path w="370" h="445">
                  <a:moveTo>
                    <a:pt x="0" y="243"/>
                  </a:moveTo>
                  <a:lnTo>
                    <a:pt x="4" y="238"/>
                  </a:lnTo>
                  <a:lnTo>
                    <a:pt x="15" y="239"/>
                  </a:lnTo>
                  <a:lnTo>
                    <a:pt x="31" y="245"/>
                  </a:lnTo>
                  <a:lnTo>
                    <a:pt x="36" y="241"/>
                  </a:lnTo>
                  <a:lnTo>
                    <a:pt x="36" y="240"/>
                  </a:lnTo>
                  <a:lnTo>
                    <a:pt x="35" y="227"/>
                  </a:lnTo>
                  <a:lnTo>
                    <a:pt x="34" y="220"/>
                  </a:lnTo>
                  <a:lnTo>
                    <a:pt x="36" y="214"/>
                  </a:lnTo>
                  <a:lnTo>
                    <a:pt x="38" y="211"/>
                  </a:lnTo>
                  <a:lnTo>
                    <a:pt x="38" y="173"/>
                  </a:lnTo>
                  <a:lnTo>
                    <a:pt x="39" y="164"/>
                  </a:lnTo>
                  <a:lnTo>
                    <a:pt x="44" y="165"/>
                  </a:lnTo>
                  <a:lnTo>
                    <a:pt x="49" y="134"/>
                  </a:lnTo>
                  <a:lnTo>
                    <a:pt x="52" y="123"/>
                  </a:lnTo>
                  <a:lnTo>
                    <a:pt x="52" y="105"/>
                  </a:lnTo>
                  <a:lnTo>
                    <a:pt x="52" y="104"/>
                  </a:lnTo>
                  <a:lnTo>
                    <a:pt x="52" y="101"/>
                  </a:lnTo>
                  <a:lnTo>
                    <a:pt x="53" y="94"/>
                  </a:lnTo>
                  <a:lnTo>
                    <a:pt x="51" y="82"/>
                  </a:lnTo>
                  <a:lnTo>
                    <a:pt x="49" y="79"/>
                  </a:lnTo>
                  <a:lnTo>
                    <a:pt x="49" y="34"/>
                  </a:lnTo>
                  <a:lnTo>
                    <a:pt x="47" y="35"/>
                  </a:lnTo>
                  <a:lnTo>
                    <a:pt x="46" y="33"/>
                  </a:lnTo>
                  <a:lnTo>
                    <a:pt x="45" y="32"/>
                  </a:lnTo>
                  <a:lnTo>
                    <a:pt x="47" y="27"/>
                  </a:lnTo>
                  <a:lnTo>
                    <a:pt x="51" y="27"/>
                  </a:lnTo>
                  <a:lnTo>
                    <a:pt x="56" y="27"/>
                  </a:lnTo>
                  <a:lnTo>
                    <a:pt x="85" y="32"/>
                  </a:lnTo>
                  <a:lnTo>
                    <a:pt x="88" y="19"/>
                  </a:lnTo>
                  <a:lnTo>
                    <a:pt x="88" y="12"/>
                  </a:lnTo>
                  <a:lnTo>
                    <a:pt x="89" y="4"/>
                  </a:lnTo>
                  <a:lnTo>
                    <a:pt x="89" y="4"/>
                  </a:lnTo>
                  <a:lnTo>
                    <a:pt x="90" y="0"/>
                  </a:lnTo>
                  <a:lnTo>
                    <a:pt x="111" y="2"/>
                  </a:lnTo>
                  <a:lnTo>
                    <a:pt x="112" y="3"/>
                  </a:lnTo>
                  <a:lnTo>
                    <a:pt x="134" y="5"/>
                  </a:lnTo>
                  <a:lnTo>
                    <a:pt x="137" y="6"/>
                  </a:lnTo>
                  <a:lnTo>
                    <a:pt x="145" y="6"/>
                  </a:lnTo>
                  <a:lnTo>
                    <a:pt x="153" y="7"/>
                  </a:lnTo>
                  <a:lnTo>
                    <a:pt x="163" y="9"/>
                  </a:lnTo>
                  <a:lnTo>
                    <a:pt x="177" y="10"/>
                  </a:lnTo>
                  <a:lnTo>
                    <a:pt x="186" y="12"/>
                  </a:lnTo>
                  <a:lnTo>
                    <a:pt x="189" y="12"/>
                  </a:lnTo>
                  <a:lnTo>
                    <a:pt x="191" y="12"/>
                  </a:lnTo>
                  <a:lnTo>
                    <a:pt x="191" y="12"/>
                  </a:lnTo>
                  <a:lnTo>
                    <a:pt x="192" y="13"/>
                  </a:lnTo>
                  <a:lnTo>
                    <a:pt x="192" y="14"/>
                  </a:lnTo>
                  <a:lnTo>
                    <a:pt x="192" y="14"/>
                  </a:lnTo>
                  <a:lnTo>
                    <a:pt x="193" y="14"/>
                  </a:lnTo>
                  <a:lnTo>
                    <a:pt x="194" y="14"/>
                  </a:lnTo>
                  <a:lnTo>
                    <a:pt x="194" y="14"/>
                  </a:lnTo>
                  <a:lnTo>
                    <a:pt x="195" y="14"/>
                  </a:lnTo>
                  <a:lnTo>
                    <a:pt x="196" y="14"/>
                  </a:lnTo>
                  <a:lnTo>
                    <a:pt x="197" y="14"/>
                  </a:lnTo>
                  <a:lnTo>
                    <a:pt x="197" y="14"/>
                  </a:lnTo>
                  <a:lnTo>
                    <a:pt x="198" y="15"/>
                  </a:lnTo>
                  <a:lnTo>
                    <a:pt x="199" y="16"/>
                  </a:lnTo>
                  <a:lnTo>
                    <a:pt x="199" y="17"/>
                  </a:lnTo>
                  <a:lnTo>
                    <a:pt x="199" y="18"/>
                  </a:lnTo>
                  <a:lnTo>
                    <a:pt x="200" y="18"/>
                  </a:lnTo>
                  <a:lnTo>
                    <a:pt x="200" y="19"/>
                  </a:lnTo>
                  <a:lnTo>
                    <a:pt x="201" y="19"/>
                  </a:lnTo>
                  <a:lnTo>
                    <a:pt x="202" y="21"/>
                  </a:lnTo>
                  <a:lnTo>
                    <a:pt x="202" y="22"/>
                  </a:lnTo>
                  <a:lnTo>
                    <a:pt x="203" y="25"/>
                  </a:lnTo>
                  <a:lnTo>
                    <a:pt x="203" y="26"/>
                  </a:lnTo>
                  <a:lnTo>
                    <a:pt x="204" y="27"/>
                  </a:lnTo>
                  <a:lnTo>
                    <a:pt x="204" y="27"/>
                  </a:lnTo>
                  <a:lnTo>
                    <a:pt x="204" y="29"/>
                  </a:lnTo>
                  <a:lnTo>
                    <a:pt x="205" y="30"/>
                  </a:lnTo>
                  <a:lnTo>
                    <a:pt x="206" y="31"/>
                  </a:lnTo>
                  <a:lnTo>
                    <a:pt x="206" y="32"/>
                  </a:lnTo>
                  <a:lnTo>
                    <a:pt x="206" y="33"/>
                  </a:lnTo>
                  <a:lnTo>
                    <a:pt x="207" y="34"/>
                  </a:lnTo>
                  <a:lnTo>
                    <a:pt x="207" y="35"/>
                  </a:lnTo>
                  <a:lnTo>
                    <a:pt x="207" y="36"/>
                  </a:lnTo>
                  <a:lnTo>
                    <a:pt x="208" y="37"/>
                  </a:lnTo>
                  <a:lnTo>
                    <a:pt x="209" y="38"/>
                  </a:lnTo>
                  <a:lnTo>
                    <a:pt x="210" y="38"/>
                  </a:lnTo>
                  <a:lnTo>
                    <a:pt x="210" y="39"/>
                  </a:lnTo>
                  <a:lnTo>
                    <a:pt x="211" y="40"/>
                  </a:lnTo>
                  <a:lnTo>
                    <a:pt x="212" y="40"/>
                  </a:lnTo>
                  <a:lnTo>
                    <a:pt x="213" y="40"/>
                  </a:lnTo>
                  <a:lnTo>
                    <a:pt x="214" y="40"/>
                  </a:lnTo>
                  <a:lnTo>
                    <a:pt x="214" y="41"/>
                  </a:lnTo>
                  <a:lnTo>
                    <a:pt x="215" y="42"/>
                  </a:lnTo>
                  <a:lnTo>
                    <a:pt x="218" y="43"/>
                  </a:lnTo>
                  <a:lnTo>
                    <a:pt x="219" y="43"/>
                  </a:lnTo>
                  <a:lnTo>
                    <a:pt x="220" y="43"/>
                  </a:lnTo>
                  <a:lnTo>
                    <a:pt x="221" y="45"/>
                  </a:lnTo>
                  <a:lnTo>
                    <a:pt x="223" y="45"/>
                  </a:lnTo>
                  <a:lnTo>
                    <a:pt x="223" y="46"/>
                  </a:lnTo>
                  <a:lnTo>
                    <a:pt x="223" y="47"/>
                  </a:lnTo>
                  <a:lnTo>
                    <a:pt x="223" y="48"/>
                  </a:lnTo>
                  <a:lnTo>
                    <a:pt x="223" y="49"/>
                  </a:lnTo>
                  <a:lnTo>
                    <a:pt x="224" y="49"/>
                  </a:lnTo>
                  <a:lnTo>
                    <a:pt x="225" y="49"/>
                  </a:lnTo>
                  <a:lnTo>
                    <a:pt x="225" y="50"/>
                  </a:lnTo>
                  <a:lnTo>
                    <a:pt x="225" y="51"/>
                  </a:lnTo>
                  <a:lnTo>
                    <a:pt x="226" y="51"/>
                  </a:lnTo>
                  <a:lnTo>
                    <a:pt x="227" y="51"/>
                  </a:lnTo>
                  <a:lnTo>
                    <a:pt x="228" y="53"/>
                  </a:lnTo>
                  <a:lnTo>
                    <a:pt x="228" y="54"/>
                  </a:lnTo>
                  <a:lnTo>
                    <a:pt x="229" y="55"/>
                  </a:lnTo>
                  <a:lnTo>
                    <a:pt x="230" y="56"/>
                  </a:lnTo>
                  <a:lnTo>
                    <a:pt x="231" y="58"/>
                  </a:lnTo>
                  <a:lnTo>
                    <a:pt x="231" y="58"/>
                  </a:lnTo>
                  <a:lnTo>
                    <a:pt x="231" y="58"/>
                  </a:lnTo>
                  <a:lnTo>
                    <a:pt x="231" y="59"/>
                  </a:lnTo>
                  <a:lnTo>
                    <a:pt x="232" y="61"/>
                  </a:lnTo>
                  <a:lnTo>
                    <a:pt x="233" y="61"/>
                  </a:lnTo>
                  <a:lnTo>
                    <a:pt x="235" y="62"/>
                  </a:lnTo>
                  <a:lnTo>
                    <a:pt x="235" y="63"/>
                  </a:lnTo>
                  <a:lnTo>
                    <a:pt x="236" y="63"/>
                  </a:lnTo>
                  <a:lnTo>
                    <a:pt x="238" y="64"/>
                  </a:lnTo>
                  <a:lnTo>
                    <a:pt x="238" y="64"/>
                  </a:lnTo>
                  <a:lnTo>
                    <a:pt x="239" y="65"/>
                  </a:lnTo>
                  <a:lnTo>
                    <a:pt x="239" y="66"/>
                  </a:lnTo>
                  <a:lnTo>
                    <a:pt x="240" y="66"/>
                  </a:lnTo>
                  <a:lnTo>
                    <a:pt x="241" y="68"/>
                  </a:lnTo>
                  <a:lnTo>
                    <a:pt x="242" y="69"/>
                  </a:lnTo>
                  <a:lnTo>
                    <a:pt x="242" y="69"/>
                  </a:lnTo>
                  <a:lnTo>
                    <a:pt x="243" y="71"/>
                  </a:lnTo>
                  <a:lnTo>
                    <a:pt x="243" y="71"/>
                  </a:lnTo>
                  <a:lnTo>
                    <a:pt x="242" y="71"/>
                  </a:lnTo>
                  <a:lnTo>
                    <a:pt x="243" y="72"/>
                  </a:lnTo>
                  <a:lnTo>
                    <a:pt x="243" y="73"/>
                  </a:lnTo>
                  <a:lnTo>
                    <a:pt x="243" y="74"/>
                  </a:lnTo>
                  <a:lnTo>
                    <a:pt x="244" y="75"/>
                  </a:lnTo>
                  <a:lnTo>
                    <a:pt x="245" y="75"/>
                  </a:lnTo>
                  <a:lnTo>
                    <a:pt x="246" y="77"/>
                  </a:lnTo>
                  <a:lnTo>
                    <a:pt x="247" y="77"/>
                  </a:lnTo>
                  <a:lnTo>
                    <a:pt x="247" y="78"/>
                  </a:lnTo>
                  <a:lnTo>
                    <a:pt x="248" y="79"/>
                  </a:lnTo>
                  <a:lnTo>
                    <a:pt x="249" y="79"/>
                  </a:lnTo>
                  <a:lnTo>
                    <a:pt x="249" y="79"/>
                  </a:lnTo>
                  <a:lnTo>
                    <a:pt x="249" y="79"/>
                  </a:lnTo>
                  <a:lnTo>
                    <a:pt x="249" y="80"/>
                  </a:lnTo>
                  <a:lnTo>
                    <a:pt x="250" y="80"/>
                  </a:lnTo>
                  <a:lnTo>
                    <a:pt x="251" y="81"/>
                  </a:lnTo>
                  <a:lnTo>
                    <a:pt x="251" y="82"/>
                  </a:lnTo>
                  <a:lnTo>
                    <a:pt x="252" y="82"/>
                  </a:lnTo>
                  <a:lnTo>
                    <a:pt x="253" y="84"/>
                  </a:lnTo>
                  <a:lnTo>
                    <a:pt x="252" y="84"/>
                  </a:lnTo>
                  <a:lnTo>
                    <a:pt x="252" y="85"/>
                  </a:lnTo>
                  <a:lnTo>
                    <a:pt x="253" y="85"/>
                  </a:lnTo>
                  <a:lnTo>
                    <a:pt x="254" y="86"/>
                  </a:lnTo>
                  <a:lnTo>
                    <a:pt x="254" y="86"/>
                  </a:lnTo>
                  <a:lnTo>
                    <a:pt x="255" y="86"/>
                  </a:lnTo>
                  <a:lnTo>
                    <a:pt x="255" y="87"/>
                  </a:lnTo>
                  <a:lnTo>
                    <a:pt x="256" y="87"/>
                  </a:lnTo>
                  <a:lnTo>
                    <a:pt x="257" y="87"/>
                  </a:lnTo>
                  <a:lnTo>
                    <a:pt x="257" y="88"/>
                  </a:lnTo>
                  <a:lnTo>
                    <a:pt x="258" y="88"/>
                  </a:lnTo>
                  <a:lnTo>
                    <a:pt x="259" y="88"/>
                  </a:lnTo>
                  <a:lnTo>
                    <a:pt x="259" y="88"/>
                  </a:lnTo>
                  <a:lnTo>
                    <a:pt x="259" y="89"/>
                  </a:lnTo>
                  <a:lnTo>
                    <a:pt x="260" y="90"/>
                  </a:lnTo>
                  <a:lnTo>
                    <a:pt x="261" y="90"/>
                  </a:lnTo>
                  <a:lnTo>
                    <a:pt x="261" y="90"/>
                  </a:lnTo>
                  <a:lnTo>
                    <a:pt x="262" y="90"/>
                  </a:lnTo>
                  <a:lnTo>
                    <a:pt x="262" y="90"/>
                  </a:lnTo>
                  <a:lnTo>
                    <a:pt x="263" y="90"/>
                  </a:lnTo>
                  <a:lnTo>
                    <a:pt x="263" y="90"/>
                  </a:lnTo>
                  <a:lnTo>
                    <a:pt x="263" y="91"/>
                  </a:lnTo>
                  <a:lnTo>
                    <a:pt x="264" y="91"/>
                  </a:lnTo>
                  <a:lnTo>
                    <a:pt x="264" y="91"/>
                  </a:lnTo>
                  <a:lnTo>
                    <a:pt x="265" y="92"/>
                  </a:lnTo>
                  <a:lnTo>
                    <a:pt x="265" y="92"/>
                  </a:lnTo>
                  <a:lnTo>
                    <a:pt x="266" y="92"/>
                  </a:lnTo>
                  <a:lnTo>
                    <a:pt x="266" y="93"/>
                  </a:lnTo>
                  <a:lnTo>
                    <a:pt x="267" y="94"/>
                  </a:lnTo>
                  <a:lnTo>
                    <a:pt x="267" y="94"/>
                  </a:lnTo>
                  <a:lnTo>
                    <a:pt x="268" y="94"/>
                  </a:lnTo>
                  <a:lnTo>
                    <a:pt x="269" y="95"/>
                  </a:lnTo>
                  <a:lnTo>
                    <a:pt x="269" y="95"/>
                  </a:lnTo>
                  <a:lnTo>
                    <a:pt x="269" y="97"/>
                  </a:lnTo>
                  <a:lnTo>
                    <a:pt x="270" y="97"/>
                  </a:lnTo>
                  <a:lnTo>
                    <a:pt x="272" y="98"/>
                  </a:lnTo>
                  <a:lnTo>
                    <a:pt x="272" y="99"/>
                  </a:lnTo>
                  <a:lnTo>
                    <a:pt x="272" y="99"/>
                  </a:lnTo>
                  <a:lnTo>
                    <a:pt x="272" y="100"/>
                  </a:lnTo>
                  <a:lnTo>
                    <a:pt x="272" y="99"/>
                  </a:lnTo>
                  <a:lnTo>
                    <a:pt x="273" y="99"/>
                  </a:lnTo>
                  <a:lnTo>
                    <a:pt x="274" y="100"/>
                  </a:lnTo>
                  <a:lnTo>
                    <a:pt x="275" y="100"/>
                  </a:lnTo>
                  <a:lnTo>
                    <a:pt x="275" y="100"/>
                  </a:lnTo>
                  <a:lnTo>
                    <a:pt x="276" y="101"/>
                  </a:lnTo>
                  <a:lnTo>
                    <a:pt x="276" y="102"/>
                  </a:lnTo>
                  <a:lnTo>
                    <a:pt x="276" y="103"/>
                  </a:lnTo>
                  <a:lnTo>
                    <a:pt x="276" y="104"/>
                  </a:lnTo>
                  <a:lnTo>
                    <a:pt x="277" y="105"/>
                  </a:lnTo>
                  <a:lnTo>
                    <a:pt x="277" y="105"/>
                  </a:lnTo>
                  <a:lnTo>
                    <a:pt x="277" y="105"/>
                  </a:lnTo>
                  <a:lnTo>
                    <a:pt x="279" y="105"/>
                  </a:lnTo>
                  <a:lnTo>
                    <a:pt x="280" y="105"/>
                  </a:lnTo>
                  <a:lnTo>
                    <a:pt x="280" y="106"/>
                  </a:lnTo>
                  <a:lnTo>
                    <a:pt x="280" y="107"/>
                  </a:lnTo>
                  <a:lnTo>
                    <a:pt x="281" y="108"/>
                  </a:lnTo>
                  <a:lnTo>
                    <a:pt x="281" y="109"/>
                  </a:lnTo>
                  <a:lnTo>
                    <a:pt x="281" y="110"/>
                  </a:lnTo>
                  <a:lnTo>
                    <a:pt x="281" y="110"/>
                  </a:lnTo>
                  <a:lnTo>
                    <a:pt x="282" y="112"/>
                  </a:lnTo>
                  <a:lnTo>
                    <a:pt x="282" y="113"/>
                  </a:lnTo>
                  <a:lnTo>
                    <a:pt x="282" y="113"/>
                  </a:lnTo>
                  <a:lnTo>
                    <a:pt x="282" y="115"/>
                  </a:lnTo>
                  <a:lnTo>
                    <a:pt x="282" y="116"/>
                  </a:lnTo>
                  <a:lnTo>
                    <a:pt x="282" y="116"/>
                  </a:lnTo>
                  <a:lnTo>
                    <a:pt x="282" y="118"/>
                  </a:lnTo>
                  <a:lnTo>
                    <a:pt x="282" y="118"/>
                  </a:lnTo>
                  <a:lnTo>
                    <a:pt x="282" y="119"/>
                  </a:lnTo>
                  <a:lnTo>
                    <a:pt x="282" y="120"/>
                  </a:lnTo>
                  <a:lnTo>
                    <a:pt x="282" y="121"/>
                  </a:lnTo>
                  <a:lnTo>
                    <a:pt x="282" y="122"/>
                  </a:lnTo>
                  <a:lnTo>
                    <a:pt x="283" y="123"/>
                  </a:lnTo>
                  <a:lnTo>
                    <a:pt x="284" y="123"/>
                  </a:lnTo>
                  <a:lnTo>
                    <a:pt x="285" y="123"/>
                  </a:lnTo>
                  <a:lnTo>
                    <a:pt x="285" y="124"/>
                  </a:lnTo>
                  <a:lnTo>
                    <a:pt x="285" y="125"/>
                  </a:lnTo>
                  <a:lnTo>
                    <a:pt x="285" y="126"/>
                  </a:lnTo>
                  <a:lnTo>
                    <a:pt x="285" y="126"/>
                  </a:lnTo>
                  <a:lnTo>
                    <a:pt x="286" y="126"/>
                  </a:lnTo>
                  <a:lnTo>
                    <a:pt x="286" y="127"/>
                  </a:lnTo>
                  <a:lnTo>
                    <a:pt x="288" y="128"/>
                  </a:lnTo>
                  <a:lnTo>
                    <a:pt x="288" y="129"/>
                  </a:lnTo>
                  <a:lnTo>
                    <a:pt x="288" y="130"/>
                  </a:lnTo>
                  <a:lnTo>
                    <a:pt x="288" y="131"/>
                  </a:lnTo>
                  <a:lnTo>
                    <a:pt x="288" y="131"/>
                  </a:lnTo>
                  <a:lnTo>
                    <a:pt x="288" y="131"/>
                  </a:lnTo>
                  <a:lnTo>
                    <a:pt x="289" y="131"/>
                  </a:lnTo>
                  <a:lnTo>
                    <a:pt x="289" y="131"/>
                  </a:lnTo>
                  <a:lnTo>
                    <a:pt x="290" y="132"/>
                  </a:lnTo>
                  <a:lnTo>
                    <a:pt x="290" y="133"/>
                  </a:lnTo>
                  <a:lnTo>
                    <a:pt x="290" y="134"/>
                  </a:lnTo>
                  <a:lnTo>
                    <a:pt x="290" y="134"/>
                  </a:lnTo>
                  <a:lnTo>
                    <a:pt x="290" y="135"/>
                  </a:lnTo>
                  <a:lnTo>
                    <a:pt x="291" y="137"/>
                  </a:lnTo>
                  <a:lnTo>
                    <a:pt x="291" y="139"/>
                  </a:lnTo>
                  <a:lnTo>
                    <a:pt x="291" y="139"/>
                  </a:lnTo>
                  <a:lnTo>
                    <a:pt x="290" y="140"/>
                  </a:lnTo>
                  <a:lnTo>
                    <a:pt x="290" y="142"/>
                  </a:lnTo>
                  <a:lnTo>
                    <a:pt x="290" y="142"/>
                  </a:lnTo>
                  <a:lnTo>
                    <a:pt x="290" y="143"/>
                  </a:lnTo>
                  <a:lnTo>
                    <a:pt x="290" y="144"/>
                  </a:lnTo>
                  <a:lnTo>
                    <a:pt x="290" y="144"/>
                  </a:lnTo>
                  <a:lnTo>
                    <a:pt x="290" y="145"/>
                  </a:lnTo>
                  <a:lnTo>
                    <a:pt x="290" y="145"/>
                  </a:lnTo>
                  <a:lnTo>
                    <a:pt x="289" y="146"/>
                  </a:lnTo>
                  <a:lnTo>
                    <a:pt x="290" y="147"/>
                  </a:lnTo>
                  <a:lnTo>
                    <a:pt x="289" y="148"/>
                  </a:lnTo>
                  <a:lnTo>
                    <a:pt x="290" y="149"/>
                  </a:lnTo>
                  <a:lnTo>
                    <a:pt x="290" y="151"/>
                  </a:lnTo>
                  <a:lnTo>
                    <a:pt x="290" y="152"/>
                  </a:lnTo>
                  <a:lnTo>
                    <a:pt x="290" y="153"/>
                  </a:lnTo>
                  <a:lnTo>
                    <a:pt x="290" y="155"/>
                  </a:lnTo>
                  <a:lnTo>
                    <a:pt x="290" y="155"/>
                  </a:lnTo>
                  <a:lnTo>
                    <a:pt x="290" y="156"/>
                  </a:lnTo>
                  <a:lnTo>
                    <a:pt x="290" y="157"/>
                  </a:lnTo>
                  <a:lnTo>
                    <a:pt x="291" y="157"/>
                  </a:lnTo>
                  <a:lnTo>
                    <a:pt x="291" y="157"/>
                  </a:lnTo>
                  <a:lnTo>
                    <a:pt x="291" y="158"/>
                  </a:lnTo>
                  <a:lnTo>
                    <a:pt x="292" y="159"/>
                  </a:lnTo>
                  <a:lnTo>
                    <a:pt x="293" y="159"/>
                  </a:lnTo>
                  <a:lnTo>
                    <a:pt x="293" y="160"/>
                  </a:lnTo>
                  <a:lnTo>
                    <a:pt x="293" y="160"/>
                  </a:lnTo>
                  <a:lnTo>
                    <a:pt x="293" y="161"/>
                  </a:lnTo>
                  <a:lnTo>
                    <a:pt x="293" y="161"/>
                  </a:lnTo>
                  <a:lnTo>
                    <a:pt x="293" y="162"/>
                  </a:lnTo>
                  <a:lnTo>
                    <a:pt x="293" y="162"/>
                  </a:lnTo>
                  <a:lnTo>
                    <a:pt x="293" y="163"/>
                  </a:lnTo>
                  <a:lnTo>
                    <a:pt x="294" y="164"/>
                  </a:lnTo>
                  <a:lnTo>
                    <a:pt x="295" y="164"/>
                  </a:lnTo>
                  <a:lnTo>
                    <a:pt x="295" y="165"/>
                  </a:lnTo>
                  <a:lnTo>
                    <a:pt x="295" y="166"/>
                  </a:lnTo>
                  <a:lnTo>
                    <a:pt x="296" y="167"/>
                  </a:lnTo>
                  <a:lnTo>
                    <a:pt x="296" y="168"/>
                  </a:lnTo>
                  <a:lnTo>
                    <a:pt x="296" y="169"/>
                  </a:lnTo>
                  <a:lnTo>
                    <a:pt x="297" y="169"/>
                  </a:lnTo>
                  <a:lnTo>
                    <a:pt x="296" y="169"/>
                  </a:lnTo>
                  <a:lnTo>
                    <a:pt x="296" y="170"/>
                  </a:lnTo>
                  <a:lnTo>
                    <a:pt x="297" y="170"/>
                  </a:lnTo>
                  <a:lnTo>
                    <a:pt x="297" y="172"/>
                  </a:lnTo>
                  <a:lnTo>
                    <a:pt x="298" y="173"/>
                  </a:lnTo>
                  <a:lnTo>
                    <a:pt x="297" y="173"/>
                  </a:lnTo>
                  <a:lnTo>
                    <a:pt x="297" y="174"/>
                  </a:lnTo>
                  <a:lnTo>
                    <a:pt x="298" y="174"/>
                  </a:lnTo>
                  <a:lnTo>
                    <a:pt x="298" y="175"/>
                  </a:lnTo>
                  <a:lnTo>
                    <a:pt x="298" y="176"/>
                  </a:lnTo>
                  <a:lnTo>
                    <a:pt x="299" y="176"/>
                  </a:lnTo>
                  <a:lnTo>
                    <a:pt x="299" y="177"/>
                  </a:lnTo>
                  <a:lnTo>
                    <a:pt x="300" y="177"/>
                  </a:lnTo>
                  <a:lnTo>
                    <a:pt x="300" y="178"/>
                  </a:lnTo>
                  <a:lnTo>
                    <a:pt x="301" y="179"/>
                  </a:lnTo>
                  <a:lnTo>
                    <a:pt x="302" y="179"/>
                  </a:lnTo>
                  <a:lnTo>
                    <a:pt x="305" y="182"/>
                  </a:lnTo>
                  <a:lnTo>
                    <a:pt x="306" y="182"/>
                  </a:lnTo>
                  <a:lnTo>
                    <a:pt x="306" y="183"/>
                  </a:lnTo>
                  <a:lnTo>
                    <a:pt x="306" y="184"/>
                  </a:lnTo>
                  <a:lnTo>
                    <a:pt x="307" y="184"/>
                  </a:lnTo>
                  <a:lnTo>
                    <a:pt x="308" y="185"/>
                  </a:lnTo>
                  <a:lnTo>
                    <a:pt x="308" y="186"/>
                  </a:lnTo>
                  <a:lnTo>
                    <a:pt x="309" y="186"/>
                  </a:lnTo>
                  <a:lnTo>
                    <a:pt x="310" y="186"/>
                  </a:lnTo>
                  <a:lnTo>
                    <a:pt x="311" y="186"/>
                  </a:lnTo>
                  <a:lnTo>
                    <a:pt x="311" y="186"/>
                  </a:lnTo>
                  <a:lnTo>
                    <a:pt x="313" y="186"/>
                  </a:lnTo>
                  <a:lnTo>
                    <a:pt x="313" y="187"/>
                  </a:lnTo>
                  <a:lnTo>
                    <a:pt x="313" y="187"/>
                  </a:lnTo>
                  <a:lnTo>
                    <a:pt x="314" y="188"/>
                  </a:lnTo>
                  <a:lnTo>
                    <a:pt x="315" y="188"/>
                  </a:lnTo>
                  <a:lnTo>
                    <a:pt x="315" y="188"/>
                  </a:lnTo>
                  <a:lnTo>
                    <a:pt x="315" y="189"/>
                  </a:lnTo>
                  <a:lnTo>
                    <a:pt x="316" y="189"/>
                  </a:lnTo>
                  <a:lnTo>
                    <a:pt x="316" y="190"/>
                  </a:lnTo>
                  <a:lnTo>
                    <a:pt x="316" y="191"/>
                  </a:lnTo>
                  <a:lnTo>
                    <a:pt x="316" y="191"/>
                  </a:lnTo>
                  <a:lnTo>
                    <a:pt x="316" y="191"/>
                  </a:lnTo>
                  <a:lnTo>
                    <a:pt x="317" y="192"/>
                  </a:lnTo>
                  <a:lnTo>
                    <a:pt x="318" y="194"/>
                  </a:lnTo>
                  <a:lnTo>
                    <a:pt x="318" y="194"/>
                  </a:lnTo>
                  <a:lnTo>
                    <a:pt x="319" y="195"/>
                  </a:lnTo>
                  <a:lnTo>
                    <a:pt x="319" y="196"/>
                  </a:lnTo>
                  <a:lnTo>
                    <a:pt x="319" y="196"/>
                  </a:lnTo>
                  <a:lnTo>
                    <a:pt x="320" y="196"/>
                  </a:lnTo>
                  <a:lnTo>
                    <a:pt x="321" y="196"/>
                  </a:lnTo>
                  <a:lnTo>
                    <a:pt x="321" y="197"/>
                  </a:lnTo>
                  <a:lnTo>
                    <a:pt x="322" y="198"/>
                  </a:lnTo>
                  <a:lnTo>
                    <a:pt x="323" y="199"/>
                  </a:lnTo>
                  <a:lnTo>
                    <a:pt x="323" y="199"/>
                  </a:lnTo>
                  <a:lnTo>
                    <a:pt x="324" y="199"/>
                  </a:lnTo>
                  <a:lnTo>
                    <a:pt x="324" y="200"/>
                  </a:lnTo>
                  <a:lnTo>
                    <a:pt x="325" y="200"/>
                  </a:lnTo>
                  <a:lnTo>
                    <a:pt x="325" y="201"/>
                  </a:lnTo>
                  <a:lnTo>
                    <a:pt x="326" y="201"/>
                  </a:lnTo>
                  <a:lnTo>
                    <a:pt x="327" y="202"/>
                  </a:lnTo>
                  <a:lnTo>
                    <a:pt x="329" y="203"/>
                  </a:lnTo>
                  <a:lnTo>
                    <a:pt x="329" y="204"/>
                  </a:lnTo>
                  <a:lnTo>
                    <a:pt x="330" y="204"/>
                  </a:lnTo>
                  <a:lnTo>
                    <a:pt x="332" y="204"/>
                  </a:lnTo>
                  <a:lnTo>
                    <a:pt x="333" y="204"/>
                  </a:lnTo>
                  <a:lnTo>
                    <a:pt x="333" y="205"/>
                  </a:lnTo>
                  <a:lnTo>
                    <a:pt x="334" y="205"/>
                  </a:lnTo>
                  <a:lnTo>
                    <a:pt x="334" y="205"/>
                  </a:lnTo>
                  <a:lnTo>
                    <a:pt x="336" y="205"/>
                  </a:lnTo>
                  <a:lnTo>
                    <a:pt x="337" y="205"/>
                  </a:lnTo>
                  <a:lnTo>
                    <a:pt x="338" y="206"/>
                  </a:lnTo>
                  <a:lnTo>
                    <a:pt x="339" y="207"/>
                  </a:lnTo>
                  <a:lnTo>
                    <a:pt x="340" y="207"/>
                  </a:lnTo>
                  <a:lnTo>
                    <a:pt x="341" y="207"/>
                  </a:lnTo>
                  <a:lnTo>
                    <a:pt x="342" y="208"/>
                  </a:lnTo>
                  <a:lnTo>
                    <a:pt x="342" y="209"/>
                  </a:lnTo>
                  <a:lnTo>
                    <a:pt x="342" y="209"/>
                  </a:lnTo>
                  <a:lnTo>
                    <a:pt x="342" y="209"/>
                  </a:lnTo>
                  <a:lnTo>
                    <a:pt x="343" y="210"/>
                  </a:lnTo>
                  <a:lnTo>
                    <a:pt x="344" y="211"/>
                  </a:lnTo>
                  <a:lnTo>
                    <a:pt x="345" y="212"/>
                  </a:lnTo>
                  <a:lnTo>
                    <a:pt x="345" y="212"/>
                  </a:lnTo>
                  <a:lnTo>
                    <a:pt x="345" y="213"/>
                  </a:lnTo>
                  <a:lnTo>
                    <a:pt x="346" y="214"/>
                  </a:lnTo>
                  <a:lnTo>
                    <a:pt x="347" y="214"/>
                  </a:lnTo>
                  <a:lnTo>
                    <a:pt x="348" y="214"/>
                  </a:lnTo>
                  <a:lnTo>
                    <a:pt x="349" y="214"/>
                  </a:lnTo>
                  <a:lnTo>
                    <a:pt x="350" y="215"/>
                  </a:lnTo>
                  <a:lnTo>
                    <a:pt x="350" y="215"/>
                  </a:lnTo>
                  <a:lnTo>
                    <a:pt x="351" y="215"/>
                  </a:lnTo>
                  <a:lnTo>
                    <a:pt x="352" y="214"/>
                  </a:lnTo>
                  <a:lnTo>
                    <a:pt x="352" y="215"/>
                  </a:lnTo>
                  <a:lnTo>
                    <a:pt x="352" y="216"/>
                  </a:lnTo>
                  <a:lnTo>
                    <a:pt x="353" y="216"/>
                  </a:lnTo>
                  <a:lnTo>
                    <a:pt x="355" y="216"/>
                  </a:lnTo>
                  <a:lnTo>
                    <a:pt x="355" y="216"/>
                  </a:lnTo>
                  <a:lnTo>
                    <a:pt x="356" y="217"/>
                  </a:lnTo>
                  <a:lnTo>
                    <a:pt x="357" y="217"/>
                  </a:lnTo>
                  <a:lnTo>
                    <a:pt x="357" y="218"/>
                  </a:lnTo>
                  <a:lnTo>
                    <a:pt x="358" y="219"/>
                  </a:lnTo>
                  <a:lnTo>
                    <a:pt x="358" y="219"/>
                  </a:lnTo>
                  <a:lnTo>
                    <a:pt x="358" y="220"/>
                  </a:lnTo>
                  <a:lnTo>
                    <a:pt x="359" y="220"/>
                  </a:lnTo>
                  <a:lnTo>
                    <a:pt x="360" y="221"/>
                  </a:lnTo>
                  <a:lnTo>
                    <a:pt x="360" y="222"/>
                  </a:lnTo>
                  <a:lnTo>
                    <a:pt x="360" y="222"/>
                  </a:lnTo>
                  <a:lnTo>
                    <a:pt x="360" y="222"/>
                  </a:lnTo>
                  <a:lnTo>
                    <a:pt x="361" y="222"/>
                  </a:lnTo>
                  <a:lnTo>
                    <a:pt x="362" y="223"/>
                  </a:lnTo>
                  <a:lnTo>
                    <a:pt x="362" y="224"/>
                  </a:lnTo>
                  <a:lnTo>
                    <a:pt x="363" y="225"/>
                  </a:lnTo>
                  <a:lnTo>
                    <a:pt x="364" y="225"/>
                  </a:lnTo>
                  <a:lnTo>
                    <a:pt x="365" y="226"/>
                  </a:lnTo>
                  <a:lnTo>
                    <a:pt x="366" y="227"/>
                  </a:lnTo>
                  <a:lnTo>
                    <a:pt x="367" y="226"/>
                  </a:lnTo>
                  <a:lnTo>
                    <a:pt x="368" y="225"/>
                  </a:lnTo>
                  <a:lnTo>
                    <a:pt x="368" y="225"/>
                  </a:lnTo>
                  <a:lnTo>
                    <a:pt x="368" y="225"/>
                  </a:lnTo>
                  <a:lnTo>
                    <a:pt x="368" y="226"/>
                  </a:lnTo>
                  <a:lnTo>
                    <a:pt x="368" y="227"/>
                  </a:lnTo>
                  <a:lnTo>
                    <a:pt x="369" y="227"/>
                  </a:lnTo>
                  <a:lnTo>
                    <a:pt x="370" y="227"/>
                  </a:lnTo>
                  <a:lnTo>
                    <a:pt x="365" y="237"/>
                  </a:lnTo>
                  <a:lnTo>
                    <a:pt x="351" y="259"/>
                  </a:lnTo>
                  <a:lnTo>
                    <a:pt x="342" y="274"/>
                  </a:lnTo>
                  <a:lnTo>
                    <a:pt x="322" y="305"/>
                  </a:lnTo>
                  <a:lnTo>
                    <a:pt x="325" y="323"/>
                  </a:lnTo>
                  <a:lnTo>
                    <a:pt x="335" y="384"/>
                  </a:lnTo>
                  <a:lnTo>
                    <a:pt x="336" y="388"/>
                  </a:lnTo>
                  <a:lnTo>
                    <a:pt x="314" y="381"/>
                  </a:lnTo>
                  <a:lnTo>
                    <a:pt x="298" y="383"/>
                  </a:lnTo>
                  <a:lnTo>
                    <a:pt x="279" y="406"/>
                  </a:lnTo>
                  <a:lnTo>
                    <a:pt x="277" y="408"/>
                  </a:lnTo>
                  <a:lnTo>
                    <a:pt x="276" y="409"/>
                  </a:lnTo>
                  <a:lnTo>
                    <a:pt x="275" y="409"/>
                  </a:lnTo>
                  <a:lnTo>
                    <a:pt x="274" y="408"/>
                  </a:lnTo>
                  <a:lnTo>
                    <a:pt x="274" y="407"/>
                  </a:lnTo>
                  <a:lnTo>
                    <a:pt x="272" y="407"/>
                  </a:lnTo>
                  <a:lnTo>
                    <a:pt x="271" y="406"/>
                  </a:lnTo>
                  <a:lnTo>
                    <a:pt x="270" y="405"/>
                  </a:lnTo>
                  <a:lnTo>
                    <a:pt x="269" y="404"/>
                  </a:lnTo>
                  <a:lnTo>
                    <a:pt x="269" y="404"/>
                  </a:lnTo>
                  <a:lnTo>
                    <a:pt x="269" y="404"/>
                  </a:lnTo>
                  <a:lnTo>
                    <a:pt x="269" y="403"/>
                  </a:lnTo>
                  <a:lnTo>
                    <a:pt x="268" y="401"/>
                  </a:lnTo>
                  <a:lnTo>
                    <a:pt x="267" y="401"/>
                  </a:lnTo>
                  <a:lnTo>
                    <a:pt x="267" y="400"/>
                  </a:lnTo>
                  <a:lnTo>
                    <a:pt x="266" y="399"/>
                  </a:lnTo>
                  <a:lnTo>
                    <a:pt x="265" y="399"/>
                  </a:lnTo>
                  <a:lnTo>
                    <a:pt x="264" y="398"/>
                  </a:lnTo>
                  <a:lnTo>
                    <a:pt x="264" y="398"/>
                  </a:lnTo>
                  <a:lnTo>
                    <a:pt x="262" y="396"/>
                  </a:lnTo>
                  <a:lnTo>
                    <a:pt x="261" y="396"/>
                  </a:lnTo>
                  <a:lnTo>
                    <a:pt x="259" y="395"/>
                  </a:lnTo>
                  <a:lnTo>
                    <a:pt x="259" y="395"/>
                  </a:lnTo>
                  <a:lnTo>
                    <a:pt x="257" y="395"/>
                  </a:lnTo>
                  <a:lnTo>
                    <a:pt x="256" y="396"/>
                  </a:lnTo>
                  <a:lnTo>
                    <a:pt x="255" y="395"/>
                  </a:lnTo>
                  <a:lnTo>
                    <a:pt x="254" y="395"/>
                  </a:lnTo>
                  <a:lnTo>
                    <a:pt x="254" y="395"/>
                  </a:lnTo>
                  <a:lnTo>
                    <a:pt x="253" y="396"/>
                  </a:lnTo>
                  <a:lnTo>
                    <a:pt x="252" y="396"/>
                  </a:lnTo>
                  <a:lnTo>
                    <a:pt x="251" y="397"/>
                  </a:lnTo>
                  <a:lnTo>
                    <a:pt x="250" y="397"/>
                  </a:lnTo>
                  <a:lnTo>
                    <a:pt x="249" y="396"/>
                  </a:lnTo>
                  <a:lnTo>
                    <a:pt x="248" y="396"/>
                  </a:lnTo>
                  <a:lnTo>
                    <a:pt x="247" y="396"/>
                  </a:lnTo>
                  <a:lnTo>
                    <a:pt x="246" y="396"/>
                  </a:lnTo>
                  <a:lnTo>
                    <a:pt x="245" y="396"/>
                  </a:lnTo>
                  <a:lnTo>
                    <a:pt x="244" y="396"/>
                  </a:lnTo>
                  <a:lnTo>
                    <a:pt x="243" y="396"/>
                  </a:lnTo>
                  <a:lnTo>
                    <a:pt x="243" y="395"/>
                  </a:lnTo>
                  <a:lnTo>
                    <a:pt x="242" y="394"/>
                  </a:lnTo>
                  <a:lnTo>
                    <a:pt x="242" y="394"/>
                  </a:lnTo>
                  <a:lnTo>
                    <a:pt x="241" y="393"/>
                  </a:lnTo>
                  <a:lnTo>
                    <a:pt x="241" y="392"/>
                  </a:lnTo>
                  <a:lnTo>
                    <a:pt x="240" y="391"/>
                  </a:lnTo>
                  <a:lnTo>
                    <a:pt x="239" y="391"/>
                  </a:lnTo>
                  <a:lnTo>
                    <a:pt x="238" y="391"/>
                  </a:lnTo>
                  <a:lnTo>
                    <a:pt x="238" y="390"/>
                  </a:lnTo>
                  <a:lnTo>
                    <a:pt x="228" y="395"/>
                  </a:lnTo>
                  <a:lnTo>
                    <a:pt x="225" y="396"/>
                  </a:lnTo>
                  <a:lnTo>
                    <a:pt x="220" y="393"/>
                  </a:lnTo>
                  <a:lnTo>
                    <a:pt x="212" y="388"/>
                  </a:lnTo>
                  <a:lnTo>
                    <a:pt x="207" y="378"/>
                  </a:lnTo>
                  <a:lnTo>
                    <a:pt x="202" y="378"/>
                  </a:lnTo>
                  <a:lnTo>
                    <a:pt x="199" y="379"/>
                  </a:lnTo>
                  <a:lnTo>
                    <a:pt x="192" y="370"/>
                  </a:lnTo>
                  <a:lnTo>
                    <a:pt x="190" y="369"/>
                  </a:lnTo>
                  <a:lnTo>
                    <a:pt x="189" y="368"/>
                  </a:lnTo>
                  <a:lnTo>
                    <a:pt x="188" y="366"/>
                  </a:lnTo>
                  <a:lnTo>
                    <a:pt x="186" y="365"/>
                  </a:lnTo>
                  <a:lnTo>
                    <a:pt x="186" y="365"/>
                  </a:lnTo>
                  <a:lnTo>
                    <a:pt x="184" y="365"/>
                  </a:lnTo>
                  <a:lnTo>
                    <a:pt x="183" y="365"/>
                  </a:lnTo>
                  <a:lnTo>
                    <a:pt x="183" y="365"/>
                  </a:lnTo>
                  <a:lnTo>
                    <a:pt x="182" y="366"/>
                  </a:lnTo>
                  <a:lnTo>
                    <a:pt x="181" y="367"/>
                  </a:lnTo>
                  <a:lnTo>
                    <a:pt x="181" y="368"/>
                  </a:lnTo>
                  <a:lnTo>
                    <a:pt x="181" y="368"/>
                  </a:lnTo>
                  <a:lnTo>
                    <a:pt x="180" y="369"/>
                  </a:lnTo>
                  <a:lnTo>
                    <a:pt x="179" y="370"/>
                  </a:lnTo>
                  <a:lnTo>
                    <a:pt x="179" y="370"/>
                  </a:lnTo>
                  <a:lnTo>
                    <a:pt x="178" y="370"/>
                  </a:lnTo>
                  <a:lnTo>
                    <a:pt x="177" y="369"/>
                  </a:lnTo>
                  <a:lnTo>
                    <a:pt x="177" y="368"/>
                  </a:lnTo>
                  <a:lnTo>
                    <a:pt x="176" y="368"/>
                  </a:lnTo>
                  <a:lnTo>
                    <a:pt x="175" y="368"/>
                  </a:lnTo>
                  <a:lnTo>
                    <a:pt x="174" y="368"/>
                  </a:lnTo>
                  <a:lnTo>
                    <a:pt x="174" y="369"/>
                  </a:lnTo>
                  <a:lnTo>
                    <a:pt x="174" y="370"/>
                  </a:lnTo>
                  <a:lnTo>
                    <a:pt x="173" y="371"/>
                  </a:lnTo>
                  <a:lnTo>
                    <a:pt x="173" y="373"/>
                  </a:lnTo>
                  <a:lnTo>
                    <a:pt x="173" y="373"/>
                  </a:lnTo>
                  <a:lnTo>
                    <a:pt x="173" y="375"/>
                  </a:lnTo>
                  <a:lnTo>
                    <a:pt x="173" y="375"/>
                  </a:lnTo>
                  <a:lnTo>
                    <a:pt x="173" y="376"/>
                  </a:lnTo>
                  <a:lnTo>
                    <a:pt x="172" y="378"/>
                  </a:lnTo>
                  <a:lnTo>
                    <a:pt x="171" y="379"/>
                  </a:lnTo>
                  <a:lnTo>
                    <a:pt x="169" y="380"/>
                  </a:lnTo>
                  <a:lnTo>
                    <a:pt x="169" y="390"/>
                  </a:lnTo>
                  <a:lnTo>
                    <a:pt x="168" y="390"/>
                  </a:lnTo>
                  <a:lnTo>
                    <a:pt x="168" y="390"/>
                  </a:lnTo>
                  <a:lnTo>
                    <a:pt x="166" y="391"/>
                  </a:lnTo>
                  <a:lnTo>
                    <a:pt x="165" y="391"/>
                  </a:lnTo>
                  <a:lnTo>
                    <a:pt x="163" y="391"/>
                  </a:lnTo>
                  <a:lnTo>
                    <a:pt x="161" y="391"/>
                  </a:lnTo>
                  <a:lnTo>
                    <a:pt x="160" y="391"/>
                  </a:lnTo>
                  <a:lnTo>
                    <a:pt x="156" y="393"/>
                  </a:lnTo>
                  <a:lnTo>
                    <a:pt x="155" y="393"/>
                  </a:lnTo>
                  <a:lnTo>
                    <a:pt x="153" y="394"/>
                  </a:lnTo>
                  <a:lnTo>
                    <a:pt x="152" y="394"/>
                  </a:lnTo>
                  <a:lnTo>
                    <a:pt x="151" y="396"/>
                  </a:lnTo>
                  <a:lnTo>
                    <a:pt x="150" y="396"/>
                  </a:lnTo>
                  <a:lnTo>
                    <a:pt x="150" y="397"/>
                  </a:lnTo>
                  <a:lnTo>
                    <a:pt x="151" y="398"/>
                  </a:lnTo>
                  <a:lnTo>
                    <a:pt x="152" y="399"/>
                  </a:lnTo>
                  <a:lnTo>
                    <a:pt x="153" y="399"/>
                  </a:lnTo>
                  <a:lnTo>
                    <a:pt x="153" y="401"/>
                  </a:lnTo>
                  <a:lnTo>
                    <a:pt x="154" y="402"/>
                  </a:lnTo>
                  <a:lnTo>
                    <a:pt x="154" y="403"/>
                  </a:lnTo>
                  <a:lnTo>
                    <a:pt x="154" y="406"/>
                  </a:lnTo>
                  <a:lnTo>
                    <a:pt x="154" y="410"/>
                  </a:lnTo>
                  <a:lnTo>
                    <a:pt x="149" y="417"/>
                  </a:lnTo>
                  <a:lnTo>
                    <a:pt x="145" y="417"/>
                  </a:lnTo>
                  <a:lnTo>
                    <a:pt x="142" y="434"/>
                  </a:lnTo>
                  <a:lnTo>
                    <a:pt x="142" y="435"/>
                  </a:lnTo>
                  <a:lnTo>
                    <a:pt x="134" y="441"/>
                  </a:lnTo>
                  <a:lnTo>
                    <a:pt x="129" y="445"/>
                  </a:lnTo>
                  <a:lnTo>
                    <a:pt x="117" y="442"/>
                  </a:lnTo>
                  <a:lnTo>
                    <a:pt x="106" y="442"/>
                  </a:lnTo>
                  <a:lnTo>
                    <a:pt x="106" y="440"/>
                  </a:lnTo>
                  <a:lnTo>
                    <a:pt x="106" y="439"/>
                  </a:lnTo>
                  <a:lnTo>
                    <a:pt x="106" y="438"/>
                  </a:lnTo>
                  <a:lnTo>
                    <a:pt x="106" y="437"/>
                  </a:lnTo>
                  <a:lnTo>
                    <a:pt x="106" y="435"/>
                  </a:lnTo>
                  <a:lnTo>
                    <a:pt x="105" y="434"/>
                  </a:lnTo>
                  <a:lnTo>
                    <a:pt x="105" y="433"/>
                  </a:lnTo>
                  <a:lnTo>
                    <a:pt x="104" y="433"/>
                  </a:lnTo>
                  <a:lnTo>
                    <a:pt x="104" y="431"/>
                  </a:lnTo>
                  <a:lnTo>
                    <a:pt x="103" y="430"/>
                  </a:lnTo>
                  <a:lnTo>
                    <a:pt x="102" y="429"/>
                  </a:lnTo>
                  <a:lnTo>
                    <a:pt x="101" y="428"/>
                  </a:lnTo>
                  <a:lnTo>
                    <a:pt x="101" y="427"/>
                  </a:lnTo>
                  <a:lnTo>
                    <a:pt x="99" y="427"/>
                  </a:lnTo>
                  <a:lnTo>
                    <a:pt x="98" y="426"/>
                  </a:lnTo>
                  <a:lnTo>
                    <a:pt x="96" y="425"/>
                  </a:lnTo>
                  <a:lnTo>
                    <a:pt x="96" y="425"/>
                  </a:lnTo>
                  <a:lnTo>
                    <a:pt x="95" y="425"/>
                  </a:lnTo>
                  <a:lnTo>
                    <a:pt x="95" y="424"/>
                  </a:lnTo>
                  <a:lnTo>
                    <a:pt x="94" y="422"/>
                  </a:lnTo>
                  <a:lnTo>
                    <a:pt x="94" y="421"/>
                  </a:lnTo>
                  <a:lnTo>
                    <a:pt x="95" y="420"/>
                  </a:lnTo>
                  <a:lnTo>
                    <a:pt x="95" y="418"/>
                  </a:lnTo>
                  <a:lnTo>
                    <a:pt x="95" y="416"/>
                  </a:lnTo>
                  <a:lnTo>
                    <a:pt x="94" y="414"/>
                  </a:lnTo>
                  <a:lnTo>
                    <a:pt x="94" y="414"/>
                  </a:lnTo>
                  <a:lnTo>
                    <a:pt x="94" y="412"/>
                  </a:lnTo>
                  <a:lnTo>
                    <a:pt x="94" y="412"/>
                  </a:lnTo>
                  <a:lnTo>
                    <a:pt x="94" y="410"/>
                  </a:lnTo>
                  <a:lnTo>
                    <a:pt x="94" y="409"/>
                  </a:lnTo>
                  <a:lnTo>
                    <a:pt x="93" y="408"/>
                  </a:lnTo>
                  <a:lnTo>
                    <a:pt x="93" y="407"/>
                  </a:lnTo>
                  <a:lnTo>
                    <a:pt x="92" y="407"/>
                  </a:lnTo>
                  <a:lnTo>
                    <a:pt x="91" y="406"/>
                  </a:lnTo>
                  <a:lnTo>
                    <a:pt x="90" y="405"/>
                  </a:lnTo>
                  <a:lnTo>
                    <a:pt x="89" y="405"/>
                  </a:lnTo>
                  <a:lnTo>
                    <a:pt x="88" y="404"/>
                  </a:lnTo>
                  <a:lnTo>
                    <a:pt x="87" y="404"/>
                  </a:lnTo>
                  <a:lnTo>
                    <a:pt x="85" y="404"/>
                  </a:lnTo>
                  <a:lnTo>
                    <a:pt x="85" y="404"/>
                  </a:lnTo>
                  <a:lnTo>
                    <a:pt x="83" y="404"/>
                  </a:lnTo>
                  <a:lnTo>
                    <a:pt x="82" y="404"/>
                  </a:lnTo>
                  <a:lnTo>
                    <a:pt x="80" y="403"/>
                  </a:lnTo>
                  <a:lnTo>
                    <a:pt x="80" y="403"/>
                  </a:lnTo>
                  <a:lnTo>
                    <a:pt x="78" y="403"/>
                  </a:lnTo>
                  <a:lnTo>
                    <a:pt x="77" y="402"/>
                  </a:lnTo>
                  <a:lnTo>
                    <a:pt x="76" y="402"/>
                  </a:lnTo>
                  <a:lnTo>
                    <a:pt x="75" y="402"/>
                  </a:lnTo>
                  <a:lnTo>
                    <a:pt x="74" y="401"/>
                  </a:lnTo>
                  <a:lnTo>
                    <a:pt x="73" y="401"/>
                  </a:lnTo>
                  <a:lnTo>
                    <a:pt x="72" y="401"/>
                  </a:lnTo>
                  <a:lnTo>
                    <a:pt x="71" y="401"/>
                  </a:lnTo>
                  <a:lnTo>
                    <a:pt x="70" y="401"/>
                  </a:lnTo>
                  <a:lnTo>
                    <a:pt x="69" y="400"/>
                  </a:lnTo>
                  <a:lnTo>
                    <a:pt x="67" y="399"/>
                  </a:lnTo>
                  <a:lnTo>
                    <a:pt x="67" y="399"/>
                  </a:lnTo>
                  <a:lnTo>
                    <a:pt x="66" y="398"/>
                  </a:lnTo>
                  <a:lnTo>
                    <a:pt x="66" y="397"/>
                  </a:lnTo>
                  <a:lnTo>
                    <a:pt x="66" y="396"/>
                  </a:lnTo>
                  <a:lnTo>
                    <a:pt x="66" y="396"/>
                  </a:lnTo>
                  <a:lnTo>
                    <a:pt x="66" y="380"/>
                  </a:lnTo>
                  <a:lnTo>
                    <a:pt x="66" y="368"/>
                  </a:lnTo>
                  <a:lnTo>
                    <a:pt x="66" y="367"/>
                  </a:lnTo>
                  <a:lnTo>
                    <a:pt x="65" y="366"/>
                  </a:lnTo>
                  <a:lnTo>
                    <a:pt x="65" y="365"/>
                  </a:lnTo>
                  <a:lnTo>
                    <a:pt x="65" y="365"/>
                  </a:lnTo>
                  <a:lnTo>
                    <a:pt x="65" y="363"/>
                  </a:lnTo>
                  <a:lnTo>
                    <a:pt x="64" y="362"/>
                  </a:lnTo>
                  <a:lnTo>
                    <a:pt x="62" y="362"/>
                  </a:lnTo>
                  <a:lnTo>
                    <a:pt x="62" y="362"/>
                  </a:lnTo>
                  <a:lnTo>
                    <a:pt x="62" y="361"/>
                  </a:lnTo>
                  <a:lnTo>
                    <a:pt x="62" y="360"/>
                  </a:lnTo>
                  <a:lnTo>
                    <a:pt x="61" y="360"/>
                  </a:lnTo>
                  <a:lnTo>
                    <a:pt x="61" y="359"/>
                  </a:lnTo>
                  <a:lnTo>
                    <a:pt x="60" y="358"/>
                  </a:lnTo>
                  <a:lnTo>
                    <a:pt x="60" y="357"/>
                  </a:lnTo>
                  <a:lnTo>
                    <a:pt x="60" y="357"/>
                  </a:lnTo>
                  <a:lnTo>
                    <a:pt x="60" y="356"/>
                  </a:lnTo>
                  <a:lnTo>
                    <a:pt x="60" y="355"/>
                  </a:lnTo>
                  <a:lnTo>
                    <a:pt x="60" y="354"/>
                  </a:lnTo>
                  <a:lnTo>
                    <a:pt x="60" y="353"/>
                  </a:lnTo>
                  <a:lnTo>
                    <a:pt x="60" y="352"/>
                  </a:lnTo>
                  <a:lnTo>
                    <a:pt x="60" y="352"/>
                  </a:lnTo>
                  <a:lnTo>
                    <a:pt x="60" y="350"/>
                  </a:lnTo>
                  <a:lnTo>
                    <a:pt x="58" y="349"/>
                  </a:lnTo>
                  <a:lnTo>
                    <a:pt x="58" y="349"/>
                  </a:lnTo>
                  <a:lnTo>
                    <a:pt x="57" y="348"/>
                  </a:lnTo>
                  <a:lnTo>
                    <a:pt x="57" y="347"/>
                  </a:lnTo>
                  <a:lnTo>
                    <a:pt x="57" y="346"/>
                  </a:lnTo>
                  <a:lnTo>
                    <a:pt x="53" y="344"/>
                  </a:lnTo>
                  <a:lnTo>
                    <a:pt x="47" y="338"/>
                  </a:lnTo>
                  <a:lnTo>
                    <a:pt x="46" y="336"/>
                  </a:lnTo>
                  <a:lnTo>
                    <a:pt x="45" y="336"/>
                  </a:lnTo>
                  <a:lnTo>
                    <a:pt x="45" y="335"/>
                  </a:lnTo>
                  <a:lnTo>
                    <a:pt x="44" y="335"/>
                  </a:lnTo>
                  <a:lnTo>
                    <a:pt x="44" y="335"/>
                  </a:lnTo>
                  <a:lnTo>
                    <a:pt x="43" y="334"/>
                  </a:lnTo>
                  <a:lnTo>
                    <a:pt x="42" y="334"/>
                  </a:lnTo>
                  <a:lnTo>
                    <a:pt x="41" y="334"/>
                  </a:lnTo>
                  <a:lnTo>
                    <a:pt x="40" y="334"/>
                  </a:lnTo>
                  <a:lnTo>
                    <a:pt x="39" y="334"/>
                  </a:lnTo>
                  <a:lnTo>
                    <a:pt x="39" y="334"/>
                  </a:lnTo>
                  <a:lnTo>
                    <a:pt x="39" y="333"/>
                  </a:lnTo>
                  <a:lnTo>
                    <a:pt x="38" y="332"/>
                  </a:lnTo>
                  <a:lnTo>
                    <a:pt x="37" y="332"/>
                  </a:lnTo>
                  <a:lnTo>
                    <a:pt x="36" y="334"/>
                  </a:lnTo>
                  <a:lnTo>
                    <a:pt x="35" y="335"/>
                  </a:lnTo>
                  <a:lnTo>
                    <a:pt x="34" y="335"/>
                  </a:lnTo>
                  <a:lnTo>
                    <a:pt x="34" y="335"/>
                  </a:lnTo>
                  <a:lnTo>
                    <a:pt x="34" y="336"/>
                  </a:lnTo>
                  <a:lnTo>
                    <a:pt x="33" y="336"/>
                  </a:lnTo>
                  <a:lnTo>
                    <a:pt x="32" y="336"/>
                  </a:lnTo>
                  <a:lnTo>
                    <a:pt x="31" y="336"/>
                  </a:lnTo>
                  <a:lnTo>
                    <a:pt x="31" y="337"/>
                  </a:lnTo>
                  <a:lnTo>
                    <a:pt x="29" y="334"/>
                  </a:lnTo>
                  <a:lnTo>
                    <a:pt x="24" y="333"/>
                  </a:lnTo>
                  <a:lnTo>
                    <a:pt x="21" y="329"/>
                  </a:lnTo>
                  <a:lnTo>
                    <a:pt x="21" y="329"/>
                  </a:lnTo>
                  <a:lnTo>
                    <a:pt x="21" y="328"/>
                  </a:lnTo>
                  <a:lnTo>
                    <a:pt x="21" y="327"/>
                  </a:lnTo>
                  <a:lnTo>
                    <a:pt x="21" y="326"/>
                  </a:lnTo>
                  <a:lnTo>
                    <a:pt x="21" y="325"/>
                  </a:lnTo>
                  <a:lnTo>
                    <a:pt x="21" y="324"/>
                  </a:lnTo>
                  <a:lnTo>
                    <a:pt x="21" y="323"/>
                  </a:lnTo>
                  <a:lnTo>
                    <a:pt x="21" y="322"/>
                  </a:lnTo>
                  <a:lnTo>
                    <a:pt x="21" y="321"/>
                  </a:lnTo>
                  <a:lnTo>
                    <a:pt x="21" y="320"/>
                  </a:lnTo>
                  <a:lnTo>
                    <a:pt x="20" y="319"/>
                  </a:lnTo>
                  <a:lnTo>
                    <a:pt x="21" y="318"/>
                  </a:lnTo>
                  <a:lnTo>
                    <a:pt x="21" y="318"/>
                  </a:lnTo>
                  <a:lnTo>
                    <a:pt x="21" y="318"/>
                  </a:lnTo>
                  <a:lnTo>
                    <a:pt x="21" y="316"/>
                  </a:lnTo>
                  <a:lnTo>
                    <a:pt x="25" y="313"/>
                  </a:lnTo>
                  <a:lnTo>
                    <a:pt x="23" y="301"/>
                  </a:lnTo>
                  <a:lnTo>
                    <a:pt x="25" y="296"/>
                  </a:lnTo>
                  <a:lnTo>
                    <a:pt x="18" y="292"/>
                  </a:lnTo>
                  <a:lnTo>
                    <a:pt x="18" y="287"/>
                  </a:lnTo>
                  <a:lnTo>
                    <a:pt x="18" y="286"/>
                  </a:lnTo>
                  <a:lnTo>
                    <a:pt x="18" y="285"/>
                  </a:lnTo>
                  <a:lnTo>
                    <a:pt x="10" y="271"/>
                  </a:lnTo>
                  <a:lnTo>
                    <a:pt x="10" y="269"/>
                  </a:lnTo>
                  <a:lnTo>
                    <a:pt x="8" y="266"/>
                  </a:lnTo>
                  <a:lnTo>
                    <a:pt x="5" y="264"/>
                  </a:lnTo>
                  <a:lnTo>
                    <a:pt x="3" y="256"/>
                  </a:lnTo>
                  <a:lnTo>
                    <a:pt x="0" y="243"/>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08" name="Freeform 8"/>
            <p:cNvSpPr>
              <a:spLocks/>
            </p:cNvSpPr>
            <p:nvPr/>
          </p:nvSpPr>
          <p:spPr bwMode="auto">
            <a:xfrm>
              <a:off x="918978" y="1375234"/>
              <a:ext cx="110502" cy="74978"/>
            </a:xfrm>
            <a:custGeom>
              <a:avLst/>
              <a:gdLst/>
              <a:ahLst/>
              <a:cxnLst>
                <a:cxn ang="0">
                  <a:pos x="76" y="38"/>
                </a:cxn>
                <a:cxn ang="0">
                  <a:pos x="74" y="41"/>
                </a:cxn>
                <a:cxn ang="0">
                  <a:pos x="71" y="43"/>
                </a:cxn>
                <a:cxn ang="0">
                  <a:pos x="68" y="45"/>
                </a:cxn>
                <a:cxn ang="0">
                  <a:pos x="66" y="44"/>
                </a:cxn>
                <a:cxn ang="0">
                  <a:pos x="66" y="47"/>
                </a:cxn>
                <a:cxn ang="0">
                  <a:pos x="63" y="51"/>
                </a:cxn>
                <a:cxn ang="0">
                  <a:pos x="60" y="52"/>
                </a:cxn>
                <a:cxn ang="0">
                  <a:pos x="58" y="55"/>
                </a:cxn>
                <a:cxn ang="0">
                  <a:pos x="55" y="55"/>
                </a:cxn>
                <a:cxn ang="0">
                  <a:pos x="53" y="51"/>
                </a:cxn>
                <a:cxn ang="0">
                  <a:pos x="49" y="49"/>
                </a:cxn>
                <a:cxn ang="0">
                  <a:pos x="46" y="47"/>
                </a:cxn>
                <a:cxn ang="0">
                  <a:pos x="42" y="44"/>
                </a:cxn>
                <a:cxn ang="0">
                  <a:pos x="40" y="42"/>
                </a:cxn>
                <a:cxn ang="0">
                  <a:pos x="37" y="41"/>
                </a:cxn>
                <a:cxn ang="0">
                  <a:pos x="34" y="38"/>
                </a:cxn>
                <a:cxn ang="0">
                  <a:pos x="30" y="36"/>
                </a:cxn>
                <a:cxn ang="0">
                  <a:pos x="25" y="33"/>
                </a:cxn>
                <a:cxn ang="0">
                  <a:pos x="21" y="32"/>
                </a:cxn>
                <a:cxn ang="0">
                  <a:pos x="17" y="30"/>
                </a:cxn>
                <a:cxn ang="0">
                  <a:pos x="20" y="27"/>
                </a:cxn>
                <a:cxn ang="0">
                  <a:pos x="17" y="25"/>
                </a:cxn>
                <a:cxn ang="0">
                  <a:pos x="16" y="23"/>
                </a:cxn>
                <a:cxn ang="0">
                  <a:pos x="14" y="25"/>
                </a:cxn>
                <a:cxn ang="0">
                  <a:pos x="10" y="24"/>
                </a:cxn>
                <a:cxn ang="0">
                  <a:pos x="6" y="22"/>
                </a:cxn>
                <a:cxn ang="0">
                  <a:pos x="2" y="20"/>
                </a:cxn>
                <a:cxn ang="0">
                  <a:pos x="1" y="17"/>
                </a:cxn>
                <a:cxn ang="0">
                  <a:pos x="3" y="15"/>
                </a:cxn>
                <a:cxn ang="0">
                  <a:pos x="6" y="13"/>
                </a:cxn>
                <a:cxn ang="0">
                  <a:pos x="8" y="15"/>
                </a:cxn>
                <a:cxn ang="0">
                  <a:pos x="10" y="14"/>
                </a:cxn>
                <a:cxn ang="0">
                  <a:pos x="13" y="12"/>
                </a:cxn>
                <a:cxn ang="0">
                  <a:pos x="16" y="13"/>
                </a:cxn>
                <a:cxn ang="0">
                  <a:pos x="19" y="12"/>
                </a:cxn>
                <a:cxn ang="0">
                  <a:pos x="22" y="12"/>
                </a:cxn>
                <a:cxn ang="0">
                  <a:pos x="26" y="11"/>
                </a:cxn>
                <a:cxn ang="0">
                  <a:pos x="29" y="12"/>
                </a:cxn>
                <a:cxn ang="0">
                  <a:pos x="33" y="12"/>
                </a:cxn>
                <a:cxn ang="0">
                  <a:pos x="35" y="10"/>
                </a:cxn>
                <a:cxn ang="0">
                  <a:pos x="39" y="7"/>
                </a:cxn>
                <a:cxn ang="0">
                  <a:pos x="41" y="4"/>
                </a:cxn>
                <a:cxn ang="0">
                  <a:pos x="45" y="4"/>
                </a:cxn>
                <a:cxn ang="0">
                  <a:pos x="49" y="5"/>
                </a:cxn>
                <a:cxn ang="0">
                  <a:pos x="53" y="6"/>
                </a:cxn>
                <a:cxn ang="0">
                  <a:pos x="57" y="6"/>
                </a:cxn>
                <a:cxn ang="0">
                  <a:pos x="62" y="5"/>
                </a:cxn>
                <a:cxn ang="0">
                  <a:pos x="65" y="2"/>
                </a:cxn>
                <a:cxn ang="0">
                  <a:pos x="69" y="0"/>
                </a:cxn>
                <a:cxn ang="0">
                  <a:pos x="71" y="3"/>
                </a:cxn>
                <a:cxn ang="0">
                  <a:pos x="72" y="7"/>
                </a:cxn>
                <a:cxn ang="0">
                  <a:pos x="74" y="10"/>
                </a:cxn>
                <a:cxn ang="0">
                  <a:pos x="77" y="12"/>
                </a:cxn>
                <a:cxn ang="0">
                  <a:pos x="78" y="15"/>
                </a:cxn>
                <a:cxn ang="0">
                  <a:pos x="76" y="18"/>
                </a:cxn>
                <a:cxn ang="0">
                  <a:pos x="76" y="22"/>
                </a:cxn>
                <a:cxn ang="0">
                  <a:pos x="76" y="25"/>
                </a:cxn>
                <a:cxn ang="0">
                  <a:pos x="75" y="30"/>
                </a:cxn>
                <a:cxn ang="0">
                  <a:pos x="76" y="33"/>
                </a:cxn>
              </a:cxnLst>
              <a:rect l="0" t="0" r="r" b="b"/>
              <a:pathLst>
                <a:path w="79" h="56">
                  <a:moveTo>
                    <a:pt x="76" y="33"/>
                  </a:moveTo>
                  <a:lnTo>
                    <a:pt x="76" y="34"/>
                  </a:lnTo>
                  <a:lnTo>
                    <a:pt x="76" y="36"/>
                  </a:lnTo>
                  <a:lnTo>
                    <a:pt x="76" y="36"/>
                  </a:lnTo>
                  <a:lnTo>
                    <a:pt x="76" y="38"/>
                  </a:lnTo>
                  <a:lnTo>
                    <a:pt x="76" y="38"/>
                  </a:lnTo>
                  <a:lnTo>
                    <a:pt x="76" y="39"/>
                  </a:lnTo>
                  <a:lnTo>
                    <a:pt x="75" y="39"/>
                  </a:lnTo>
                  <a:lnTo>
                    <a:pt x="74" y="40"/>
                  </a:lnTo>
                  <a:lnTo>
                    <a:pt x="74" y="41"/>
                  </a:lnTo>
                  <a:lnTo>
                    <a:pt x="73" y="41"/>
                  </a:lnTo>
                  <a:lnTo>
                    <a:pt x="73" y="41"/>
                  </a:lnTo>
                  <a:lnTo>
                    <a:pt x="73" y="42"/>
                  </a:lnTo>
                  <a:lnTo>
                    <a:pt x="72" y="43"/>
                  </a:lnTo>
                  <a:lnTo>
                    <a:pt x="71" y="43"/>
                  </a:lnTo>
                  <a:lnTo>
                    <a:pt x="71" y="43"/>
                  </a:lnTo>
                  <a:lnTo>
                    <a:pt x="70" y="44"/>
                  </a:lnTo>
                  <a:lnTo>
                    <a:pt x="70" y="45"/>
                  </a:lnTo>
                  <a:lnTo>
                    <a:pt x="69" y="45"/>
                  </a:lnTo>
                  <a:lnTo>
                    <a:pt x="68" y="45"/>
                  </a:lnTo>
                  <a:lnTo>
                    <a:pt x="68" y="44"/>
                  </a:lnTo>
                  <a:lnTo>
                    <a:pt x="67" y="44"/>
                  </a:lnTo>
                  <a:lnTo>
                    <a:pt x="66" y="43"/>
                  </a:lnTo>
                  <a:lnTo>
                    <a:pt x="66" y="44"/>
                  </a:lnTo>
                  <a:lnTo>
                    <a:pt x="66" y="44"/>
                  </a:lnTo>
                  <a:lnTo>
                    <a:pt x="65" y="45"/>
                  </a:lnTo>
                  <a:lnTo>
                    <a:pt x="66" y="46"/>
                  </a:lnTo>
                  <a:lnTo>
                    <a:pt x="66" y="46"/>
                  </a:lnTo>
                  <a:lnTo>
                    <a:pt x="66" y="46"/>
                  </a:lnTo>
                  <a:lnTo>
                    <a:pt x="66" y="47"/>
                  </a:lnTo>
                  <a:lnTo>
                    <a:pt x="66" y="48"/>
                  </a:lnTo>
                  <a:lnTo>
                    <a:pt x="66" y="49"/>
                  </a:lnTo>
                  <a:lnTo>
                    <a:pt x="66" y="50"/>
                  </a:lnTo>
                  <a:lnTo>
                    <a:pt x="65" y="51"/>
                  </a:lnTo>
                  <a:lnTo>
                    <a:pt x="63" y="51"/>
                  </a:lnTo>
                  <a:lnTo>
                    <a:pt x="63" y="51"/>
                  </a:lnTo>
                  <a:lnTo>
                    <a:pt x="62" y="51"/>
                  </a:lnTo>
                  <a:lnTo>
                    <a:pt x="61" y="51"/>
                  </a:lnTo>
                  <a:lnTo>
                    <a:pt x="61" y="52"/>
                  </a:lnTo>
                  <a:lnTo>
                    <a:pt x="60" y="52"/>
                  </a:lnTo>
                  <a:lnTo>
                    <a:pt x="60" y="53"/>
                  </a:lnTo>
                  <a:lnTo>
                    <a:pt x="60" y="54"/>
                  </a:lnTo>
                  <a:lnTo>
                    <a:pt x="59" y="54"/>
                  </a:lnTo>
                  <a:lnTo>
                    <a:pt x="58" y="55"/>
                  </a:lnTo>
                  <a:lnTo>
                    <a:pt x="58" y="55"/>
                  </a:lnTo>
                  <a:lnTo>
                    <a:pt x="58" y="56"/>
                  </a:lnTo>
                  <a:lnTo>
                    <a:pt x="57" y="56"/>
                  </a:lnTo>
                  <a:lnTo>
                    <a:pt x="56" y="56"/>
                  </a:lnTo>
                  <a:lnTo>
                    <a:pt x="55" y="56"/>
                  </a:lnTo>
                  <a:lnTo>
                    <a:pt x="55" y="55"/>
                  </a:lnTo>
                  <a:lnTo>
                    <a:pt x="54" y="54"/>
                  </a:lnTo>
                  <a:lnTo>
                    <a:pt x="54" y="54"/>
                  </a:lnTo>
                  <a:lnTo>
                    <a:pt x="53" y="53"/>
                  </a:lnTo>
                  <a:lnTo>
                    <a:pt x="53" y="52"/>
                  </a:lnTo>
                  <a:lnTo>
                    <a:pt x="53" y="51"/>
                  </a:lnTo>
                  <a:lnTo>
                    <a:pt x="52" y="51"/>
                  </a:lnTo>
                  <a:lnTo>
                    <a:pt x="51" y="51"/>
                  </a:lnTo>
                  <a:lnTo>
                    <a:pt x="50" y="50"/>
                  </a:lnTo>
                  <a:lnTo>
                    <a:pt x="50" y="49"/>
                  </a:lnTo>
                  <a:lnTo>
                    <a:pt x="49" y="49"/>
                  </a:lnTo>
                  <a:lnTo>
                    <a:pt x="48" y="49"/>
                  </a:lnTo>
                  <a:lnTo>
                    <a:pt x="48" y="48"/>
                  </a:lnTo>
                  <a:lnTo>
                    <a:pt x="47" y="48"/>
                  </a:lnTo>
                  <a:lnTo>
                    <a:pt x="47" y="47"/>
                  </a:lnTo>
                  <a:lnTo>
                    <a:pt x="46" y="47"/>
                  </a:lnTo>
                  <a:lnTo>
                    <a:pt x="45" y="46"/>
                  </a:lnTo>
                  <a:lnTo>
                    <a:pt x="45" y="46"/>
                  </a:lnTo>
                  <a:lnTo>
                    <a:pt x="44" y="45"/>
                  </a:lnTo>
                  <a:lnTo>
                    <a:pt x="43" y="45"/>
                  </a:lnTo>
                  <a:lnTo>
                    <a:pt x="42" y="44"/>
                  </a:lnTo>
                  <a:lnTo>
                    <a:pt x="42" y="43"/>
                  </a:lnTo>
                  <a:lnTo>
                    <a:pt x="42" y="43"/>
                  </a:lnTo>
                  <a:lnTo>
                    <a:pt x="42" y="43"/>
                  </a:lnTo>
                  <a:lnTo>
                    <a:pt x="40" y="43"/>
                  </a:lnTo>
                  <a:lnTo>
                    <a:pt x="40" y="42"/>
                  </a:lnTo>
                  <a:lnTo>
                    <a:pt x="40" y="42"/>
                  </a:lnTo>
                  <a:lnTo>
                    <a:pt x="39" y="41"/>
                  </a:lnTo>
                  <a:lnTo>
                    <a:pt x="38" y="41"/>
                  </a:lnTo>
                  <a:lnTo>
                    <a:pt x="38" y="41"/>
                  </a:lnTo>
                  <a:lnTo>
                    <a:pt x="37" y="41"/>
                  </a:lnTo>
                  <a:lnTo>
                    <a:pt x="37" y="40"/>
                  </a:lnTo>
                  <a:lnTo>
                    <a:pt x="36" y="39"/>
                  </a:lnTo>
                  <a:lnTo>
                    <a:pt x="35" y="39"/>
                  </a:lnTo>
                  <a:lnTo>
                    <a:pt x="35" y="38"/>
                  </a:lnTo>
                  <a:lnTo>
                    <a:pt x="34" y="38"/>
                  </a:lnTo>
                  <a:lnTo>
                    <a:pt x="33" y="38"/>
                  </a:lnTo>
                  <a:lnTo>
                    <a:pt x="32" y="37"/>
                  </a:lnTo>
                  <a:lnTo>
                    <a:pt x="32" y="36"/>
                  </a:lnTo>
                  <a:lnTo>
                    <a:pt x="31" y="36"/>
                  </a:lnTo>
                  <a:lnTo>
                    <a:pt x="30" y="36"/>
                  </a:lnTo>
                  <a:lnTo>
                    <a:pt x="29" y="36"/>
                  </a:lnTo>
                  <a:lnTo>
                    <a:pt x="28" y="35"/>
                  </a:lnTo>
                  <a:lnTo>
                    <a:pt x="27" y="34"/>
                  </a:lnTo>
                  <a:lnTo>
                    <a:pt x="27" y="34"/>
                  </a:lnTo>
                  <a:lnTo>
                    <a:pt x="25" y="33"/>
                  </a:lnTo>
                  <a:lnTo>
                    <a:pt x="24" y="33"/>
                  </a:lnTo>
                  <a:lnTo>
                    <a:pt x="24" y="33"/>
                  </a:lnTo>
                  <a:lnTo>
                    <a:pt x="23" y="32"/>
                  </a:lnTo>
                  <a:lnTo>
                    <a:pt x="22" y="32"/>
                  </a:lnTo>
                  <a:lnTo>
                    <a:pt x="21" y="32"/>
                  </a:lnTo>
                  <a:lnTo>
                    <a:pt x="20" y="31"/>
                  </a:lnTo>
                  <a:lnTo>
                    <a:pt x="19" y="30"/>
                  </a:lnTo>
                  <a:lnTo>
                    <a:pt x="18" y="30"/>
                  </a:lnTo>
                  <a:lnTo>
                    <a:pt x="17" y="30"/>
                  </a:lnTo>
                  <a:lnTo>
                    <a:pt x="17" y="30"/>
                  </a:lnTo>
                  <a:lnTo>
                    <a:pt x="18" y="28"/>
                  </a:lnTo>
                  <a:lnTo>
                    <a:pt x="19" y="28"/>
                  </a:lnTo>
                  <a:lnTo>
                    <a:pt x="19" y="28"/>
                  </a:lnTo>
                  <a:lnTo>
                    <a:pt x="20" y="28"/>
                  </a:lnTo>
                  <a:lnTo>
                    <a:pt x="20" y="27"/>
                  </a:lnTo>
                  <a:lnTo>
                    <a:pt x="19" y="26"/>
                  </a:lnTo>
                  <a:lnTo>
                    <a:pt x="19" y="25"/>
                  </a:lnTo>
                  <a:lnTo>
                    <a:pt x="19" y="25"/>
                  </a:lnTo>
                  <a:lnTo>
                    <a:pt x="18" y="25"/>
                  </a:lnTo>
                  <a:lnTo>
                    <a:pt x="17" y="25"/>
                  </a:lnTo>
                  <a:lnTo>
                    <a:pt x="17" y="25"/>
                  </a:lnTo>
                  <a:lnTo>
                    <a:pt x="16" y="25"/>
                  </a:lnTo>
                  <a:lnTo>
                    <a:pt x="17" y="24"/>
                  </a:lnTo>
                  <a:lnTo>
                    <a:pt x="16" y="23"/>
                  </a:lnTo>
                  <a:lnTo>
                    <a:pt x="16" y="23"/>
                  </a:lnTo>
                  <a:lnTo>
                    <a:pt x="14" y="23"/>
                  </a:lnTo>
                  <a:lnTo>
                    <a:pt x="14" y="23"/>
                  </a:lnTo>
                  <a:lnTo>
                    <a:pt x="14" y="25"/>
                  </a:lnTo>
                  <a:lnTo>
                    <a:pt x="14" y="25"/>
                  </a:lnTo>
                  <a:lnTo>
                    <a:pt x="14" y="25"/>
                  </a:lnTo>
                  <a:lnTo>
                    <a:pt x="13" y="24"/>
                  </a:lnTo>
                  <a:lnTo>
                    <a:pt x="12" y="24"/>
                  </a:lnTo>
                  <a:lnTo>
                    <a:pt x="11" y="25"/>
                  </a:lnTo>
                  <a:lnTo>
                    <a:pt x="11" y="25"/>
                  </a:lnTo>
                  <a:lnTo>
                    <a:pt x="10" y="24"/>
                  </a:lnTo>
                  <a:lnTo>
                    <a:pt x="9" y="23"/>
                  </a:lnTo>
                  <a:lnTo>
                    <a:pt x="9" y="23"/>
                  </a:lnTo>
                  <a:lnTo>
                    <a:pt x="8" y="23"/>
                  </a:lnTo>
                  <a:lnTo>
                    <a:pt x="7" y="22"/>
                  </a:lnTo>
                  <a:lnTo>
                    <a:pt x="6" y="22"/>
                  </a:lnTo>
                  <a:lnTo>
                    <a:pt x="6" y="22"/>
                  </a:lnTo>
                  <a:lnTo>
                    <a:pt x="5" y="21"/>
                  </a:lnTo>
                  <a:lnTo>
                    <a:pt x="4" y="21"/>
                  </a:lnTo>
                  <a:lnTo>
                    <a:pt x="3" y="20"/>
                  </a:lnTo>
                  <a:lnTo>
                    <a:pt x="2" y="20"/>
                  </a:lnTo>
                  <a:lnTo>
                    <a:pt x="1" y="20"/>
                  </a:lnTo>
                  <a:lnTo>
                    <a:pt x="1" y="20"/>
                  </a:lnTo>
                  <a:lnTo>
                    <a:pt x="1" y="19"/>
                  </a:lnTo>
                  <a:lnTo>
                    <a:pt x="0" y="18"/>
                  </a:lnTo>
                  <a:lnTo>
                    <a:pt x="1" y="17"/>
                  </a:lnTo>
                  <a:lnTo>
                    <a:pt x="1" y="17"/>
                  </a:lnTo>
                  <a:lnTo>
                    <a:pt x="2" y="17"/>
                  </a:lnTo>
                  <a:lnTo>
                    <a:pt x="2" y="16"/>
                  </a:lnTo>
                  <a:lnTo>
                    <a:pt x="2" y="15"/>
                  </a:lnTo>
                  <a:lnTo>
                    <a:pt x="3" y="15"/>
                  </a:lnTo>
                  <a:lnTo>
                    <a:pt x="4" y="15"/>
                  </a:lnTo>
                  <a:lnTo>
                    <a:pt x="4" y="14"/>
                  </a:lnTo>
                  <a:lnTo>
                    <a:pt x="5" y="13"/>
                  </a:lnTo>
                  <a:lnTo>
                    <a:pt x="6" y="12"/>
                  </a:lnTo>
                  <a:lnTo>
                    <a:pt x="6" y="13"/>
                  </a:lnTo>
                  <a:lnTo>
                    <a:pt x="6" y="14"/>
                  </a:lnTo>
                  <a:lnTo>
                    <a:pt x="7" y="14"/>
                  </a:lnTo>
                  <a:lnTo>
                    <a:pt x="8" y="13"/>
                  </a:lnTo>
                  <a:lnTo>
                    <a:pt x="9" y="14"/>
                  </a:lnTo>
                  <a:lnTo>
                    <a:pt x="8" y="15"/>
                  </a:lnTo>
                  <a:lnTo>
                    <a:pt x="9" y="15"/>
                  </a:lnTo>
                  <a:lnTo>
                    <a:pt x="9" y="15"/>
                  </a:lnTo>
                  <a:lnTo>
                    <a:pt x="10" y="15"/>
                  </a:lnTo>
                  <a:lnTo>
                    <a:pt x="10" y="15"/>
                  </a:lnTo>
                  <a:lnTo>
                    <a:pt x="10" y="14"/>
                  </a:lnTo>
                  <a:lnTo>
                    <a:pt x="11" y="13"/>
                  </a:lnTo>
                  <a:lnTo>
                    <a:pt x="11" y="13"/>
                  </a:lnTo>
                  <a:lnTo>
                    <a:pt x="11" y="12"/>
                  </a:lnTo>
                  <a:lnTo>
                    <a:pt x="12" y="12"/>
                  </a:lnTo>
                  <a:lnTo>
                    <a:pt x="13" y="12"/>
                  </a:lnTo>
                  <a:lnTo>
                    <a:pt x="14" y="12"/>
                  </a:lnTo>
                  <a:lnTo>
                    <a:pt x="14" y="12"/>
                  </a:lnTo>
                  <a:lnTo>
                    <a:pt x="15" y="12"/>
                  </a:lnTo>
                  <a:lnTo>
                    <a:pt x="15" y="13"/>
                  </a:lnTo>
                  <a:lnTo>
                    <a:pt x="16" y="13"/>
                  </a:lnTo>
                  <a:lnTo>
                    <a:pt x="16" y="12"/>
                  </a:lnTo>
                  <a:lnTo>
                    <a:pt x="17" y="13"/>
                  </a:lnTo>
                  <a:lnTo>
                    <a:pt x="18" y="12"/>
                  </a:lnTo>
                  <a:lnTo>
                    <a:pt x="19" y="12"/>
                  </a:lnTo>
                  <a:lnTo>
                    <a:pt x="19" y="12"/>
                  </a:lnTo>
                  <a:lnTo>
                    <a:pt x="20" y="12"/>
                  </a:lnTo>
                  <a:lnTo>
                    <a:pt x="21" y="13"/>
                  </a:lnTo>
                  <a:lnTo>
                    <a:pt x="21" y="12"/>
                  </a:lnTo>
                  <a:lnTo>
                    <a:pt x="22" y="12"/>
                  </a:lnTo>
                  <a:lnTo>
                    <a:pt x="22" y="12"/>
                  </a:lnTo>
                  <a:lnTo>
                    <a:pt x="23" y="12"/>
                  </a:lnTo>
                  <a:lnTo>
                    <a:pt x="24" y="11"/>
                  </a:lnTo>
                  <a:lnTo>
                    <a:pt x="24" y="11"/>
                  </a:lnTo>
                  <a:lnTo>
                    <a:pt x="25" y="11"/>
                  </a:lnTo>
                  <a:lnTo>
                    <a:pt x="26" y="11"/>
                  </a:lnTo>
                  <a:lnTo>
                    <a:pt x="27" y="12"/>
                  </a:lnTo>
                  <a:lnTo>
                    <a:pt x="27" y="12"/>
                  </a:lnTo>
                  <a:lnTo>
                    <a:pt x="29" y="12"/>
                  </a:lnTo>
                  <a:lnTo>
                    <a:pt x="29" y="12"/>
                  </a:lnTo>
                  <a:lnTo>
                    <a:pt x="29" y="12"/>
                  </a:lnTo>
                  <a:lnTo>
                    <a:pt x="30" y="12"/>
                  </a:lnTo>
                  <a:lnTo>
                    <a:pt x="31" y="12"/>
                  </a:lnTo>
                  <a:lnTo>
                    <a:pt x="32" y="12"/>
                  </a:lnTo>
                  <a:lnTo>
                    <a:pt x="32" y="12"/>
                  </a:lnTo>
                  <a:lnTo>
                    <a:pt x="33" y="12"/>
                  </a:lnTo>
                  <a:lnTo>
                    <a:pt x="34" y="11"/>
                  </a:lnTo>
                  <a:lnTo>
                    <a:pt x="35" y="11"/>
                  </a:lnTo>
                  <a:lnTo>
                    <a:pt x="35" y="10"/>
                  </a:lnTo>
                  <a:lnTo>
                    <a:pt x="35" y="10"/>
                  </a:lnTo>
                  <a:lnTo>
                    <a:pt x="35" y="10"/>
                  </a:lnTo>
                  <a:lnTo>
                    <a:pt x="36" y="10"/>
                  </a:lnTo>
                  <a:lnTo>
                    <a:pt x="37" y="9"/>
                  </a:lnTo>
                  <a:lnTo>
                    <a:pt x="37" y="8"/>
                  </a:lnTo>
                  <a:lnTo>
                    <a:pt x="38" y="7"/>
                  </a:lnTo>
                  <a:lnTo>
                    <a:pt x="39" y="7"/>
                  </a:lnTo>
                  <a:lnTo>
                    <a:pt x="39" y="7"/>
                  </a:lnTo>
                  <a:lnTo>
                    <a:pt x="40" y="7"/>
                  </a:lnTo>
                  <a:lnTo>
                    <a:pt x="40" y="5"/>
                  </a:lnTo>
                  <a:lnTo>
                    <a:pt x="40" y="4"/>
                  </a:lnTo>
                  <a:lnTo>
                    <a:pt x="41" y="4"/>
                  </a:lnTo>
                  <a:lnTo>
                    <a:pt x="41" y="4"/>
                  </a:lnTo>
                  <a:lnTo>
                    <a:pt x="42" y="4"/>
                  </a:lnTo>
                  <a:lnTo>
                    <a:pt x="42" y="4"/>
                  </a:lnTo>
                  <a:lnTo>
                    <a:pt x="44" y="4"/>
                  </a:lnTo>
                  <a:lnTo>
                    <a:pt x="45" y="4"/>
                  </a:lnTo>
                  <a:lnTo>
                    <a:pt x="45" y="4"/>
                  </a:lnTo>
                  <a:lnTo>
                    <a:pt x="46" y="5"/>
                  </a:lnTo>
                  <a:lnTo>
                    <a:pt x="47" y="5"/>
                  </a:lnTo>
                  <a:lnTo>
                    <a:pt x="48" y="5"/>
                  </a:lnTo>
                  <a:lnTo>
                    <a:pt x="49" y="5"/>
                  </a:lnTo>
                  <a:lnTo>
                    <a:pt x="50" y="6"/>
                  </a:lnTo>
                  <a:lnTo>
                    <a:pt x="50" y="6"/>
                  </a:lnTo>
                  <a:lnTo>
                    <a:pt x="51" y="6"/>
                  </a:lnTo>
                  <a:lnTo>
                    <a:pt x="52" y="6"/>
                  </a:lnTo>
                  <a:lnTo>
                    <a:pt x="53" y="6"/>
                  </a:lnTo>
                  <a:lnTo>
                    <a:pt x="54" y="7"/>
                  </a:lnTo>
                  <a:lnTo>
                    <a:pt x="55" y="6"/>
                  </a:lnTo>
                  <a:lnTo>
                    <a:pt x="55" y="7"/>
                  </a:lnTo>
                  <a:lnTo>
                    <a:pt x="56" y="7"/>
                  </a:lnTo>
                  <a:lnTo>
                    <a:pt x="57" y="6"/>
                  </a:lnTo>
                  <a:lnTo>
                    <a:pt x="58" y="6"/>
                  </a:lnTo>
                  <a:lnTo>
                    <a:pt x="59" y="5"/>
                  </a:lnTo>
                  <a:lnTo>
                    <a:pt x="60" y="5"/>
                  </a:lnTo>
                  <a:lnTo>
                    <a:pt x="61" y="5"/>
                  </a:lnTo>
                  <a:lnTo>
                    <a:pt x="62" y="5"/>
                  </a:lnTo>
                  <a:lnTo>
                    <a:pt x="63" y="4"/>
                  </a:lnTo>
                  <a:lnTo>
                    <a:pt x="63" y="4"/>
                  </a:lnTo>
                  <a:lnTo>
                    <a:pt x="63" y="3"/>
                  </a:lnTo>
                  <a:lnTo>
                    <a:pt x="64" y="2"/>
                  </a:lnTo>
                  <a:lnTo>
                    <a:pt x="65" y="2"/>
                  </a:lnTo>
                  <a:lnTo>
                    <a:pt x="66" y="2"/>
                  </a:lnTo>
                  <a:lnTo>
                    <a:pt x="67" y="2"/>
                  </a:lnTo>
                  <a:lnTo>
                    <a:pt x="68" y="1"/>
                  </a:lnTo>
                  <a:lnTo>
                    <a:pt x="68" y="1"/>
                  </a:lnTo>
                  <a:lnTo>
                    <a:pt x="69" y="0"/>
                  </a:lnTo>
                  <a:lnTo>
                    <a:pt x="70" y="0"/>
                  </a:lnTo>
                  <a:lnTo>
                    <a:pt x="70" y="1"/>
                  </a:lnTo>
                  <a:lnTo>
                    <a:pt x="70" y="2"/>
                  </a:lnTo>
                  <a:lnTo>
                    <a:pt x="70" y="2"/>
                  </a:lnTo>
                  <a:lnTo>
                    <a:pt x="71" y="3"/>
                  </a:lnTo>
                  <a:lnTo>
                    <a:pt x="71" y="4"/>
                  </a:lnTo>
                  <a:lnTo>
                    <a:pt x="71" y="4"/>
                  </a:lnTo>
                  <a:lnTo>
                    <a:pt x="71" y="5"/>
                  </a:lnTo>
                  <a:lnTo>
                    <a:pt x="72" y="6"/>
                  </a:lnTo>
                  <a:lnTo>
                    <a:pt x="72" y="7"/>
                  </a:lnTo>
                  <a:lnTo>
                    <a:pt x="72" y="7"/>
                  </a:lnTo>
                  <a:lnTo>
                    <a:pt x="73" y="8"/>
                  </a:lnTo>
                  <a:lnTo>
                    <a:pt x="73" y="9"/>
                  </a:lnTo>
                  <a:lnTo>
                    <a:pt x="74" y="9"/>
                  </a:lnTo>
                  <a:lnTo>
                    <a:pt x="74" y="10"/>
                  </a:lnTo>
                  <a:lnTo>
                    <a:pt x="75" y="10"/>
                  </a:lnTo>
                  <a:lnTo>
                    <a:pt x="76" y="10"/>
                  </a:lnTo>
                  <a:lnTo>
                    <a:pt x="76" y="12"/>
                  </a:lnTo>
                  <a:lnTo>
                    <a:pt x="76" y="12"/>
                  </a:lnTo>
                  <a:lnTo>
                    <a:pt x="77" y="12"/>
                  </a:lnTo>
                  <a:lnTo>
                    <a:pt x="78" y="12"/>
                  </a:lnTo>
                  <a:lnTo>
                    <a:pt x="79" y="13"/>
                  </a:lnTo>
                  <a:lnTo>
                    <a:pt x="79" y="14"/>
                  </a:lnTo>
                  <a:lnTo>
                    <a:pt x="78" y="15"/>
                  </a:lnTo>
                  <a:lnTo>
                    <a:pt x="78" y="15"/>
                  </a:lnTo>
                  <a:lnTo>
                    <a:pt x="78" y="16"/>
                  </a:lnTo>
                  <a:lnTo>
                    <a:pt x="77" y="16"/>
                  </a:lnTo>
                  <a:lnTo>
                    <a:pt x="76" y="17"/>
                  </a:lnTo>
                  <a:lnTo>
                    <a:pt x="76" y="17"/>
                  </a:lnTo>
                  <a:lnTo>
                    <a:pt x="76" y="18"/>
                  </a:lnTo>
                  <a:lnTo>
                    <a:pt x="76" y="19"/>
                  </a:lnTo>
                  <a:lnTo>
                    <a:pt x="76" y="20"/>
                  </a:lnTo>
                  <a:lnTo>
                    <a:pt x="76" y="20"/>
                  </a:lnTo>
                  <a:lnTo>
                    <a:pt x="76" y="21"/>
                  </a:lnTo>
                  <a:lnTo>
                    <a:pt x="76" y="22"/>
                  </a:lnTo>
                  <a:lnTo>
                    <a:pt x="76" y="23"/>
                  </a:lnTo>
                  <a:lnTo>
                    <a:pt x="76" y="23"/>
                  </a:lnTo>
                  <a:lnTo>
                    <a:pt x="76" y="24"/>
                  </a:lnTo>
                  <a:lnTo>
                    <a:pt x="76" y="25"/>
                  </a:lnTo>
                  <a:lnTo>
                    <a:pt x="76" y="25"/>
                  </a:lnTo>
                  <a:lnTo>
                    <a:pt x="76" y="26"/>
                  </a:lnTo>
                  <a:lnTo>
                    <a:pt x="76" y="27"/>
                  </a:lnTo>
                  <a:lnTo>
                    <a:pt x="75" y="28"/>
                  </a:lnTo>
                  <a:lnTo>
                    <a:pt x="75" y="29"/>
                  </a:lnTo>
                  <a:lnTo>
                    <a:pt x="75" y="30"/>
                  </a:lnTo>
                  <a:lnTo>
                    <a:pt x="75" y="30"/>
                  </a:lnTo>
                  <a:lnTo>
                    <a:pt x="74" y="31"/>
                  </a:lnTo>
                  <a:lnTo>
                    <a:pt x="75" y="32"/>
                  </a:lnTo>
                  <a:lnTo>
                    <a:pt x="75" y="33"/>
                  </a:lnTo>
                  <a:lnTo>
                    <a:pt x="76" y="33"/>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09" name="Freeform 9"/>
            <p:cNvSpPr>
              <a:spLocks/>
            </p:cNvSpPr>
            <p:nvPr/>
          </p:nvSpPr>
          <p:spPr bwMode="auto">
            <a:xfrm>
              <a:off x="741336" y="680311"/>
              <a:ext cx="418226" cy="440498"/>
            </a:xfrm>
            <a:custGeom>
              <a:avLst/>
              <a:gdLst/>
              <a:ahLst/>
              <a:cxnLst>
                <a:cxn ang="0">
                  <a:pos x="54" y="41"/>
                </a:cxn>
                <a:cxn ang="0">
                  <a:pos x="52" y="29"/>
                </a:cxn>
                <a:cxn ang="0">
                  <a:pos x="68" y="25"/>
                </a:cxn>
                <a:cxn ang="0">
                  <a:pos x="73" y="6"/>
                </a:cxn>
                <a:cxn ang="0">
                  <a:pos x="79" y="5"/>
                </a:cxn>
                <a:cxn ang="0">
                  <a:pos x="86" y="0"/>
                </a:cxn>
                <a:cxn ang="0">
                  <a:pos x="125" y="31"/>
                </a:cxn>
                <a:cxn ang="0">
                  <a:pos x="143" y="30"/>
                </a:cxn>
                <a:cxn ang="0">
                  <a:pos x="152" y="31"/>
                </a:cxn>
                <a:cxn ang="0">
                  <a:pos x="162" y="31"/>
                </a:cxn>
                <a:cxn ang="0">
                  <a:pos x="169" y="39"/>
                </a:cxn>
                <a:cxn ang="0">
                  <a:pos x="179" y="41"/>
                </a:cxn>
                <a:cxn ang="0">
                  <a:pos x="252" y="86"/>
                </a:cxn>
                <a:cxn ang="0">
                  <a:pos x="250" y="94"/>
                </a:cxn>
                <a:cxn ang="0">
                  <a:pos x="246" y="100"/>
                </a:cxn>
                <a:cxn ang="0">
                  <a:pos x="241" y="105"/>
                </a:cxn>
                <a:cxn ang="0">
                  <a:pos x="246" y="114"/>
                </a:cxn>
                <a:cxn ang="0">
                  <a:pos x="245" y="117"/>
                </a:cxn>
                <a:cxn ang="0">
                  <a:pos x="238" y="122"/>
                </a:cxn>
                <a:cxn ang="0">
                  <a:pos x="239" y="128"/>
                </a:cxn>
                <a:cxn ang="0">
                  <a:pos x="244" y="134"/>
                </a:cxn>
                <a:cxn ang="0">
                  <a:pos x="250" y="140"/>
                </a:cxn>
                <a:cxn ang="0">
                  <a:pos x="251" y="147"/>
                </a:cxn>
                <a:cxn ang="0">
                  <a:pos x="255" y="155"/>
                </a:cxn>
                <a:cxn ang="0">
                  <a:pos x="261" y="161"/>
                </a:cxn>
                <a:cxn ang="0">
                  <a:pos x="270" y="161"/>
                </a:cxn>
                <a:cxn ang="0">
                  <a:pos x="278" y="166"/>
                </a:cxn>
                <a:cxn ang="0">
                  <a:pos x="281" y="158"/>
                </a:cxn>
                <a:cxn ang="0">
                  <a:pos x="247" y="186"/>
                </a:cxn>
                <a:cxn ang="0">
                  <a:pos x="235" y="192"/>
                </a:cxn>
                <a:cxn ang="0">
                  <a:pos x="227" y="196"/>
                </a:cxn>
                <a:cxn ang="0">
                  <a:pos x="222" y="203"/>
                </a:cxn>
                <a:cxn ang="0">
                  <a:pos x="213" y="207"/>
                </a:cxn>
                <a:cxn ang="0">
                  <a:pos x="207" y="211"/>
                </a:cxn>
                <a:cxn ang="0">
                  <a:pos x="203" y="219"/>
                </a:cxn>
                <a:cxn ang="0">
                  <a:pos x="204" y="227"/>
                </a:cxn>
                <a:cxn ang="0">
                  <a:pos x="207" y="234"/>
                </a:cxn>
                <a:cxn ang="0">
                  <a:pos x="185" y="261"/>
                </a:cxn>
                <a:cxn ang="0">
                  <a:pos x="137" y="299"/>
                </a:cxn>
                <a:cxn ang="0">
                  <a:pos x="129" y="290"/>
                </a:cxn>
                <a:cxn ang="0">
                  <a:pos x="125" y="278"/>
                </a:cxn>
                <a:cxn ang="0">
                  <a:pos x="115" y="273"/>
                </a:cxn>
                <a:cxn ang="0">
                  <a:pos x="90" y="262"/>
                </a:cxn>
                <a:cxn ang="0">
                  <a:pos x="80" y="249"/>
                </a:cxn>
                <a:cxn ang="0">
                  <a:pos x="80" y="242"/>
                </a:cxn>
                <a:cxn ang="0">
                  <a:pos x="78" y="236"/>
                </a:cxn>
                <a:cxn ang="0">
                  <a:pos x="74" y="228"/>
                </a:cxn>
                <a:cxn ang="0">
                  <a:pos x="71" y="220"/>
                </a:cxn>
                <a:cxn ang="0">
                  <a:pos x="68" y="213"/>
                </a:cxn>
                <a:cxn ang="0">
                  <a:pos x="66" y="192"/>
                </a:cxn>
                <a:cxn ang="0">
                  <a:pos x="62" y="182"/>
                </a:cxn>
                <a:cxn ang="0">
                  <a:pos x="52" y="173"/>
                </a:cxn>
                <a:cxn ang="0">
                  <a:pos x="36" y="177"/>
                </a:cxn>
                <a:cxn ang="0">
                  <a:pos x="29" y="166"/>
                </a:cxn>
                <a:cxn ang="0">
                  <a:pos x="26" y="154"/>
                </a:cxn>
                <a:cxn ang="0">
                  <a:pos x="19" y="140"/>
                </a:cxn>
                <a:cxn ang="0">
                  <a:pos x="7" y="132"/>
                </a:cxn>
                <a:cxn ang="0">
                  <a:pos x="1" y="116"/>
                </a:cxn>
                <a:cxn ang="0">
                  <a:pos x="0" y="100"/>
                </a:cxn>
                <a:cxn ang="0">
                  <a:pos x="4" y="84"/>
                </a:cxn>
              </a:cxnLst>
              <a:rect l="0" t="0" r="r" b="b"/>
              <a:pathLst>
                <a:path w="299" h="329">
                  <a:moveTo>
                    <a:pt x="6" y="77"/>
                  </a:moveTo>
                  <a:lnTo>
                    <a:pt x="17" y="77"/>
                  </a:lnTo>
                  <a:lnTo>
                    <a:pt x="29" y="80"/>
                  </a:lnTo>
                  <a:lnTo>
                    <a:pt x="34" y="76"/>
                  </a:lnTo>
                  <a:lnTo>
                    <a:pt x="42" y="70"/>
                  </a:lnTo>
                  <a:lnTo>
                    <a:pt x="42" y="69"/>
                  </a:lnTo>
                  <a:lnTo>
                    <a:pt x="45" y="52"/>
                  </a:lnTo>
                  <a:lnTo>
                    <a:pt x="49" y="52"/>
                  </a:lnTo>
                  <a:lnTo>
                    <a:pt x="54" y="45"/>
                  </a:lnTo>
                  <a:lnTo>
                    <a:pt x="54" y="41"/>
                  </a:lnTo>
                  <a:lnTo>
                    <a:pt x="54" y="38"/>
                  </a:lnTo>
                  <a:lnTo>
                    <a:pt x="54" y="37"/>
                  </a:lnTo>
                  <a:lnTo>
                    <a:pt x="53" y="36"/>
                  </a:lnTo>
                  <a:lnTo>
                    <a:pt x="53" y="34"/>
                  </a:lnTo>
                  <a:lnTo>
                    <a:pt x="52" y="34"/>
                  </a:lnTo>
                  <a:lnTo>
                    <a:pt x="51" y="33"/>
                  </a:lnTo>
                  <a:lnTo>
                    <a:pt x="50" y="32"/>
                  </a:lnTo>
                  <a:lnTo>
                    <a:pt x="50" y="31"/>
                  </a:lnTo>
                  <a:lnTo>
                    <a:pt x="51" y="31"/>
                  </a:lnTo>
                  <a:lnTo>
                    <a:pt x="52" y="29"/>
                  </a:lnTo>
                  <a:lnTo>
                    <a:pt x="53" y="29"/>
                  </a:lnTo>
                  <a:lnTo>
                    <a:pt x="55" y="28"/>
                  </a:lnTo>
                  <a:lnTo>
                    <a:pt x="56" y="28"/>
                  </a:lnTo>
                  <a:lnTo>
                    <a:pt x="60" y="26"/>
                  </a:lnTo>
                  <a:lnTo>
                    <a:pt x="61" y="26"/>
                  </a:lnTo>
                  <a:lnTo>
                    <a:pt x="63" y="26"/>
                  </a:lnTo>
                  <a:lnTo>
                    <a:pt x="65" y="26"/>
                  </a:lnTo>
                  <a:lnTo>
                    <a:pt x="66" y="26"/>
                  </a:lnTo>
                  <a:lnTo>
                    <a:pt x="68" y="25"/>
                  </a:lnTo>
                  <a:lnTo>
                    <a:pt x="68" y="25"/>
                  </a:lnTo>
                  <a:lnTo>
                    <a:pt x="69" y="25"/>
                  </a:lnTo>
                  <a:lnTo>
                    <a:pt x="69" y="15"/>
                  </a:lnTo>
                  <a:lnTo>
                    <a:pt x="71" y="14"/>
                  </a:lnTo>
                  <a:lnTo>
                    <a:pt x="72" y="13"/>
                  </a:lnTo>
                  <a:lnTo>
                    <a:pt x="73" y="11"/>
                  </a:lnTo>
                  <a:lnTo>
                    <a:pt x="73" y="10"/>
                  </a:lnTo>
                  <a:lnTo>
                    <a:pt x="73" y="10"/>
                  </a:lnTo>
                  <a:lnTo>
                    <a:pt x="73" y="8"/>
                  </a:lnTo>
                  <a:lnTo>
                    <a:pt x="73" y="8"/>
                  </a:lnTo>
                  <a:lnTo>
                    <a:pt x="73" y="6"/>
                  </a:lnTo>
                  <a:lnTo>
                    <a:pt x="74" y="5"/>
                  </a:lnTo>
                  <a:lnTo>
                    <a:pt x="74" y="4"/>
                  </a:lnTo>
                  <a:lnTo>
                    <a:pt x="74" y="3"/>
                  </a:lnTo>
                  <a:lnTo>
                    <a:pt x="75" y="3"/>
                  </a:lnTo>
                  <a:lnTo>
                    <a:pt x="76" y="3"/>
                  </a:lnTo>
                  <a:lnTo>
                    <a:pt x="77" y="3"/>
                  </a:lnTo>
                  <a:lnTo>
                    <a:pt x="77" y="4"/>
                  </a:lnTo>
                  <a:lnTo>
                    <a:pt x="78" y="5"/>
                  </a:lnTo>
                  <a:lnTo>
                    <a:pt x="79" y="5"/>
                  </a:lnTo>
                  <a:lnTo>
                    <a:pt x="79" y="5"/>
                  </a:lnTo>
                  <a:lnTo>
                    <a:pt x="80" y="4"/>
                  </a:lnTo>
                  <a:lnTo>
                    <a:pt x="81" y="3"/>
                  </a:lnTo>
                  <a:lnTo>
                    <a:pt x="81" y="3"/>
                  </a:lnTo>
                  <a:lnTo>
                    <a:pt x="81" y="2"/>
                  </a:lnTo>
                  <a:lnTo>
                    <a:pt x="82" y="1"/>
                  </a:lnTo>
                  <a:lnTo>
                    <a:pt x="83" y="0"/>
                  </a:lnTo>
                  <a:lnTo>
                    <a:pt x="83" y="0"/>
                  </a:lnTo>
                  <a:lnTo>
                    <a:pt x="84" y="0"/>
                  </a:lnTo>
                  <a:lnTo>
                    <a:pt x="86" y="0"/>
                  </a:lnTo>
                  <a:lnTo>
                    <a:pt x="86" y="0"/>
                  </a:lnTo>
                  <a:lnTo>
                    <a:pt x="88" y="1"/>
                  </a:lnTo>
                  <a:lnTo>
                    <a:pt x="89" y="3"/>
                  </a:lnTo>
                  <a:lnTo>
                    <a:pt x="90" y="4"/>
                  </a:lnTo>
                  <a:lnTo>
                    <a:pt x="92" y="5"/>
                  </a:lnTo>
                  <a:lnTo>
                    <a:pt x="99" y="14"/>
                  </a:lnTo>
                  <a:lnTo>
                    <a:pt x="102" y="13"/>
                  </a:lnTo>
                  <a:lnTo>
                    <a:pt x="107" y="13"/>
                  </a:lnTo>
                  <a:lnTo>
                    <a:pt x="112" y="23"/>
                  </a:lnTo>
                  <a:lnTo>
                    <a:pt x="120" y="28"/>
                  </a:lnTo>
                  <a:lnTo>
                    <a:pt x="125" y="31"/>
                  </a:lnTo>
                  <a:lnTo>
                    <a:pt x="128" y="30"/>
                  </a:lnTo>
                  <a:lnTo>
                    <a:pt x="138" y="25"/>
                  </a:lnTo>
                  <a:lnTo>
                    <a:pt x="138" y="26"/>
                  </a:lnTo>
                  <a:lnTo>
                    <a:pt x="139" y="26"/>
                  </a:lnTo>
                  <a:lnTo>
                    <a:pt x="140" y="26"/>
                  </a:lnTo>
                  <a:lnTo>
                    <a:pt x="141" y="27"/>
                  </a:lnTo>
                  <a:lnTo>
                    <a:pt x="141" y="28"/>
                  </a:lnTo>
                  <a:lnTo>
                    <a:pt x="142" y="29"/>
                  </a:lnTo>
                  <a:lnTo>
                    <a:pt x="142" y="29"/>
                  </a:lnTo>
                  <a:lnTo>
                    <a:pt x="143" y="30"/>
                  </a:lnTo>
                  <a:lnTo>
                    <a:pt x="143" y="31"/>
                  </a:lnTo>
                  <a:lnTo>
                    <a:pt x="144" y="31"/>
                  </a:lnTo>
                  <a:lnTo>
                    <a:pt x="145" y="31"/>
                  </a:lnTo>
                  <a:lnTo>
                    <a:pt x="146" y="31"/>
                  </a:lnTo>
                  <a:lnTo>
                    <a:pt x="147" y="31"/>
                  </a:lnTo>
                  <a:lnTo>
                    <a:pt x="148" y="31"/>
                  </a:lnTo>
                  <a:lnTo>
                    <a:pt x="149" y="31"/>
                  </a:lnTo>
                  <a:lnTo>
                    <a:pt x="150" y="32"/>
                  </a:lnTo>
                  <a:lnTo>
                    <a:pt x="151" y="32"/>
                  </a:lnTo>
                  <a:lnTo>
                    <a:pt x="152" y="31"/>
                  </a:lnTo>
                  <a:lnTo>
                    <a:pt x="153" y="31"/>
                  </a:lnTo>
                  <a:lnTo>
                    <a:pt x="154" y="30"/>
                  </a:lnTo>
                  <a:lnTo>
                    <a:pt x="154" y="30"/>
                  </a:lnTo>
                  <a:lnTo>
                    <a:pt x="155" y="30"/>
                  </a:lnTo>
                  <a:lnTo>
                    <a:pt x="156" y="31"/>
                  </a:lnTo>
                  <a:lnTo>
                    <a:pt x="157" y="30"/>
                  </a:lnTo>
                  <a:lnTo>
                    <a:pt x="159" y="30"/>
                  </a:lnTo>
                  <a:lnTo>
                    <a:pt x="159" y="30"/>
                  </a:lnTo>
                  <a:lnTo>
                    <a:pt x="161" y="31"/>
                  </a:lnTo>
                  <a:lnTo>
                    <a:pt x="162" y="31"/>
                  </a:lnTo>
                  <a:lnTo>
                    <a:pt x="164" y="33"/>
                  </a:lnTo>
                  <a:lnTo>
                    <a:pt x="164" y="33"/>
                  </a:lnTo>
                  <a:lnTo>
                    <a:pt x="165" y="34"/>
                  </a:lnTo>
                  <a:lnTo>
                    <a:pt x="166" y="34"/>
                  </a:lnTo>
                  <a:lnTo>
                    <a:pt x="167" y="35"/>
                  </a:lnTo>
                  <a:lnTo>
                    <a:pt x="167" y="36"/>
                  </a:lnTo>
                  <a:lnTo>
                    <a:pt x="168" y="36"/>
                  </a:lnTo>
                  <a:lnTo>
                    <a:pt x="169" y="38"/>
                  </a:lnTo>
                  <a:lnTo>
                    <a:pt x="169" y="39"/>
                  </a:lnTo>
                  <a:lnTo>
                    <a:pt x="169" y="39"/>
                  </a:lnTo>
                  <a:lnTo>
                    <a:pt x="169" y="39"/>
                  </a:lnTo>
                  <a:lnTo>
                    <a:pt x="170" y="40"/>
                  </a:lnTo>
                  <a:lnTo>
                    <a:pt x="171" y="41"/>
                  </a:lnTo>
                  <a:lnTo>
                    <a:pt x="172" y="42"/>
                  </a:lnTo>
                  <a:lnTo>
                    <a:pt x="174" y="42"/>
                  </a:lnTo>
                  <a:lnTo>
                    <a:pt x="174" y="43"/>
                  </a:lnTo>
                  <a:lnTo>
                    <a:pt x="175" y="44"/>
                  </a:lnTo>
                  <a:lnTo>
                    <a:pt x="176" y="44"/>
                  </a:lnTo>
                  <a:lnTo>
                    <a:pt x="177" y="43"/>
                  </a:lnTo>
                  <a:lnTo>
                    <a:pt x="179" y="41"/>
                  </a:lnTo>
                  <a:lnTo>
                    <a:pt x="198" y="18"/>
                  </a:lnTo>
                  <a:lnTo>
                    <a:pt x="214" y="16"/>
                  </a:lnTo>
                  <a:lnTo>
                    <a:pt x="236" y="23"/>
                  </a:lnTo>
                  <a:lnTo>
                    <a:pt x="236" y="24"/>
                  </a:lnTo>
                  <a:lnTo>
                    <a:pt x="239" y="27"/>
                  </a:lnTo>
                  <a:lnTo>
                    <a:pt x="253" y="45"/>
                  </a:lnTo>
                  <a:lnTo>
                    <a:pt x="258" y="54"/>
                  </a:lnTo>
                  <a:lnTo>
                    <a:pt x="252" y="65"/>
                  </a:lnTo>
                  <a:lnTo>
                    <a:pt x="252" y="86"/>
                  </a:lnTo>
                  <a:lnTo>
                    <a:pt x="252" y="86"/>
                  </a:lnTo>
                  <a:lnTo>
                    <a:pt x="252" y="87"/>
                  </a:lnTo>
                  <a:lnTo>
                    <a:pt x="252" y="88"/>
                  </a:lnTo>
                  <a:lnTo>
                    <a:pt x="252" y="88"/>
                  </a:lnTo>
                  <a:lnTo>
                    <a:pt x="252" y="89"/>
                  </a:lnTo>
                  <a:lnTo>
                    <a:pt x="253" y="90"/>
                  </a:lnTo>
                  <a:lnTo>
                    <a:pt x="252" y="91"/>
                  </a:lnTo>
                  <a:lnTo>
                    <a:pt x="252" y="91"/>
                  </a:lnTo>
                  <a:lnTo>
                    <a:pt x="252" y="93"/>
                  </a:lnTo>
                  <a:lnTo>
                    <a:pt x="251" y="94"/>
                  </a:lnTo>
                  <a:lnTo>
                    <a:pt x="250" y="94"/>
                  </a:lnTo>
                  <a:lnTo>
                    <a:pt x="250" y="94"/>
                  </a:lnTo>
                  <a:lnTo>
                    <a:pt x="250" y="95"/>
                  </a:lnTo>
                  <a:lnTo>
                    <a:pt x="249" y="95"/>
                  </a:lnTo>
                  <a:lnTo>
                    <a:pt x="249" y="96"/>
                  </a:lnTo>
                  <a:lnTo>
                    <a:pt x="248" y="96"/>
                  </a:lnTo>
                  <a:lnTo>
                    <a:pt x="247" y="97"/>
                  </a:lnTo>
                  <a:lnTo>
                    <a:pt x="247" y="98"/>
                  </a:lnTo>
                  <a:lnTo>
                    <a:pt x="247" y="99"/>
                  </a:lnTo>
                  <a:lnTo>
                    <a:pt x="246" y="99"/>
                  </a:lnTo>
                  <a:lnTo>
                    <a:pt x="246" y="100"/>
                  </a:lnTo>
                  <a:lnTo>
                    <a:pt x="245" y="100"/>
                  </a:lnTo>
                  <a:lnTo>
                    <a:pt x="245" y="101"/>
                  </a:lnTo>
                  <a:lnTo>
                    <a:pt x="245" y="101"/>
                  </a:lnTo>
                  <a:lnTo>
                    <a:pt x="244" y="102"/>
                  </a:lnTo>
                  <a:lnTo>
                    <a:pt x="244" y="103"/>
                  </a:lnTo>
                  <a:lnTo>
                    <a:pt x="243" y="104"/>
                  </a:lnTo>
                  <a:lnTo>
                    <a:pt x="242" y="104"/>
                  </a:lnTo>
                  <a:lnTo>
                    <a:pt x="242" y="104"/>
                  </a:lnTo>
                  <a:lnTo>
                    <a:pt x="241" y="104"/>
                  </a:lnTo>
                  <a:lnTo>
                    <a:pt x="241" y="105"/>
                  </a:lnTo>
                  <a:lnTo>
                    <a:pt x="241" y="106"/>
                  </a:lnTo>
                  <a:lnTo>
                    <a:pt x="241" y="107"/>
                  </a:lnTo>
                  <a:lnTo>
                    <a:pt x="242" y="108"/>
                  </a:lnTo>
                  <a:lnTo>
                    <a:pt x="242" y="109"/>
                  </a:lnTo>
                  <a:lnTo>
                    <a:pt x="243" y="109"/>
                  </a:lnTo>
                  <a:lnTo>
                    <a:pt x="243" y="110"/>
                  </a:lnTo>
                  <a:lnTo>
                    <a:pt x="244" y="112"/>
                  </a:lnTo>
                  <a:lnTo>
                    <a:pt x="245" y="112"/>
                  </a:lnTo>
                  <a:lnTo>
                    <a:pt x="246" y="113"/>
                  </a:lnTo>
                  <a:lnTo>
                    <a:pt x="246" y="114"/>
                  </a:lnTo>
                  <a:lnTo>
                    <a:pt x="247" y="114"/>
                  </a:lnTo>
                  <a:lnTo>
                    <a:pt x="247" y="115"/>
                  </a:lnTo>
                  <a:lnTo>
                    <a:pt x="248" y="116"/>
                  </a:lnTo>
                  <a:lnTo>
                    <a:pt x="248" y="117"/>
                  </a:lnTo>
                  <a:lnTo>
                    <a:pt x="249" y="117"/>
                  </a:lnTo>
                  <a:lnTo>
                    <a:pt x="248" y="118"/>
                  </a:lnTo>
                  <a:lnTo>
                    <a:pt x="247" y="117"/>
                  </a:lnTo>
                  <a:lnTo>
                    <a:pt x="247" y="117"/>
                  </a:lnTo>
                  <a:lnTo>
                    <a:pt x="246" y="117"/>
                  </a:lnTo>
                  <a:lnTo>
                    <a:pt x="245" y="117"/>
                  </a:lnTo>
                  <a:lnTo>
                    <a:pt x="244" y="116"/>
                  </a:lnTo>
                  <a:lnTo>
                    <a:pt x="243" y="117"/>
                  </a:lnTo>
                  <a:lnTo>
                    <a:pt x="242" y="117"/>
                  </a:lnTo>
                  <a:lnTo>
                    <a:pt x="241" y="117"/>
                  </a:lnTo>
                  <a:lnTo>
                    <a:pt x="241" y="118"/>
                  </a:lnTo>
                  <a:lnTo>
                    <a:pt x="240" y="119"/>
                  </a:lnTo>
                  <a:lnTo>
                    <a:pt x="239" y="120"/>
                  </a:lnTo>
                  <a:lnTo>
                    <a:pt x="239" y="120"/>
                  </a:lnTo>
                  <a:lnTo>
                    <a:pt x="238" y="121"/>
                  </a:lnTo>
                  <a:lnTo>
                    <a:pt x="238" y="122"/>
                  </a:lnTo>
                  <a:lnTo>
                    <a:pt x="237" y="122"/>
                  </a:lnTo>
                  <a:lnTo>
                    <a:pt x="237" y="122"/>
                  </a:lnTo>
                  <a:lnTo>
                    <a:pt x="237" y="124"/>
                  </a:lnTo>
                  <a:lnTo>
                    <a:pt x="237" y="125"/>
                  </a:lnTo>
                  <a:lnTo>
                    <a:pt x="237" y="125"/>
                  </a:lnTo>
                  <a:lnTo>
                    <a:pt x="238" y="126"/>
                  </a:lnTo>
                  <a:lnTo>
                    <a:pt x="238" y="127"/>
                  </a:lnTo>
                  <a:lnTo>
                    <a:pt x="239" y="127"/>
                  </a:lnTo>
                  <a:lnTo>
                    <a:pt x="239" y="127"/>
                  </a:lnTo>
                  <a:lnTo>
                    <a:pt x="239" y="128"/>
                  </a:lnTo>
                  <a:lnTo>
                    <a:pt x="240" y="129"/>
                  </a:lnTo>
                  <a:lnTo>
                    <a:pt x="241" y="129"/>
                  </a:lnTo>
                  <a:lnTo>
                    <a:pt x="241" y="130"/>
                  </a:lnTo>
                  <a:lnTo>
                    <a:pt x="242" y="130"/>
                  </a:lnTo>
                  <a:lnTo>
                    <a:pt x="242" y="131"/>
                  </a:lnTo>
                  <a:lnTo>
                    <a:pt x="242" y="131"/>
                  </a:lnTo>
                  <a:lnTo>
                    <a:pt x="243" y="132"/>
                  </a:lnTo>
                  <a:lnTo>
                    <a:pt x="243" y="132"/>
                  </a:lnTo>
                  <a:lnTo>
                    <a:pt x="243" y="133"/>
                  </a:lnTo>
                  <a:lnTo>
                    <a:pt x="244" y="134"/>
                  </a:lnTo>
                  <a:lnTo>
                    <a:pt x="245" y="135"/>
                  </a:lnTo>
                  <a:lnTo>
                    <a:pt x="245" y="136"/>
                  </a:lnTo>
                  <a:lnTo>
                    <a:pt x="245" y="137"/>
                  </a:lnTo>
                  <a:lnTo>
                    <a:pt x="246" y="137"/>
                  </a:lnTo>
                  <a:lnTo>
                    <a:pt x="247" y="138"/>
                  </a:lnTo>
                  <a:lnTo>
                    <a:pt x="247" y="138"/>
                  </a:lnTo>
                  <a:lnTo>
                    <a:pt x="247" y="138"/>
                  </a:lnTo>
                  <a:lnTo>
                    <a:pt x="248" y="139"/>
                  </a:lnTo>
                  <a:lnTo>
                    <a:pt x="249" y="140"/>
                  </a:lnTo>
                  <a:lnTo>
                    <a:pt x="250" y="140"/>
                  </a:lnTo>
                  <a:lnTo>
                    <a:pt x="250" y="140"/>
                  </a:lnTo>
                  <a:lnTo>
                    <a:pt x="251" y="140"/>
                  </a:lnTo>
                  <a:lnTo>
                    <a:pt x="251" y="142"/>
                  </a:lnTo>
                  <a:lnTo>
                    <a:pt x="250" y="142"/>
                  </a:lnTo>
                  <a:lnTo>
                    <a:pt x="250" y="143"/>
                  </a:lnTo>
                  <a:lnTo>
                    <a:pt x="251" y="143"/>
                  </a:lnTo>
                  <a:lnTo>
                    <a:pt x="251" y="145"/>
                  </a:lnTo>
                  <a:lnTo>
                    <a:pt x="252" y="145"/>
                  </a:lnTo>
                  <a:lnTo>
                    <a:pt x="252" y="146"/>
                  </a:lnTo>
                  <a:lnTo>
                    <a:pt x="251" y="147"/>
                  </a:lnTo>
                  <a:lnTo>
                    <a:pt x="251" y="148"/>
                  </a:lnTo>
                  <a:lnTo>
                    <a:pt x="250" y="149"/>
                  </a:lnTo>
                  <a:lnTo>
                    <a:pt x="251" y="150"/>
                  </a:lnTo>
                  <a:lnTo>
                    <a:pt x="252" y="150"/>
                  </a:lnTo>
                  <a:lnTo>
                    <a:pt x="252" y="151"/>
                  </a:lnTo>
                  <a:lnTo>
                    <a:pt x="252" y="152"/>
                  </a:lnTo>
                  <a:lnTo>
                    <a:pt x="253" y="153"/>
                  </a:lnTo>
                  <a:lnTo>
                    <a:pt x="254" y="153"/>
                  </a:lnTo>
                  <a:lnTo>
                    <a:pt x="255" y="153"/>
                  </a:lnTo>
                  <a:lnTo>
                    <a:pt x="255" y="155"/>
                  </a:lnTo>
                  <a:lnTo>
                    <a:pt x="256" y="156"/>
                  </a:lnTo>
                  <a:lnTo>
                    <a:pt x="257" y="156"/>
                  </a:lnTo>
                  <a:lnTo>
                    <a:pt x="258" y="156"/>
                  </a:lnTo>
                  <a:lnTo>
                    <a:pt x="258" y="157"/>
                  </a:lnTo>
                  <a:lnTo>
                    <a:pt x="258" y="158"/>
                  </a:lnTo>
                  <a:lnTo>
                    <a:pt x="259" y="158"/>
                  </a:lnTo>
                  <a:lnTo>
                    <a:pt x="260" y="158"/>
                  </a:lnTo>
                  <a:lnTo>
                    <a:pt x="260" y="159"/>
                  </a:lnTo>
                  <a:lnTo>
                    <a:pt x="261" y="160"/>
                  </a:lnTo>
                  <a:lnTo>
                    <a:pt x="261" y="161"/>
                  </a:lnTo>
                  <a:lnTo>
                    <a:pt x="263" y="161"/>
                  </a:lnTo>
                  <a:lnTo>
                    <a:pt x="263" y="161"/>
                  </a:lnTo>
                  <a:lnTo>
                    <a:pt x="265" y="161"/>
                  </a:lnTo>
                  <a:lnTo>
                    <a:pt x="265" y="161"/>
                  </a:lnTo>
                  <a:lnTo>
                    <a:pt x="266" y="161"/>
                  </a:lnTo>
                  <a:lnTo>
                    <a:pt x="268" y="161"/>
                  </a:lnTo>
                  <a:lnTo>
                    <a:pt x="268" y="161"/>
                  </a:lnTo>
                  <a:lnTo>
                    <a:pt x="269" y="161"/>
                  </a:lnTo>
                  <a:lnTo>
                    <a:pt x="270" y="161"/>
                  </a:lnTo>
                  <a:lnTo>
                    <a:pt x="270" y="161"/>
                  </a:lnTo>
                  <a:lnTo>
                    <a:pt x="272" y="161"/>
                  </a:lnTo>
                  <a:lnTo>
                    <a:pt x="273" y="162"/>
                  </a:lnTo>
                  <a:lnTo>
                    <a:pt x="273" y="163"/>
                  </a:lnTo>
                  <a:lnTo>
                    <a:pt x="274" y="163"/>
                  </a:lnTo>
                  <a:lnTo>
                    <a:pt x="274" y="164"/>
                  </a:lnTo>
                  <a:lnTo>
                    <a:pt x="275" y="164"/>
                  </a:lnTo>
                  <a:lnTo>
                    <a:pt x="276" y="165"/>
                  </a:lnTo>
                  <a:lnTo>
                    <a:pt x="276" y="166"/>
                  </a:lnTo>
                  <a:lnTo>
                    <a:pt x="277" y="166"/>
                  </a:lnTo>
                  <a:lnTo>
                    <a:pt x="278" y="166"/>
                  </a:lnTo>
                  <a:lnTo>
                    <a:pt x="278" y="166"/>
                  </a:lnTo>
                  <a:lnTo>
                    <a:pt x="278" y="165"/>
                  </a:lnTo>
                  <a:lnTo>
                    <a:pt x="279" y="164"/>
                  </a:lnTo>
                  <a:lnTo>
                    <a:pt x="279" y="163"/>
                  </a:lnTo>
                  <a:lnTo>
                    <a:pt x="278" y="161"/>
                  </a:lnTo>
                  <a:lnTo>
                    <a:pt x="279" y="161"/>
                  </a:lnTo>
                  <a:lnTo>
                    <a:pt x="279" y="161"/>
                  </a:lnTo>
                  <a:lnTo>
                    <a:pt x="279" y="159"/>
                  </a:lnTo>
                  <a:lnTo>
                    <a:pt x="280" y="159"/>
                  </a:lnTo>
                  <a:lnTo>
                    <a:pt x="281" y="158"/>
                  </a:lnTo>
                  <a:lnTo>
                    <a:pt x="291" y="143"/>
                  </a:lnTo>
                  <a:lnTo>
                    <a:pt x="299" y="161"/>
                  </a:lnTo>
                  <a:lnTo>
                    <a:pt x="296" y="189"/>
                  </a:lnTo>
                  <a:lnTo>
                    <a:pt x="295" y="190"/>
                  </a:lnTo>
                  <a:lnTo>
                    <a:pt x="281" y="190"/>
                  </a:lnTo>
                  <a:lnTo>
                    <a:pt x="276" y="191"/>
                  </a:lnTo>
                  <a:lnTo>
                    <a:pt x="273" y="190"/>
                  </a:lnTo>
                  <a:lnTo>
                    <a:pt x="257" y="187"/>
                  </a:lnTo>
                  <a:lnTo>
                    <a:pt x="252" y="186"/>
                  </a:lnTo>
                  <a:lnTo>
                    <a:pt x="247" y="186"/>
                  </a:lnTo>
                  <a:lnTo>
                    <a:pt x="238" y="186"/>
                  </a:lnTo>
                  <a:lnTo>
                    <a:pt x="237" y="187"/>
                  </a:lnTo>
                  <a:lnTo>
                    <a:pt x="237" y="187"/>
                  </a:lnTo>
                  <a:lnTo>
                    <a:pt x="237" y="189"/>
                  </a:lnTo>
                  <a:lnTo>
                    <a:pt x="237" y="190"/>
                  </a:lnTo>
                  <a:lnTo>
                    <a:pt x="237" y="190"/>
                  </a:lnTo>
                  <a:lnTo>
                    <a:pt x="237" y="191"/>
                  </a:lnTo>
                  <a:lnTo>
                    <a:pt x="236" y="192"/>
                  </a:lnTo>
                  <a:lnTo>
                    <a:pt x="235" y="192"/>
                  </a:lnTo>
                  <a:lnTo>
                    <a:pt x="235" y="192"/>
                  </a:lnTo>
                  <a:lnTo>
                    <a:pt x="234" y="192"/>
                  </a:lnTo>
                  <a:lnTo>
                    <a:pt x="233" y="193"/>
                  </a:lnTo>
                  <a:lnTo>
                    <a:pt x="233" y="194"/>
                  </a:lnTo>
                  <a:lnTo>
                    <a:pt x="232" y="195"/>
                  </a:lnTo>
                  <a:lnTo>
                    <a:pt x="232" y="195"/>
                  </a:lnTo>
                  <a:lnTo>
                    <a:pt x="230" y="195"/>
                  </a:lnTo>
                  <a:lnTo>
                    <a:pt x="229" y="195"/>
                  </a:lnTo>
                  <a:lnTo>
                    <a:pt x="228" y="195"/>
                  </a:lnTo>
                  <a:lnTo>
                    <a:pt x="228" y="195"/>
                  </a:lnTo>
                  <a:lnTo>
                    <a:pt x="227" y="196"/>
                  </a:lnTo>
                  <a:lnTo>
                    <a:pt x="227" y="197"/>
                  </a:lnTo>
                  <a:lnTo>
                    <a:pt x="227" y="198"/>
                  </a:lnTo>
                  <a:lnTo>
                    <a:pt x="226" y="200"/>
                  </a:lnTo>
                  <a:lnTo>
                    <a:pt x="226" y="200"/>
                  </a:lnTo>
                  <a:lnTo>
                    <a:pt x="226" y="201"/>
                  </a:lnTo>
                  <a:lnTo>
                    <a:pt x="225" y="202"/>
                  </a:lnTo>
                  <a:lnTo>
                    <a:pt x="224" y="202"/>
                  </a:lnTo>
                  <a:lnTo>
                    <a:pt x="224" y="203"/>
                  </a:lnTo>
                  <a:lnTo>
                    <a:pt x="223" y="203"/>
                  </a:lnTo>
                  <a:lnTo>
                    <a:pt x="222" y="203"/>
                  </a:lnTo>
                  <a:lnTo>
                    <a:pt x="221" y="204"/>
                  </a:lnTo>
                  <a:lnTo>
                    <a:pt x="221" y="204"/>
                  </a:lnTo>
                  <a:lnTo>
                    <a:pt x="220" y="205"/>
                  </a:lnTo>
                  <a:lnTo>
                    <a:pt x="219" y="205"/>
                  </a:lnTo>
                  <a:lnTo>
                    <a:pt x="218" y="205"/>
                  </a:lnTo>
                  <a:lnTo>
                    <a:pt x="217" y="205"/>
                  </a:lnTo>
                  <a:lnTo>
                    <a:pt x="216" y="206"/>
                  </a:lnTo>
                  <a:lnTo>
                    <a:pt x="216" y="206"/>
                  </a:lnTo>
                  <a:lnTo>
                    <a:pt x="215" y="206"/>
                  </a:lnTo>
                  <a:lnTo>
                    <a:pt x="213" y="207"/>
                  </a:lnTo>
                  <a:lnTo>
                    <a:pt x="213" y="208"/>
                  </a:lnTo>
                  <a:lnTo>
                    <a:pt x="212" y="208"/>
                  </a:lnTo>
                  <a:lnTo>
                    <a:pt x="211" y="208"/>
                  </a:lnTo>
                  <a:lnTo>
                    <a:pt x="211" y="208"/>
                  </a:lnTo>
                  <a:lnTo>
                    <a:pt x="210" y="208"/>
                  </a:lnTo>
                  <a:lnTo>
                    <a:pt x="209" y="209"/>
                  </a:lnTo>
                  <a:lnTo>
                    <a:pt x="208" y="210"/>
                  </a:lnTo>
                  <a:lnTo>
                    <a:pt x="208" y="210"/>
                  </a:lnTo>
                  <a:lnTo>
                    <a:pt x="208" y="210"/>
                  </a:lnTo>
                  <a:lnTo>
                    <a:pt x="207" y="211"/>
                  </a:lnTo>
                  <a:lnTo>
                    <a:pt x="207" y="212"/>
                  </a:lnTo>
                  <a:lnTo>
                    <a:pt x="207" y="213"/>
                  </a:lnTo>
                  <a:lnTo>
                    <a:pt x="206" y="213"/>
                  </a:lnTo>
                  <a:lnTo>
                    <a:pt x="206" y="214"/>
                  </a:lnTo>
                  <a:lnTo>
                    <a:pt x="206" y="216"/>
                  </a:lnTo>
                  <a:lnTo>
                    <a:pt x="206" y="216"/>
                  </a:lnTo>
                  <a:lnTo>
                    <a:pt x="205" y="217"/>
                  </a:lnTo>
                  <a:lnTo>
                    <a:pt x="203" y="218"/>
                  </a:lnTo>
                  <a:lnTo>
                    <a:pt x="203" y="218"/>
                  </a:lnTo>
                  <a:lnTo>
                    <a:pt x="203" y="219"/>
                  </a:lnTo>
                  <a:lnTo>
                    <a:pt x="203" y="220"/>
                  </a:lnTo>
                  <a:lnTo>
                    <a:pt x="204" y="221"/>
                  </a:lnTo>
                  <a:lnTo>
                    <a:pt x="204" y="221"/>
                  </a:lnTo>
                  <a:lnTo>
                    <a:pt x="204" y="222"/>
                  </a:lnTo>
                  <a:lnTo>
                    <a:pt x="205" y="223"/>
                  </a:lnTo>
                  <a:lnTo>
                    <a:pt x="206" y="223"/>
                  </a:lnTo>
                  <a:lnTo>
                    <a:pt x="206" y="224"/>
                  </a:lnTo>
                  <a:lnTo>
                    <a:pt x="206" y="226"/>
                  </a:lnTo>
                  <a:lnTo>
                    <a:pt x="205" y="226"/>
                  </a:lnTo>
                  <a:lnTo>
                    <a:pt x="204" y="227"/>
                  </a:lnTo>
                  <a:lnTo>
                    <a:pt x="204" y="229"/>
                  </a:lnTo>
                  <a:lnTo>
                    <a:pt x="203" y="229"/>
                  </a:lnTo>
                  <a:lnTo>
                    <a:pt x="204" y="230"/>
                  </a:lnTo>
                  <a:lnTo>
                    <a:pt x="204" y="231"/>
                  </a:lnTo>
                  <a:lnTo>
                    <a:pt x="205" y="231"/>
                  </a:lnTo>
                  <a:lnTo>
                    <a:pt x="206" y="231"/>
                  </a:lnTo>
                  <a:lnTo>
                    <a:pt x="206" y="231"/>
                  </a:lnTo>
                  <a:lnTo>
                    <a:pt x="206" y="232"/>
                  </a:lnTo>
                  <a:lnTo>
                    <a:pt x="207" y="233"/>
                  </a:lnTo>
                  <a:lnTo>
                    <a:pt x="207" y="234"/>
                  </a:lnTo>
                  <a:lnTo>
                    <a:pt x="207" y="234"/>
                  </a:lnTo>
                  <a:lnTo>
                    <a:pt x="207" y="235"/>
                  </a:lnTo>
                  <a:lnTo>
                    <a:pt x="207" y="236"/>
                  </a:lnTo>
                  <a:lnTo>
                    <a:pt x="207" y="237"/>
                  </a:lnTo>
                  <a:lnTo>
                    <a:pt x="203" y="235"/>
                  </a:lnTo>
                  <a:lnTo>
                    <a:pt x="199" y="236"/>
                  </a:lnTo>
                  <a:lnTo>
                    <a:pt x="198" y="242"/>
                  </a:lnTo>
                  <a:lnTo>
                    <a:pt x="188" y="249"/>
                  </a:lnTo>
                  <a:lnTo>
                    <a:pt x="185" y="259"/>
                  </a:lnTo>
                  <a:lnTo>
                    <a:pt x="185" y="261"/>
                  </a:lnTo>
                  <a:lnTo>
                    <a:pt x="183" y="267"/>
                  </a:lnTo>
                  <a:lnTo>
                    <a:pt x="180" y="270"/>
                  </a:lnTo>
                  <a:lnTo>
                    <a:pt x="180" y="279"/>
                  </a:lnTo>
                  <a:lnTo>
                    <a:pt x="178" y="297"/>
                  </a:lnTo>
                  <a:lnTo>
                    <a:pt x="166" y="329"/>
                  </a:lnTo>
                  <a:lnTo>
                    <a:pt x="167" y="317"/>
                  </a:lnTo>
                  <a:lnTo>
                    <a:pt x="158" y="319"/>
                  </a:lnTo>
                  <a:lnTo>
                    <a:pt x="149" y="314"/>
                  </a:lnTo>
                  <a:lnTo>
                    <a:pt x="145" y="303"/>
                  </a:lnTo>
                  <a:lnTo>
                    <a:pt x="137" y="299"/>
                  </a:lnTo>
                  <a:lnTo>
                    <a:pt x="128" y="304"/>
                  </a:lnTo>
                  <a:lnTo>
                    <a:pt x="125" y="306"/>
                  </a:lnTo>
                  <a:lnTo>
                    <a:pt x="122" y="304"/>
                  </a:lnTo>
                  <a:lnTo>
                    <a:pt x="122" y="302"/>
                  </a:lnTo>
                  <a:lnTo>
                    <a:pt x="122" y="297"/>
                  </a:lnTo>
                  <a:lnTo>
                    <a:pt x="128" y="293"/>
                  </a:lnTo>
                  <a:lnTo>
                    <a:pt x="128" y="291"/>
                  </a:lnTo>
                  <a:lnTo>
                    <a:pt x="129" y="291"/>
                  </a:lnTo>
                  <a:lnTo>
                    <a:pt x="128" y="290"/>
                  </a:lnTo>
                  <a:lnTo>
                    <a:pt x="129" y="290"/>
                  </a:lnTo>
                  <a:lnTo>
                    <a:pt x="129" y="289"/>
                  </a:lnTo>
                  <a:lnTo>
                    <a:pt x="128" y="288"/>
                  </a:lnTo>
                  <a:lnTo>
                    <a:pt x="128" y="288"/>
                  </a:lnTo>
                  <a:lnTo>
                    <a:pt x="129" y="285"/>
                  </a:lnTo>
                  <a:lnTo>
                    <a:pt x="128" y="281"/>
                  </a:lnTo>
                  <a:lnTo>
                    <a:pt x="128" y="280"/>
                  </a:lnTo>
                  <a:lnTo>
                    <a:pt x="128" y="279"/>
                  </a:lnTo>
                  <a:lnTo>
                    <a:pt x="127" y="278"/>
                  </a:lnTo>
                  <a:lnTo>
                    <a:pt x="126" y="278"/>
                  </a:lnTo>
                  <a:lnTo>
                    <a:pt x="125" y="278"/>
                  </a:lnTo>
                  <a:lnTo>
                    <a:pt x="125" y="278"/>
                  </a:lnTo>
                  <a:lnTo>
                    <a:pt x="123" y="277"/>
                  </a:lnTo>
                  <a:lnTo>
                    <a:pt x="123" y="276"/>
                  </a:lnTo>
                  <a:lnTo>
                    <a:pt x="122" y="276"/>
                  </a:lnTo>
                  <a:lnTo>
                    <a:pt x="121" y="275"/>
                  </a:lnTo>
                  <a:lnTo>
                    <a:pt x="120" y="275"/>
                  </a:lnTo>
                  <a:lnTo>
                    <a:pt x="119" y="275"/>
                  </a:lnTo>
                  <a:lnTo>
                    <a:pt x="118" y="274"/>
                  </a:lnTo>
                  <a:lnTo>
                    <a:pt x="118" y="274"/>
                  </a:lnTo>
                  <a:lnTo>
                    <a:pt x="115" y="273"/>
                  </a:lnTo>
                  <a:lnTo>
                    <a:pt x="115" y="273"/>
                  </a:lnTo>
                  <a:lnTo>
                    <a:pt x="114" y="273"/>
                  </a:lnTo>
                  <a:lnTo>
                    <a:pt x="113" y="272"/>
                  </a:lnTo>
                  <a:lnTo>
                    <a:pt x="112" y="272"/>
                  </a:lnTo>
                  <a:lnTo>
                    <a:pt x="111" y="271"/>
                  </a:lnTo>
                  <a:lnTo>
                    <a:pt x="110" y="271"/>
                  </a:lnTo>
                  <a:lnTo>
                    <a:pt x="110" y="270"/>
                  </a:lnTo>
                  <a:lnTo>
                    <a:pt x="99" y="270"/>
                  </a:lnTo>
                  <a:lnTo>
                    <a:pt x="99" y="263"/>
                  </a:lnTo>
                  <a:lnTo>
                    <a:pt x="90" y="262"/>
                  </a:lnTo>
                  <a:lnTo>
                    <a:pt x="84" y="254"/>
                  </a:lnTo>
                  <a:lnTo>
                    <a:pt x="83" y="254"/>
                  </a:lnTo>
                  <a:lnTo>
                    <a:pt x="82" y="253"/>
                  </a:lnTo>
                  <a:lnTo>
                    <a:pt x="83" y="252"/>
                  </a:lnTo>
                  <a:lnTo>
                    <a:pt x="83" y="252"/>
                  </a:lnTo>
                  <a:lnTo>
                    <a:pt x="82" y="251"/>
                  </a:lnTo>
                  <a:lnTo>
                    <a:pt x="81" y="251"/>
                  </a:lnTo>
                  <a:lnTo>
                    <a:pt x="80" y="250"/>
                  </a:lnTo>
                  <a:lnTo>
                    <a:pt x="80" y="249"/>
                  </a:lnTo>
                  <a:lnTo>
                    <a:pt x="80" y="249"/>
                  </a:lnTo>
                  <a:lnTo>
                    <a:pt x="80" y="248"/>
                  </a:lnTo>
                  <a:lnTo>
                    <a:pt x="80" y="247"/>
                  </a:lnTo>
                  <a:lnTo>
                    <a:pt x="79" y="247"/>
                  </a:lnTo>
                  <a:lnTo>
                    <a:pt x="79" y="246"/>
                  </a:lnTo>
                  <a:lnTo>
                    <a:pt x="79" y="245"/>
                  </a:lnTo>
                  <a:lnTo>
                    <a:pt x="79" y="244"/>
                  </a:lnTo>
                  <a:lnTo>
                    <a:pt x="79" y="243"/>
                  </a:lnTo>
                  <a:lnTo>
                    <a:pt x="79" y="243"/>
                  </a:lnTo>
                  <a:lnTo>
                    <a:pt x="79" y="242"/>
                  </a:lnTo>
                  <a:lnTo>
                    <a:pt x="80" y="242"/>
                  </a:lnTo>
                  <a:lnTo>
                    <a:pt x="80" y="241"/>
                  </a:lnTo>
                  <a:lnTo>
                    <a:pt x="79" y="241"/>
                  </a:lnTo>
                  <a:lnTo>
                    <a:pt x="79" y="240"/>
                  </a:lnTo>
                  <a:lnTo>
                    <a:pt x="78" y="239"/>
                  </a:lnTo>
                  <a:lnTo>
                    <a:pt x="79" y="239"/>
                  </a:lnTo>
                  <a:lnTo>
                    <a:pt x="79" y="238"/>
                  </a:lnTo>
                  <a:lnTo>
                    <a:pt x="79" y="237"/>
                  </a:lnTo>
                  <a:lnTo>
                    <a:pt x="79" y="236"/>
                  </a:lnTo>
                  <a:lnTo>
                    <a:pt x="79" y="236"/>
                  </a:lnTo>
                  <a:lnTo>
                    <a:pt x="78" y="236"/>
                  </a:lnTo>
                  <a:lnTo>
                    <a:pt x="77" y="235"/>
                  </a:lnTo>
                  <a:lnTo>
                    <a:pt x="77" y="234"/>
                  </a:lnTo>
                  <a:lnTo>
                    <a:pt x="77" y="234"/>
                  </a:lnTo>
                  <a:lnTo>
                    <a:pt x="77" y="232"/>
                  </a:lnTo>
                  <a:lnTo>
                    <a:pt x="76" y="231"/>
                  </a:lnTo>
                  <a:lnTo>
                    <a:pt x="76" y="231"/>
                  </a:lnTo>
                  <a:lnTo>
                    <a:pt x="76" y="230"/>
                  </a:lnTo>
                  <a:lnTo>
                    <a:pt x="74" y="229"/>
                  </a:lnTo>
                  <a:lnTo>
                    <a:pt x="74" y="229"/>
                  </a:lnTo>
                  <a:lnTo>
                    <a:pt x="74" y="228"/>
                  </a:lnTo>
                  <a:lnTo>
                    <a:pt x="74" y="227"/>
                  </a:lnTo>
                  <a:lnTo>
                    <a:pt x="73" y="226"/>
                  </a:lnTo>
                  <a:lnTo>
                    <a:pt x="73" y="226"/>
                  </a:lnTo>
                  <a:lnTo>
                    <a:pt x="73" y="225"/>
                  </a:lnTo>
                  <a:lnTo>
                    <a:pt x="72" y="224"/>
                  </a:lnTo>
                  <a:lnTo>
                    <a:pt x="72" y="223"/>
                  </a:lnTo>
                  <a:lnTo>
                    <a:pt x="72" y="222"/>
                  </a:lnTo>
                  <a:lnTo>
                    <a:pt x="71" y="222"/>
                  </a:lnTo>
                  <a:lnTo>
                    <a:pt x="71" y="221"/>
                  </a:lnTo>
                  <a:lnTo>
                    <a:pt x="71" y="220"/>
                  </a:lnTo>
                  <a:lnTo>
                    <a:pt x="71" y="219"/>
                  </a:lnTo>
                  <a:lnTo>
                    <a:pt x="71" y="218"/>
                  </a:lnTo>
                  <a:lnTo>
                    <a:pt x="71" y="218"/>
                  </a:lnTo>
                  <a:lnTo>
                    <a:pt x="71" y="217"/>
                  </a:lnTo>
                  <a:lnTo>
                    <a:pt x="70" y="216"/>
                  </a:lnTo>
                  <a:lnTo>
                    <a:pt x="70" y="216"/>
                  </a:lnTo>
                  <a:lnTo>
                    <a:pt x="69" y="215"/>
                  </a:lnTo>
                  <a:lnTo>
                    <a:pt x="69" y="214"/>
                  </a:lnTo>
                  <a:lnTo>
                    <a:pt x="68" y="214"/>
                  </a:lnTo>
                  <a:lnTo>
                    <a:pt x="68" y="213"/>
                  </a:lnTo>
                  <a:lnTo>
                    <a:pt x="68" y="213"/>
                  </a:lnTo>
                  <a:lnTo>
                    <a:pt x="68" y="212"/>
                  </a:lnTo>
                  <a:lnTo>
                    <a:pt x="68" y="198"/>
                  </a:lnTo>
                  <a:lnTo>
                    <a:pt x="68" y="197"/>
                  </a:lnTo>
                  <a:lnTo>
                    <a:pt x="68" y="197"/>
                  </a:lnTo>
                  <a:lnTo>
                    <a:pt x="68" y="196"/>
                  </a:lnTo>
                  <a:lnTo>
                    <a:pt x="68" y="195"/>
                  </a:lnTo>
                  <a:lnTo>
                    <a:pt x="68" y="194"/>
                  </a:lnTo>
                  <a:lnTo>
                    <a:pt x="67" y="193"/>
                  </a:lnTo>
                  <a:lnTo>
                    <a:pt x="66" y="192"/>
                  </a:lnTo>
                  <a:lnTo>
                    <a:pt x="66" y="191"/>
                  </a:lnTo>
                  <a:lnTo>
                    <a:pt x="66" y="190"/>
                  </a:lnTo>
                  <a:lnTo>
                    <a:pt x="66" y="189"/>
                  </a:lnTo>
                  <a:lnTo>
                    <a:pt x="65" y="188"/>
                  </a:lnTo>
                  <a:lnTo>
                    <a:pt x="65" y="187"/>
                  </a:lnTo>
                  <a:lnTo>
                    <a:pt x="63" y="186"/>
                  </a:lnTo>
                  <a:lnTo>
                    <a:pt x="63" y="185"/>
                  </a:lnTo>
                  <a:lnTo>
                    <a:pt x="63" y="184"/>
                  </a:lnTo>
                  <a:lnTo>
                    <a:pt x="62" y="183"/>
                  </a:lnTo>
                  <a:lnTo>
                    <a:pt x="62" y="182"/>
                  </a:lnTo>
                  <a:lnTo>
                    <a:pt x="61" y="181"/>
                  </a:lnTo>
                  <a:lnTo>
                    <a:pt x="60" y="179"/>
                  </a:lnTo>
                  <a:lnTo>
                    <a:pt x="59" y="178"/>
                  </a:lnTo>
                  <a:lnTo>
                    <a:pt x="58" y="177"/>
                  </a:lnTo>
                  <a:lnTo>
                    <a:pt x="57" y="176"/>
                  </a:lnTo>
                  <a:lnTo>
                    <a:pt x="56" y="175"/>
                  </a:lnTo>
                  <a:lnTo>
                    <a:pt x="55" y="174"/>
                  </a:lnTo>
                  <a:lnTo>
                    <a:pt x="54" y="174"/>
                  </a:lnTo>
                  <a:lnTo>
                    <a:pt x="53" y="173"/>
                  </a:lnTo>
                  <a:lnTo>
                    <a:pt x="52" y="173"/>
                  </a:lnTo>
                  <a:lnTo>
                    <a:pt x="50" y="172"/>
                  </a:lnTo>
                  <a:lnTo>
                    <a:pt x="48" y="172"/>
                  </a:lnTo>
                  <a:lnTo>
                    <a:pt x="46" y="172"/>
                  </a:lnTo>
                  <a:lnTo>
                    <a:pt x="45" y="173"/>
                  </a:lnTo>
                  <a:lnTo>
                    <a:pt x="43" y="174"/>
                  </a:lnTo>
                  <a:lnTo>
                    <a:pt x="41" y="175"/>
                  </a:lnTo>
                  <a:lnTo>
                    <a:pt x="40" y="176"/>
                  </a:lnTo>
                  <a:lnTo>
                    <a:pt x="39" y="176"/>
                  </a:lnTo>
                  <a:lnTo>
                    <a:pt x="37" y="177"/>
                  </a:lnTo>
                  <a:lnTo>
                    <a:pt x="36" y="177"/>
                  </a:lnTo>
                  <a:lnTo>
                    <a:pt x="35" y="176"/>
                  </a:lnTo>
                  <a:lnTo>
                    <a:pt x="34" y="176"/>
                  </a:lnTo>
                  <a:lnTo>
                    <a:pt x="33" y="174"/>
                  </a:lnTo>
                  <a:lnTo>
                    <a:pt x="32" y="174"/>
                  </a:lnTo>
                  <a:lnTo>
                    <a:pt x="32" y="172"/>
                  </a:lnTo>
                  <a:lnTo>
                    <a:pt x="31" y="171"/>
                  </a:lnTo>
                  <a:lnTo>
                    <a:pt x="30" y="169"/>
                  </a:lnTo>
                  <a:lnTo>
                    <a:pt x="29" y="168"/>
                  </a:lnTo>
                  <a:lnTo>
                    <a:pt x="29" y="167"/>
                  </a:lnTo>
                  <a:lnTo>
                    <a:pt x="29" y="166"/>
                  </a:lnTo>
                  <a:lnTo>
                    <a:pt x="30" y="164"/>
                  </a:lnTo>
                  <a:lnTo>
                    <a:pt x="31" y="163"/>
                  </a:lnTo>
                  <a:lnTo>
                    <a:pt x="30" y="161"/>
                  </a:lnTo>
                  <a:lnTo>
                    <a:pt x="29" y="161"/>
                  </a:lnTo>
                  <a:lnTo>
                    <a:pt x="28" y="160"/>
                  </a:lnTo>
                  <a:lnTo>
                    <a:pt x="29" y="158"/>
                  </a:lnTo>
                  <a:lnTo>
                    <a:pt x="28" y="158"/>
                  </a:lnTo>
                  <a:lnTo>
                    <a:pt x="27" y="157"/>
                  </a:lnTo>
                  <a:lnTo>
                    <a:pt x="27" y="156"/>
                  </a:lnTo>
                  <a:lnTo>
                    <a:pt x="26" y="154"/>
                  </a:lnTo>
                  <a:lnTo>
                    <a:pt x="25" y="153"/>
                  </a:lnTo>
                  <a:lnTo>
                    <a:pt x="24" y="151"/>
                  </a:lnTo>
                  <a:lnTo>
                    <a:pt x="24" y="150"/>
                  </a:lnTo>
                  <a:lnTo>
                    <a:pt x="24" y="148"/>
                  </a:lnTo>
                  <a:lnTo>
                    <a:pt x="24" y="145"/>
                  </a:lnTo>
                  <a:lnTo>
                    <a:pt x="23" y="145"/>
                  </a:lnTo>
                  <a:lnTo>
                    <a:pt x="22" y="143"/>
                  </a:lnTo>
                  <a:lnTo>
                    <a:pt x="22" y="142"/>
                  </a:lnTo>
                  <a:lnTo>
                    <a:pt x="20" y="141"/>
                  </a:lnTo>
                  <a:lnTo>
                    <a:pt x="19" y="140"/>
                  </a:lnTo>
                  <a:lnTo>
                    <a:pt x="19" y="138"/>
                  </a:lnTo>
                  <a:lnTo>
                    <a:pt x="18" y="137"/>
                  </a:lnTo>
                  <a:lnTo>
                    <a:pt x="17" y="137"/>
                  </a:lnTo>
                  <a:lnTo>
                    <a:pt x="16" y="136"/>
                  </a:lnTo>
                  <a:lnTo>
                    <a:pt x="14" y="136"/>
                  </a:lnTo>
                  <a:lnTo>
                    <a:pt x="12" y="136"/>
                  </a:lnTo>
                  <a:lnTo>
                    <a:pt x="10" y="136"/>
                  </a:lnTo>
                  <a:lnTo>
                    <a:pt x="9" y="135"/>
                  </a:lnTo>
                  <a:lnTo>
                    <a:pt x="8" y="134"/>
                  </a:lnTo>
                  <a:lnTo>
                    <a:pt x="7" y="132"/>
                  </a:lnTo>
                  <a:lnTo>
                    <a:pt x="6" y="130"/>
                  </a:lnTo>
                  <a:lnTo>
                    <a:pt x="6" y="129"/>
                  </a:lnTo>
                  <a:lnTo>
                    <a:pt x="5" y="127"/>
                  </a:lnTo>
                  <a:lnTo>
                    <a:pt x="4" y="127"/>
                  </a:lnTo>
                  <a:lnTo>
                    <a:pt x="4" y="125"/>
                  </a:lnTo>
                  <a:lnTo>
                    <a:pt x="4" y="124"/>
                  </a:lnTo>
                  <a:lnTo>
                    <a:pt x="3" y="122"/>
                  </a:lnTo>
                  <a:lnTo>
                    <a:pt x="2" y="120"/>
                  </a:lnTo>
                  <a:lnTo>
                    <a:pt x="1" y="118"/>
                  </a:lnTo>
                  <a:lnTo>
                    <a:pt x="1" y="116"/>
                  </a:lnTo>
                  <a:lnTo>
                    <a:pt x="1" y="114"/>
                  </a:lnTo>
                  <a:lnTo>
                    <a:pt x="1" y="112"/>
                  </a:lnTo>
                  <a:lnTo>
                    <a:pt x="0" y="109"/>
                  </a:lnTo>
                  <a:lnTo>
                    <a:pt x="0" y="108"/>
                  </a:lnTo>
                  <a:lnTo>
                    <a:pt x="0" y="107"/>
                  </a:lnTo>
                  <a:lnTo>
                    <a:pt x="0" y="106"/>
                  </a:lnTo>
                  <a:lnTo>
                    <a:pt x="0" y="104"/>
                  </a:lnTo>
                  <a:lnTo>
                    <a:pt x="0" y="103"/>
                  </a:lnTo>
                  <a:lnTo>
                    <a:pt x="0" y="101"/>
                  </a:lnTo>
                  <a:lnTo>
                    <a:pt x="0" y="100"/>
                  </a:lnTo>
                  <a:lnTo>
                    <a:pt x="0" y="99"/>
                  </a:lnTo>
                  <a:lnTo>
                    <a:pt x="1" y="97"/>
                  </a:lnTo>
                  <a:lnTo>
                    <a:pt x="1" y="95"/>
                  </a:lnTo>
                  <a:lnTo>
                    <a:pt x="1" y="93"/>
                  </a:lnTo>
                  <a:lnTo>
                    <a:pt x="2" y="91"/>
                  </a:lnTo>
                  <a:lnTo>
                    <a:pt x="3" y="90"/>
                  </a:lnTo>
                  <a:lnTo>
                    <a:pt x="4" y="88"/>
                  </a:lnTo>
                  <a:lnTo>
                    <a:pt x="4" y="87"/>
                  </a:lnTo>
                  <a:lnTo>
                    <a:pt x="4" y="86"/>
                  </a:lnTo>
                  <a:lnTo>
                    <a:pt x="4" y="84"/>
                  </a:lnTo>
                  <a:lnTo>
                    <a:pt x="4" y="83"/>
                  </a:lnTo>
                  <a:lnTo>
                    <a:pt x="4" y="81"/>
                  </a:lnTo>
                  <a:lnTo>
                    <a:pt x="4" y="80"/>
                  </a:lnTo>
                  <a:lnTo>
                    <a:pt x="4" y="79"/>
                  </a:lnTo>
                  <a:lnTo>
                    <a:pt x="5" y="78"/>
                  </a:lnTo>
                  <a:lnTo>
                    <a:pt x="6" y="7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0" name="Freeform 10"/>
            <p:cNvSpPr>
              <a:spLocks/>
            </p:cNvSpPr>
            <p:nvPr/>
          </p:nvSpPr>
          <p:spPr bwMode="auto">
            <a:xfrm>
              <a:off x="825263" y="1077599"/>
              <a:ext cx="414029" cy="354809"/>
            </a:xfrm>
            <a:custGeom>
              <a:avLst/>
              <a:gdLst/>
              <a:ahLst/>
              <a:cxnLst>
                <a:cxn ang="0">
                  <a:pos x="39" y="123"/>
                </a:cxn>
                <a:cxn ang="0">
                  <a:pos x="54" y="119"/>
                </a:cxn>
                <a:cxn ang="0">
                  <a:pos x="68" y="115"/>
                </a:cxn>
                <a:cxn ang="0">
                  <a:pos x="81" y="123"/>
                </a:cxn>
                <a:cxn ang="0">
                  <a:pos x="94" y="136"/>
                </a:cxn>
                <a:cxn ang="0">
                  <a:pos x="102" y="123"/>
                </a:cxn>
                <a:cxn ang="0">
                  <a:pos x="105" y="109"/>
                </a:cxn>
                <a:cxn ang="0">
                  <a:pos x="118" y="107"/>
                </a:cxn>
                <a:cxn ang="0">
                  <a:pos x="126" y="96"/>
                </a:cxn>
                <a:cxn ang="0">
                  <a:pos x="133" y="18"/>
                </a:cxn>
                <a:cxn ang="0">
                  <a:pos x="153" y="17"/>
                </a:cxn>
                <a:cxn ang="0">
                  <a:pos x="148" y="40"/>
                </a:cxn>
                <a:cxn ang="0">
                  <a:pos x="164" y="47"/>
                </a:cxn>
                <a:cxn ang="0">
                  <a:pos x="168" y="23"/>
                </a:cxn>
                <a:cxn ang="0">
                  <a:pos x="182" y="31"/>
                </a:cxn>
                <a:cxn ang="0">
                  <a:pos x="190" y="41"/>
                </a:cxn>
                <a:cxn ang="0">
                  <a:pos x="182" y="59"/>
                </a:cxn>
                <a:cxn ang="0">
                  <a:pos x="155" y="76"/>
                </a:cxn>
                <a:cxn ang="0">
                  <a:pos x="141" y="88"/>
                </a:cxn>
                <a:cxn ang="0">
                  <a:pos x="137" y="107"/>
                </a:cxn>
                <a:cxn ang="0">
                  <a:pos x="155" y="114"/>
                </a:cxn>
                <a:cxn ang="0">
                  <a:pos x="173" y="118"/>
                </a:cxn>
                <a:cxn ang="0">
                  <a:pos x="185" y="107"/>
                </a:cxn>
                <a:cxn ang="0">
                  <a:pos x="210" y="101"/>
                </a:cxn>
                <a:cxn ang="0">
                  <a:pos x="208" y="85"/>
                </a:cxn>
                <a:cxn ang="0">
                  <a:pos x="219" y="77"/>
                </a:cxn>
                <a:cxn ang="0">
                  <a:pos x="252" y="77"/>
                </a:cxn>
                <a:cxn ang="0">
                  <a:pos x="267" y="65"/>
                </a:cxn>
                <a:cxn ang="0">
                  <a:pos x="286" y="71"/>
                </a:cxn>
                <a:cxn ang="0">
                  <a:pos x="288" y="82"/>
                </a:cxn>
                <a:cxn ang="0">
                  <a:pos x="282" y="101"/>
                </a:cxn>
                <a:cxn ang="0">
                  <a:pos x="271" y="117"/>
                </a:cxn>
                <a:cxn ang="0">
                  <a:pos x="257" y="133"/>
                </a:cxn>
                <a:cxn ang="0">
                  <a:pos x="254" y="153"/>
                </a:cxn>
                <a:cxn ang="0">
                  <a:pos x="244" y="173"/>
                </a:cxn>
                <a:cxn ang="0">
                  <a:pos x="225" y="175"/>
                </a:cxn>
                <a:cxn ang="0">
                  <a:pos x="205" y="182"/>
                </a:cxn>
                <a:cxn ang="0">
                  <a:pos x="190" y="184"/>
                </a:cxn>
                <a:cxn ang="0">
                  <a:pos x="179" y="193"/>
                </a:cxn>
                <a:cxn ang="0">
                  <a:pos x="187" y="197"/>
                </a:cxn>
                <a:cxn ang="0">
                  <a:pos x="199" y="208"/>
                </a:cxn>
                <a:cxn ang="0">
                  <a:pos x="200" y="228"/>
                </a:cxn>
                <a:cxn ang="0">
                  <a:pos x="210" y="238"/>
                </a:cxn>
                <a:cxn ang="0">
                  <a:pos x="196" y="249"/>
                </a:cxn>
                <a:cxn ang="0">
                  <a:pos x="177" y="258"/>
                </a:cxn>
                <a:cxn ang="0">
                  <a:pos x="159" y="262"/>
                </a:cxn>
                <a:cxn ang="0">
                  <a:pos x="144" y="259"/>
                </a:cxn>
                <a:cxn ang="0">
                  <a:pos x="144" y="240"/>
                </a:cxn>
                <a:cxn ang="0">
                  <a:pos x="137" y="224"/>
                </a:cxn>
                <a:cxn ang="0">
                  <a:pos x="116" y="229"/>
                </a:cxn>
                <a:cxn ang="0">
                  <a:pos x="99" y="236"/>
                </a:cxn>
                <a:cxn ang="0">
                  <a:pos x="82" y="236"/>
                </a:cxn>
                <a:cxn ang="0">
                  <a:pos x="69" y="241"/>
                </a:cxn>
                <a:cxn ang="0">
                  <a:pos x="58" y="237"/>
                </a:cxn>
                <a:cxn ang="0">
                  <a:pos x="44" y="230"/>
                </a:cxn>
                <a:cxn ang="0">
                  <a:pos x="35" y="213"/>
                </a:cxn>
                <a:cxn ang="0">
                  <a:pos x="22" y="200"/>
                </a:cxn>
                <a:cxn ang="0">
                  <a:pos x="12" y="183"/>
                </a:cxn>
                <a:cxn ang="0">
                  <a:pos x="8" y="167"/>
                </a:cxn>
                <a:cxn ang="0">
                  <a:pos x="0" y="150"/>
                </a:cxn>
                <a:cxn ang="0">
                  <a:pos x="16" y="146"/>
                </a:cxn>
                <a:cxn ang="0">
                  <a:pos x="32" y="139"/>
                </a:cxn>
              </a:cxnLst>
              <a:rect l="0" t="0" r="r" b="b"/>
              <a:pathLst>
                <a:path w="296" h="265">
                  <a:moveTo>
                    <a:pt x="30" y="135"/>
                  </a:moveTo>
                  <a:lnTo>
                    <a:pt x="30" y="134"/>
                  </a:lnTo>
                  <a:lnTo>
                    <a:pt x="31" y="134"/>
                  </a:lnTo>
                  <a:lnTo>
                    <a:pt x="32" y="134"/>
                  </a:lnTo>
                  <a:lnTo>
                    <a:pt x="32" y="133"/>
                  </a:lnTo>
                  <a:lnTo>
                    <a:pt x="32" y="132"/>
                  </a:lnTo>
                  <a:lnTo>
                    <a:pt x="32" y="132"/>
                  </a:lnTo>
                  <a:lnTo>
                    <a:pt x="33" y="132"/>
                  </a:lnTo>
                  <a:lnTo>
                    <a:pt x="33" y="131"/>
                  </a:lnTo>
                  <a:lnTo>
                    <a:pt x="33" y="130"/>
                  </a:lnTo>
                  <a:lnTo>
                    <a:pt x="34" y="130"/>
                  </a:lnTo>
                  <a:lnTo>
                    <a:pt x="34" y="130"/>
                  </a:lnTo>
                  <a:lnTo>
                    <a:pt x="34" y="130"/>
                  </a:lnTo>
                  <a:lnTo>
                    <a:pt x="35" y="129"/>
                  </a:lnTo>
                  <a:lnTo>
                    <a:pt x="36" y="129"/>
                  </a:lnTo>
                  <a:lnTo>
                    <a:pt x="36" y="128"/>
                  </a:lnTo>
                  <a:lnTo>
                    <a:pt x="36" y="127"/>
                  </a:lnTo>
                  <a:lnTo>
                    <a:pt x="37" y="127"/>
                  </a:lnTo>
                  <a:lnTo>
                    <a:pt x="37" y="127"/>
                  </a:lnTo>
                  <a:lnTo>
                    <a:pt x="37" y="126"/>
                  </a:lnTo>
                  <a:lnTo>
                    <a:pt x="38" y="126"/>
                  </a:lnTo>
                  <a:lnTo>
                    <a:pt x="38" y="125"/>
                  </a:lnTo>
                  <a:lnTo>
                    <a:pt x="39" y="125"/>
                  </a:lnTo>
                  <a:lnTo>
                    <a:pt x="39" y="124"/>
                  </a:lnTo>
                  <a:lnTo>
                    <a:pt x="39" y="124"/>
                  </a:lnTo>
                  <a:lnTo>
                    <a:pt x="39" y="123"/>
                  </a:lnTo>
                  <a:lnTo>
                    <a:pt x="39" y="122"/>
                  </a:lnTo>
                  <a:lnTo>
                    <a:pt x="40" y="122"/>
                  </a:lnTo>
                  <a:lnTo>
                    <a:pt x="41" y="122"/>
                  </a:lnTo>
                  <a:lnTo>
                    <a:pt x="41" y="121"/>
                  </a:lnTo>
                  <a:lnTo>
                    <a:pt x="42" y="121"/>
                  </a:lnTo>
                  <a:lnTo>
                    <a:pt x="42" y="120"/>
                  </a:lnTo>
                  <a:lnTo>
                    <a:pt x="43" y="119"/>
                  </a:lnTo>
                  <a:lnTo>
                    <a:pt x="44" y="119"/>
                  </a:lnTo>
                  <a:lnTo>
                    <a:pt x="44" y="119"/>
                  </a:lnTo>
                  <a:lnTo>
                    <a:pt x="45" y="119"/>
                  </a:lnTo>
                  <a:lnTo>
                    <a:pt x="45" y="119"/>
                  </a:lnTo>
                  <a:lnTo>
                    <a:pt x="46" y="119"/>
                  </a:lnTo>
                  <a:lnTo>
                    <a:pt x="47" y="119"/>
                  </a:lnTo>
                  <a:lnTo>
                    <a:pt x="47" y="119"/>
                  </a:lnTo>
                  <a:lnTo>
                    <a:pt x="48" y="119"/>
                  </a:lnTo>
                  <a:lnTo>
                    <a:pt x="48" y="120"/>
                  </a:lnTo>
                  <a:lnTo>
                    <a:pt x="49" y="120"/>
                  </a:lnTo>
                  <a:lnTo>
                    <a:pt x="50" y="120"/>
                  </a:lnTo>
                  <a:lnTo>
                    <a:pt x="50" y="119"/>
                  </a:lnTo>
                  <a:lnTo>
                    <a:pt x="50" y="120"/>
                  </a:lnTo>
                  <a:lnTo>
                    <a:pt x="51" y="120"/>
                  </a:lnTo>
                  <a:lnTo>
                    <a:pt x="52" y="120"/>
                  </a:lnTo>
                  <a:lnTo>
                    <a:pt x="52" y="120"/>
                  </a:lnTo>
                  <a:lnTo>
                    <a:pt x="53" y="120"/>
                  </a:lnTo>
                  <a:lnTo>
                    <a:pt x="53" y="119"/>
                  </a:lnTo>
                  <a:lnTo>
                    <a:pt x="54" y="119"/>
                  </a:lnTo>
                  <a:lnTo>
                    <a:pt x="55" y="119"/>
                  </a:lnTo>
                  <a:lnTo>
                    <a:pt x="55" y="119"/>
                  </a:lnTo>
                  <a:lnTo>
                    <a:pt x="57" y="119"/>
                  </a:lnTo>
                  <a:lnTo>
                    <a:pt x="58" y="118"/>
                  </a:lnTo>
                  <a:lnTo>
                    <a:pt x="58" y="117"/>
                  </a:lnTo>
                  <a:lnTo>
                    <a:pt x="58" y="117"/>
                  </a:lnTo>
                  <a:lnTo>
                    <a:pt x="58" y="117"/>
                  </a:lnTo>
                  <a:lnTo>
                    <a:pt x="59" y="117"/>
                  </a:lnTo>
                  <a:lnTo>
                    <a:pt x="59" y="116"/>
                  </a:lnTo>
                  <a:lnTo>
                    <a:pt x="60" y="116"/>
                  </a:lnTo>
                  <a:lnTo>
                    <a:pt x="60" y="116"/>
                  </a:lnTo>
                  <a:lnTo>
                    <a:pt x="61" y="116"/>
                  </a:lnTo>
                  <a:lnTo>
                    <a:pt x="61" y="115"/>
                  </a:lnTo>
                  <a:lnTo>
                    <a:pt x="61" y="114"/>
                  </a:lnTo>
                  <a:lnTo>
                    <a:pt x="61" y="114"/>
                  </a:lnTo>
                  <a:lnTo>
                    <a:pt x="62" y="114"/>
                  </a:lnTo>
                  <a:lnTo>
                    <a:pt x="63" y="114"/>
                  </a:lnTo>
                  <a:lnTo>
                    <a:pt x="63" y="114"/>
                  </a:lnTo>
                  <a:lnTo>
                    <a:pt x="64" y="114"/>
                  </a:lnTo>
                  <a:lnTo>
                    <a:pt x="65" y="114"/>
                  </a:lnTo>
                  <a:lnTo>
                    <a:pt x="65" y="114"/>
                  </a:lnTo>
                  <a:lnTo>
                    <a:pt x="66" y="114"/>
                  </a:lnTo>
                  <a:lnTo>
                    <a:pt x="67" y="114"/>
                  </a:lnTo>
                  <a:lnTo>
                    <a:pt x="67" y="115"/>
                  </a:lnTo>
                  <a:lnTo>
                    <a:pt x="68" y="115"/>
                  </a:lnTo>
                  <a:lnTo>
                    <a:pt x="68" y="115"/>
                  </a:lnTo>
                  <a:lnTo>
                    <a:pt x="69" y="115"/>
                  </a:lnTo>
                  <a:lnTo>
                    <a:pt x="70" y="115"/>
                  </a:lnTo>
                  <a:lnTo>
                    <a:pt x="70" y="116"/>
                  </a:lnTo>
                  <a:lnTo>
                    <a:pt x="69" y="116"/>
                  </a:lnTo>
                  <a:lnTo>
                    <a:pt x="69" y="117"/>
                  </a:lnTo>
                  <a:lnTo>
                    <a:pt x="70" y="117"/>
                  </a:lnTo>
                  <a:lnTo>
                    <a:pt x="71" y="118"/>
                  </a:lnTo>
                  <a:lnTo>
                    <a:pt x="71" y="118"/>
                  </a:lnTo>
                  <a:lnTo>
                    <a:pt x="71" y="119"/>
                  </a:lnTo>
                  <a:lnTo>
                    <a:pt x="72" y="119"/>
                  </a:lnTo>
                  <a:lnTo>
                    <a:pt x="73" y="119"/>
                  </a:lnTo>
                  <a:lnTo>
                    <a:pt x="73" y="120"/>
                  </a:lnTo>
                  <a:lnTo>
                    <a:pt x="73" y="120"/>
                  </a:lnTo>
                  <a:lnTo>
                    <a:pt x="74" y="120"/>
                  </a:lnTo>
                  <a:lnTo>
                    <a:pt x="74" y="121"/>
                  </a:lnTo>
                  <a:lnTo>
                    <a:pt x="75" y="121"/>
                  </a:lnTo>
                  <a:lnTo>
                    <a:pt x="75" y="122"/>
                  </a:lnTo>
                  <a:lnTo>
                    <a:pt x="76" y="122"/>
                  </a:lnTo>
                  <a:lnTo>
                    <a:pt x="76" y="122"/>
                  </a:lnTo>
                  <a:lnTo>
                    <a:pt x="77" y="121"/>
                  </a:lnTo>
                  <a:lnTo>
                    <a:pt x="78" y="121"/>
                  </a:lnTo>
                  <a:lnTo>
                    <a:pt x="78" y="121"/>
                  </a:lnTo>
                  <a:lnTo>
                    <a:pt x="79" y="122"/>
                  </a:lnTo>
                  <a:lnTo>
                    <a:pt x="80" y="122"/>
                  </a:lnTo>
                  <a:lnTo>
                    <a:pt x="81" y="122"/>
                  </a:lnTo>
                  <a:lnTo>
                    <a:pt x="81" y="123"/>
                  </a:lnTo>
                  <a:lnTo>
                    <a:pt x="82" y="124"/>
                  </a:lnTo>
                  <a:lnTo>
                    <a:pt x="82" y="124"/>
                  </a:lnTo>
                  <a:lnTo>
                    <a:pt x="82" y="125"/>
                  </a:lnTo>
                  <a:lnTo>
                    <a:pt x="83" y="125"/>
                  </a:lnTo>
                  <a:lnTo>
                    <a:pt x="83" y="126"/>
                  </a:lnTo>
                  <a:lnTo>
                    <a:pt x="83" y="127"/>
                  </a:lnTo>
                  <a:lnTo>
                    <a:pt x="84" y="127"/>
                  </a:lnTo>
                  <a:lnTo>
                    <a:pt x="84" y="127"/>
                  </a:lnTo>
                  <a:lnTo>
                    <a:pt x="84" y="128"/>
                  </a:lnTo>
                  <a:lnTo>
                    <a:pt x="85" y="128"/>
                  </a:lnTo>
                  <a:lnTo>
                    <a:pt x="85" y="129"/>
                  </a:lnTo>
                  <a:lnTo>
                    <a:pt x="86" y="130"/>
                  </a:lnTo>
                  <a:lnTo>
                    <a:pt x="86" y="130"/>
                  </a:lnTo>
                  <a:lnTo>
                    <a:pt x="87" y="131"/>
                  </a:lnTo>
                  <a:lnTo>
                    <a:pt x="88" y="131"/>
                  </a:lnTo>
                  <a:lnTo>
                    <a:pt x="89" y="131"/>
                  </a:lnTo>
                  <a:lnTo>
                    <a:pt x="89" y="132"/>
                  </a:lnTo>
                  <a:lnTo>
                    <a:pt x="90" y="132"/>
                  </a:lnTo>
                  <a:lnTo>
                    <a:pt x="90" y="132"/>
                  </a:lnTo>
                  <a:lnTo>
                    <a:pt x="91" y="132"/>
                  </a:lnTo>
                  <a:lnTo>
                    <a:pt x="91" y="133"/>
                  </a:lnTo>
                  <a:lnTo>
                    <a:pt x="91" y="134"/>
                  </a:lnTo>
                  <a:lnTo>
                    <a:pt x="92" y="135"/>
                  </a:lnTo>
                  <a:lnTo>
                    <a:pt x="92" y="135"/>
                  </a:lnTo>
                  <a:lnTo>
                    <a:pt x="93" y="135"/>
                  </a:lnTo>
                  <a:lnTo>
                    <a:pt x="94" y="136"/>
                  </a:lnTo>
                  <a:lnTo>
                    <a:pt x="94" y="137"/>
                  </a:lnTo>
                  <a:lnTo>
                    <a:pt x="94" y="137"/>
                  </a:lnTo>
                  <a:lnTo>
                    <a:pt x="95" y="137"/>
                  </a:lnTo>
                  <a:lnTo>
                    <a:pt x="96" y="138"/>
                  </a:lnTo>
                  <a:lnTo>
                    <a:pt x="96" y="138"/>
                  </a:lnTo>
                  <a:lnTo>
                    <a:pt x="96" y="139"/>
                  </a:lnTo>
                  <a:lnTo>
                    <a:pt x="97" y="139"/>
                  </a:lnTo>
                  <a:lnTo>
                    <a:pt x="97" y="140"/>
                  </a:lnTo>
                  <a:lnTo>
                    <a:pt x="98" y="139"/>
                  </a:lnTo>
                  <a:lnTo>
                    <a:pt x="99" y="139"/>
                  </a:lnTo>
                  <a:lnTo>
                    <a:pt x="99" y="132"/>
                  </a:lnTo>
                  <a:lnTo>
                    <a:pt x="99" y="132"/>
                  </a:lnTo>
                  <a:lnTo>
                    <a:pt x="99" y="131"/>
                  </a:lnTo>
                  <a:lnTo>
                    <a:pt x="100" y="130"/>
                  </a:lnTo>
                  <a:lnTo>
                    <a:pt x="101" y="130"/>
                  </a:lnTo>
                  <a:lnTo>
                    <a:pt x="101" y="130"/>
                  </a:lnTo>
                  <a:lnTo>
                    <a:pt x="101" y="129"/>
                  </a:lnTo>
                  <a:lnTo>
                    <a:pt x="102" y="129"/>
                  </a:lnTo>
                  <a:lnTo>
                    <a:pt x="102" y="128"/>
                  </a:lnTo>
                  <a:lnTo>
                    <a:pt x="101" y="127"/>
                  </a:lnTo>
                  <a:lnTo>
                    <a:pt x="102" y="127"/>
                  </a:lnTo>
                  <a:lnTo>
                    <a:pt x="102" y="126"/>
                  </a:lnTo>
                  <a:lnTo>
                    <a:pt x="102" y="125"/>
                  </a:lnTo>
                  <a:lnTo>
                    <a:pt x="102" y="124"/>
                  </a:lnTo>
                  <a:lnTo>
                    <a:pt x="102" y="124"/>
                  </a:lnTo>
                  <a:lnTo>
                    <a:pt x="102" y="123"/>
                  </a:lnTo>
                  <a:lnTo>
                    <a:pt x="102" y="122"/>
                  </a:lnTo>
                  <a:lnTo>
                    <a:pt x="103" y="122"/>
                  </a:lnTo>
                  <a:lnTo>
                    <a:pt x="104" y="122"/>
                  </a:lnTo>
                  <a:lnTo>
                    <a:pt x="104" y="122"/>
                  </a:lnTo>
                  <a:lnTo>
                    <a:pt x="104" y="122"/>
                  </a:lnTo>
                  <a:lnTo>
                    <a:pt x="105" y="122"/>
                  </a:lnTo>
                  <a:lnTo>
                    <a:pt x="106" y="122"/>
                  </a:lnTo>
                  <a:lnTo>
                    <a:pt x="106" y="121"/>
                  </a:lnTo>
                  <a:lnTo>
                    <a:pt x="106" y="120"/>
                  </a:lnTo>
                  <a:lnTo>
                    <a:pt x="106" y="119"/>
                  </a:lnTo>
                  <a:lnTo>
                    <a:pt x="106" y="119"/>
                  </a:lnTo>
                  <a:lnTo>
                    <a:pt x="107" y="118"/>
                  </a:lnTo>
                  <a:lnTo>
                    <a:pt x="107" y="117"/>
                  </a:lnTo>
                  <a:lnTo>
                    <a:pt x="107" y="117"/>
                  </a:lnTo>
                  <a:lnTo>
                    <a:pt x="107" y="116"/>
                  </a:lnTo>
                  <a:lnTo>
                    <a:pt x="107" y="115"/>
                  </a:lnTo>
                  <a:lnTo>
                    <a:pt x="106" y="114"/>
                  </a:lnTo>
                  <a:lnTo>
                    <a:pt x="106" y="114"/>
                  </a:lnTo>
                  <a:lnTo>
                    <a:pt x="106" y="113"/>
                  </a:lnTo>
                  <a:lnTo>
                    <a:pt x="105" y="112"/>
                  </a:lnTo>
                  <a:lnTo>
                    <a:pt x="106" y="111"/>
                  </a:lnTo>
                  <a:lnTo>
                    <a:pt x="105" y="111"/>
                  </a:lnTo>
                  <a:lnTo>
                    <a:pt x="106" y="111"/>
                  </a:lnTo>
                  <a:lnTo>
                    <a:pt x="106" y="110"/>
                  </a:lnTo>
                  <a:lnTo>
                    <a:pt x="105" y="109"/>
                  </a:lnTo>
                  <a:lnTo>
                    <a:pt x="105" y="109"/>
                  </a:lnTo>
                  <a:lnTo>
                    <a:pt x="106" y="108"/>
                  </a:lnTo>
                  <a:lnTo>
                    <a:pt x="106" y="107"/>
                  </a:lnTo>
                  <a:lnTo>
                    <a:pt x="106" y="106"/>
                  </a:lnTo>
                  <a:lnTo>
                    <a:pt x="106" y="107"/>
                  </a:lnTo>
                  <a:lnTo>
                    <a:pt x="107" y="106"/>
                  </a:lnTo>
                  <a:lnTo>
                    <a:pt x="107" y="106"/>
                  </a:lnTo>
                  <a:lnTo>
                    <a:pt x="108" y="106"/>
                  </a:lnTo>
                  <a:lnTo>
                    <a:pt x="109" y="106"/>
                  </a:lnTo>
                  <a:lnTo>
                    <a:pt x="109" y="107"/>
                  </a:lnTo>
                  <a:lnTo>
                    <a:pt x="110" y="107"/>
                  </a:lnTo>
                  <a:lnTo>
                    <a:pt x="111" y="106"/>
                  </a:lnTo>
                  <a:lnTo>
                    <a:pt x="111" y="107"/>
                  </a:lnTo>
                  <a:lnTo>
                    <a:pt x="111" y="106"/>
                  </a:lnTo>
                  <a:lnTo>
                    <a:pt x="112" y="106"/>
                  </a:lnTo>
                  <a:lnTo>
                    <a:pt x="112" y="106"/>
                  </a:lnTo>
                  <a:lnTo>
                    <a:pt x="113" y="106"/>
                  </a:lnTo>
                  <a:lnTo>
                    <a:pt x="114" y="106"/>
                  </a:lnTo>
                  <a:lnTo>
                    <a:pt x="115" y="106"/>
                  </a:lnTo>
                  <a:lnTo>
                    <a:pt x="115" y="106"/>
                  </a:lnTo>
                  <a:lnTo>
                    <a:pt x="116" y="107"/>
                  </a:lnTo>
                  <a:lnTo>
                    <a:pt x="116" y="106"/>
                  </a:lnTo>
                  <a:lnTo>
                    <a:pt x="116" y="107"/>
                  </a:lnTo>
                  <a:lnTo>
                    <a:pt x="117" y="106"/>
                  </a:lnTo>
                  <a:lnTo>
                    <a:pt x="117" y="106"/>
                  </a:lnTo>
                  <a:lnTo>
                    <a:pt x="118" y="106"/>
                  </a:lnTo>
                  <a:lnTo>
                    <a:pt x="118" y="107"/>
                  </a:lnTo>
                  <a:lnTo>
                    <a:pt x="119" y="106"/>
                  </a:lnTo>
                  <a:lnTo>
                    <a:pt x="119" y="106"/>
                  </a:lnTo>
                  <a:lnTo>
                    <a:pt x="120" y="106"/>
                  </a:lnTo>
                  <a:lnTo>
                    <a:pt x="120" y="106"/>
                  </a:lnTo>
                  <a:lnTo>
                    <a:pt x="120" y="105"/>
                  </a:lnTo>
                  <a:lnTo>
                    <a:pt x="120" y="104"/>
                  </a:lnTo>
                  <a:lnTo>
                    <a:pt x="121" y="104"/>
                  </a:lnTo>
                  <a:lnTo>
                    <a:pt x="121" y="104"/>
                  </a:lnTo>
                  <a:lnTo>
                    <a:pt x="122" y="104"/>
                  </a:lnTo>
                  <a:lnTo>
                    <a:pt x="122" y="103"/>
                  </a:lnTo>
                  <a:lnTo>
                    <a:pt x="122" y="103"/>
                  </a:lnTo>
                  <a:lnTo>
                    <a:pt x="123" y="103"/>
                  </a:lnTo>
                  <a:lnTo>
                    <a:pt x="123" y="102"/>
                  </a:lnTo>
                  <a:lnTo>
                    <a:pt x="124" y="102"/>
                  </a:lnTo>
                  <a:lnTo>
                    <a:pt x="124" y="101"/>
                  </a:lnTo>
                  <a:lnTo>
                    <a:pt x="123" y="101"/>
                  </a:lnTo>
                  <a:lnTo>
                    <a:pt x="124" y="101"/>
                  </a:lnTo>
                  <a:lnTo>
                    <a:pt x="124" y="100"/>
                  </a:lnTo>
                  <a:lnTo>
                    <a:pt x="124" y="99"/>
                  </a:lnTo>
                  <a:lnTo>
                    <a:pt x="124" y="98"/>
                  </a:lnTo>
                  <a:lnTo>
                    <a:pt x="125" y="98"/>
                  </a:lnTo>
                  <a:lnTo>
                    <a:pt x="125" y="98"/>
                  </a:lnTo>
                  <a:lnTo>
                    <a:pt x="125" y="97"/>
                  </a:lnTo>
                  <a:lnTo>
                    <a:pt x="125" y="97"/>
                  </a:lnTo>
                  <a:lnTo>
                    <a:pt x="125" y="96"/>
                  </a:lnTo>
                  <a:lnTo>
                    <a:pt x="126" y="96"/>
                  </a:lnTo>
                  <a:lnTo>
                    <a:pt x="126" y="95"/>
                  </a:lnTo>
                  <a:lnTo>
                    <a:pt x="109" y="81"/>
                  </a:lnTo>
                  <a:lnTo>
                    <a:pt x="112" y="78"/>
                  </a:lnTo>
                  <a:lnTo>
                    <a:pt x="112" y="77"/>
                  </a:lnTo>
                  <a:lnTo>
                    <a:pt x="116" y="62"/>
                  </a:lnTo>
                  <a:lnTo>
                    <a:pt x="113" y="58"/>
                  </a:lnTo>
                  <a:lnTo>
                    <a:pt x="101" y="45"/>
                  </a:lnTo>
                  <a:lnTo>
                    <a:pt x="106" y="32"/>
                  </a:lnTo>
                  <a:lnTo>
                    <a:pt x="124" y="28"/>
                  </a:lnTo>
                  <a:lnTo>
                    <a:pt x="130" y="28"/>
                  </a:lnTo>
                  <a:lnTo>
                    <a:pt x="133" y="28"/>
                  </a:lnTo>
                  <a:lnTo>
                    <a:pt x="132" y="27"/>
                  </a:lnTo>
                  <a:lnTo>
                    <a:pt x="133" y="26"/>
                  </a:lnTo>
                  <a:lnTo>
                    <a:pt x="132" y="26"/>
                  </a:lnTo>
                  <a:lnTo>
                    <a:pt x="132" y="24"/>
                  </a:lnTo>
                  <a:lnTo>
                    <a:pt x="133" y="24"/>
                  </a:lnTo>
                  <a:lnTo>
                    <a:pt x="133" y="23"/>
                  </a:lnTo>
                  <a:lnTo>
                    <a:pt x="133" y="23"/>
                  </a:lnTo>
                  <a:lnTo>
                    <a:pt x="133" y="22"/>
                  </a:lnTo>
                  <a:lnTo>
                    <a:pt x="133" y="21"/>
                  </a:lnTo>
                  <a:lnTo>
                    <a:pt x="133" y="21"/>
                  </a:lnTo>
                  <a:lnTo>
                    <a:pt x="132" y="20"/>
                  </a:lnTo>
                  <a:lnTo>
                    <a:pt x="133" y="20"/>
                  </a:lnTo>
                  <a:lnTo>
                    <a:pt x="133" y="19"/>
                  </a:lnTo>
                  <a:lnTo>
                    <a:pt x="133" y="18"/>
                  </a:lnTo>
                  <a:lnTo>
                    <a:pt x="133" y="18"/>
                  </a:lnTo>
                  <a:lnTo>
                    <a:pt x="133" y="17"/>
                  </a:lnTo>
                  <a:lnTo>
                    <a:pt x="132" y="17"/>
                  </a:lnTo>
                  <a:lnTo>
                    <a:pt x="132" y="16"/>
                  </a:lnTo>
                  <a:lnTo>
                    <a:pt x="130" y="16"/>
                  </a:lnTo>
                  <a:lnTo>
                    <a:pt x="130" y="15"/>
                  </a:lnTo>
                  <a:lnTo>
                    <a:pt x="129" y="15"/>
                  </a:lnTo>
                  <a:lnTo>
                    <a:pt x="129" y="15"/>
                  </a:lnTo>
                  <a:lnTo>
                    <a:pt x="128" y="14"/>
                  </a:lnTo>
                  <a:lnTo>
                    <a:pt x="128" y="13"/>
                  </a:lnTo>
                  <a:lnTo>
                    <a:pt x="130" y="0"/>
                  </a:lnTo>
                  <a:lnTo>
                    <a:pt x="146" y="3"/>
                  </a:lnTo>
                  <a:lnTo>
                    <a:pt x="145" y="11"/>
                  </a:lnTo>
                  <a:lnTo>
                    <a:pt x="138" y="15"/>
                  </a:lnTo>
                  <a:lnTo>
                    <a:pt x="139" y="19"/>
                  </a:lnTo>
                  <a:lnTo>
                    <a:pt x="137" y="20"/>
                  </a:lnTo>
                  <a:lnTo>
                    <a:pt x="138" y="25"/>
                  </a:lnTo>
                  <a:lnTo>
                    <a:pt x="135" y="38"/>
                  </a:lnTo>
                  <a:lnTo>
                    <a:pt x="137" y="39"/>
                  </a:lnTo>
                  <a:lnTo>
                    <a:pt x="140" y="29"/>
                  </a:lnTo>
                  <a:lnTo>
                    <a:pt x="141" y="29"/>
                  </a:lnTo>
                  <a:lnTo>
                    <a:pt x="145" y="13"/>
                  </a:lnTo>
                  <a:lnTo>
                    <a:pt x="147" y="13"/>
                  </a:lnTo>
                  <a:lnTo>
                    <a:pt x="148" y="13"/>
                  </a:lnTo>
                  <a:lnTo>
                    <a:pt x="150" y="14"/>
                  </a:lnTo>
                  <a:lnTo>
                    <a:pt x="153" y="15"/>
                  </a:lnTo>
                  <a:lnTo>
                    <a:pt x="153" y="17"/>
                  </a:lnTo>
                  <a:lnTo>
                    <a:pt x="154" y="17"/>
                  </a:lnTo>
                  <a:lnTo>
                    <a:pt x="155" y="18"/>
                  </a:lnTo>
                  <a:lnTo>
                    <a:pt x="155" y="18"/>
                  </a:lnTo>
                  <a:lnTo>
                    <a:pt x="154" y="18"/>
                  </a:lnTo>
                  <a:lnTo>
                    <a:pt x="154" y="19"/>
                  </a:lnTo>
                  <a:lnTo>
                    <a:pt x="154" y="21"/>
                  </a:lnTo>
                  <a:lnTo>
                    <a:pt x="153" y="21"/>
                  </a:lnTo>
                  <a:lnTo>
                    <a:pt x="153" y="23"/>
                  </a:lnTo>
                  <a:lnTo>
                    <a:pt x="153" y="23"/>
                  </a:lnTo>
                  <a:lnTo>
                    <a:pt x="153" y="24"/>
                  </a:lnTo>
                  <a:lnTo>
                    <a:pt x="153" y="26"/>
                  </a:lnTo>
                  <a:lnTo>
                    <a:pt x="153" y="26"/>
                  </a:lnTo>
                  <a:lnTo>
                    <a:pt x="152" y="27"/>
                  </a:lnTo>
                  <a:lnTo>
                    <a:pt x="152" y="28"/>
                  </a:lnTo>
                  <a:lnTo>
                    <a:pt x="152" y="29"/>
                  </a:lnTo>
                  <a:lnTo>
                    <a:pt x="151" y="30"/>
                  </a:lnTo>
                  <a:lnTo>
                    <a:pt x="151" y="31"/>
                  </a:lnTo>
                  <a:lnTo>
                    <a:pt x="151" y="31"/>
                  </a:lnTo>
                  <a:lnTo>
                    <a:pt x="150" y="32"/>
                  </a:lnTo>
                  <a:lnTo>
                    <a:pt x="150" y="34"/>
                  </a:lnTo>
                  <a:lnTo>
                    <a:pt x="151" y="34"/>
                  </a:lnTo>
                  <a:lnTo>
                    <a:pt x="150" y="35"/>
                  </a:lnTo>
                  <a:lnTo>
                    <a:pt x="150" y="36"/>
                  </a:lnTo>
                  <a:lnTo>
                    <a:pt x="150" y="37"/>
                  </a:lnTo>
                  <a:lnTo>
                    <a:pt x="149" y="39"/>
                  </a:lnTo>
                  <a:lnTo>
                    <a:pt x="148" y="40"/>
                  </a:lnTo>
                  <a:lnTo>
                    <a:pt x="148" y="41"/>
                  </a:lnTo>
                  <a:lnTo>
                    <a:pt x="148" y="42"/>
                  </a:lnTo>
                  <a:lnTo>
                    <a:pt x="148" y="44"/>
                  </a:lnTo>
                  <a:lnTo>
                    <a:pt x="148" y="44"/>
                  </a:lnTo>
                  <a:lnTo>
                    <a:pt x="148" y="45"/>
                  </a:lnTo>
                  <a:lnTo>
                    <a:pt x="148" y="46"/>
                  </a:lnTo>
                  <a:lnTo>
                    <a:pt x="148" y="46"/>
                  </a:lnTo>
                  <a:lnTo>
                    <a:pt x="150" y="46"/>
                  </a:lnTo>
                  <a:lnTo>
                    <a:pt x="151" y="47"/>
                  </a:lnTo>
                  <a:lnTo>
                    <a:pt x="152" y="47"/>
                  </a:lnTo>
                  <a:lnTo>
                    <a:pt x="153" y="47"/>
                  </a:lnTo>
                  <a:lnTo>
                    <a:pt x="153" y="46"/>
                  </a:lnTo>
                  <a:lnTo>
                    <a:pt x="154" y="45"/>
                  </a:lnTo>
                  <a:lnTo>
                    <a:pt x="155" y="44"/>
                  </a:lnTo>
                  <a:lnTo>
                    <a:pt x="156" y="45"/>
                  </a:lnTo>
                  <a:lnTo>
                    <a:pt x="157" y="45"/>
                  </a:lnTo>
                  <a:lnTo>
                    <a:pt x="158" y="45"/>
                  </a:lnTo>
                  <a:lnTo>
                    <a:pt x="159" y="46"/>
                  </a:lnTo>
                  <a:lnTo>
                    <a:pt x="159" y="47"/>
                  </a:lnTo>
                  <a:lnTo>
                    <a:pt x="159" y="47"/>
                  </a:lnTo>
                  <a:lnTo>
                    <a:pt x="160" y="47"/>
                  </a:lnTo>
                  <a:lnTo>
                    <a:pt x="161" y="48"/>
                  </a:lnTo>
                  <a:lnTo>
                    <a:pt x="162" y="47"/>
                  </a:lnTo>
                  <a:lnTo>
                    <a:pt x="163" y="47"/>
                  </a:lnTo>
                  <a:lnTo>
                    <a:pt x="164" y="47"/>
                  </a:lnTo>
                  <a:lnTo>
                    <a:pt x="164" y="47"/>
                  </a:lnTo>
                  <a:lnTo>
                    <a:pt x="164" y="45"/>
                  </a:lnTo>
                  <a:lnTo>
                    <a:pt x="164" y="44"/>
                  </a:lnTo>
                  <a:lnTo>
                    <a:pt x="164" y="44"/>
                  </a:lnTo>
                  <a:lnTo>
                    <a:pt x="165" y="43"/>
                  </a:lnTo>
                  <a:lnTo>
                    <a:pt x="165" y="42"/>
                  </a:lnTo>
                  <a:lnTo>
                    <a:pt x="166" y="41"/>
                  </a:lnTo>
                  <a:lnTo>
                    <a:pt x="167" y="40"/>
                  </a:lnTo>
                  <a:lnTo>
                    <a:pt x="168" y="40"/>
                  </a:lnTo>
                  <a:lnTo>
                    <a:pt x="168" y="39"/>
                  </a:lnTo>
                  <a:lnTo>
                    <a:pt x="169" y="39"/>
                  </a:lnTo>
                  <a:lnTo>
                    <a:pt x="169" y="38"/>
                  </a:lnTo>
                  <a:lnTo>
                    <a:pt x="169" y="36"/>
                  </a:lnTo>
                  <a:lnTo>
                    <a:pt x="169" y="34"/>
                  </a:lnTo>
                  <a:lnTo>
                    <a:pt x="169" y="34"/>
                  </a:lnTo>
                  <a:lnTo>
                    <a:pt x="169" y="33"/>
                  </a:lnTo>
                  <a:lnTo>
                    <a:pt x="169" y="32"/>
                  </a:lnTo>
                  <a:lnTo>
                    <a:pt x="170" y="32"/>
                  </a:lnTo>
                  <a:lnTo>
                    <a:pt x="169" y="31"/>
                  </a:lnTo>
                  <a:lnTo>
                    <a:pt x="169" y="31"/>
                  </a:lnTo>
                  <a:lnTo>
                    <a:pt x="169" y="31"/>
                  </a:lnTo>
                  <a:lnTo>
                    <a:pt x="168" y="29"/>
                  </a:lnTo>
                  <a:lnTo>
                    <a:pt x="167" y="28"/>
                  </a:lnTo>
                  <a:lnTo>
                    <a:pt x="167" y="27"/>
                  </a:lnTo>
                  <a:lnTo>
                    <a:pt x="167" y="26"/>
                  </a:lnTo>
                  <a:lnTo>
                    <a:pt x="167" y="25"/>
                  </a:lnTo>
                  <a:lnTo>
                    <a:pt x="168" y="23"/>
                  </a:lnTo>
                  <a:lnTo>
                    <a:pt x="169" y="23"/>
                  </a:lnTo>
                  <a:lnTo>
                    <a:pt x="169" y="22"/>
                  </a:lnTo>
                  <a:lnTo>
                    <a:pt x="170" y="21"/>
                  </a:lnTo>
                  <a:lnTo>
                    <a:pt x="170" y="21"/>
                  </a:lnTo>
                  <a:lnTo>
                    <a:pt x="171" y="21"/>
                  </a:lnTo>
                  <a:lnTo>
                    <a:pt x="172" y="20"/>
                  </a:lnTo>
                  <a:lnTo>
                    <a:pt x="172" y="20"/>
                  </a:lnTo>
                  <a:lnTo>
                    <a:pt x="173" y="19"/>
                  </a:lnTo>
                  <a:lnTo>
                    <a:pt x="173" y="20"/>
                  </a:lnTo>
                  <a:lnTo>
                    <a:pt x="174" y="21"/>
                  </a:lnTo>
                  <a:lnTo>
                    <a:pt x="174" y="21"/>
                  </a:lnTo>
                  <a:lnTo>
                    <a:pt x="174" y="22"/>
                  </a:lnTo>
                  <a:lnTo>
                    <a:pt x="175" y="23"/>
                  </a:lnTo>
                  <a:lnTo>
                    <a:pt x="175" y="23"/>
                  </a:lnTo>
                  <a:lnTo>
                    <a:pt x="176" y="24"/>
                  </a:lnTo>
                  <a:lnTo>
                    <a:pt x="177" y="25"/>
                  </a:lnTo>
                  <a:lnTo>
                    <a:pt x="177" y="26"/>
                  </a:lnTo>
                  <a:lnTo>
                    <a:pt x="178" y="26"/>
                  </a:lnTo>
                  <a:lnTo>
                    <a:pt x="179" y="27"/>
                  </a:lnTo>
                  <a:lnTo>
                    <a:pt x="180" y="28"/>
                  </a:lnTo>
                  <a:lnTo>
                    <a:pt x="180" y="28"/>
                  </a:lnTo>
                  <a:lnTo>
                    <a:pt x="181" y="28"/>
                  </a:lnTo>
                  <a:lnTo>
                    <a:pt x="182" y="29"/>
                  </a:lnTo>
                  <a:lnTo>
                    <a:pt x="183" y="30"/>
                  </a:lnTo>
                  <a:lnTo>
                    <a:pt x="183" y="31"/>
                  </a:lnTo>
                  <a:lnTo>
                    <a:pt x="182" y="31"/>
                  </a:lnTo>
                  <a:lnTo>
                    <a:pt x="182" y="32"/>
                  </a:lnTo>
                  <a:lnTo>
                    <a:pt x="181" y="34"/>
                  </a:lnTo>
                  <a:lnTo>
                    <a:pt x="180" y="34"/>
                  </a:lnTo>
                  <a:lnTo>
                    <a:pt x="179" y="34"/>
                  </a:lnTo>
                  <a:lnTo>
                    <a:pt x="179" y="35"/>
                  </a:lnTo>
                  <a:lnTo>
                    <a:pt x="179" y="36"/>
                  </a:lnTo>
                  <a:lnTo>
                    <a:pt x="180" y="36"/>
                  </a:lnTo>
                  <a:lnTo>
                    <a:pt x="181" y="36"/>
                  </a:lnTo>
                  <a:lnTo>
                    <a:pt x="182" y="36"/>
                  </a:lnTo>
                  <a:lnTo>
                    <a:pt x="182" y="36"/>
                  </a:lnTo>
                  <a:lnTo>
                    <a:pt x="184" y="36"/>
                  </a:lnTo>
                  <a:lnTo>
                    <a:pt x="185" y="36"/>
                  </a:lnTo>
                  <a:lnTo>
                    <a:pt x="185" y="36"/>
                  </a:lnTo>
                  <a:lnTo>
                    <a:pt x="186" y="36"/>
                  </a:lnTo>
                  <a:lnTo>
                    <a:pt x="187" y="37"/>
                  </a:lnTo>
                  <a:lnTo>
                    <a:pt x="188" y="37"/>
                  </a:lnTo>
                  <a:lnTo>
                    <a:pt x="189" y="37"/>
                  </a:lnTo>
                  <a:lnTo>
                    <a:pt x="190" y="37"/>
                  </a:lnTo>
                  <a:lnTo>
                    <a:pt x="191" y="37"/>
                  </a:lnTo>
                  <a:lnTo>
                    <a:pt x="192" y="38"/>
                  </a:lnTo>
                  <a:lnTo>
                    <a:pt x="192" y="39"/>
                  </a:lnTo>
                  <a:lnTo>
                    <a:pt x="192" y="39"/>
                  </a:lnTo>
                  <a:lnTo>
                    <a:pt x="191" y="40"/>
                  </a:lnTo>
                  <a:lnTo>
                    <a:pt x="191" y="41"/>
                  </a:lnTo>
                  <a:lnTo>
                    <a:pt x="190" y="41"/>
                  </a:lnTo>
                  <a:lnTo>
                    <a:pt x="190" y="41"/>
                  </a:lnTo>
                  <a:lnTo>
                    <a:pt x="189" y="42"/>
                  </a:lnTo>
                  <a:lnTo>
                    <a:pt x="189" y="43"/>
                  </a:lnTo>
                  <a:lnTo>
                    <a:pt x="188" y="44"/>
                  </a:lnTo>
                  <a:lnTo>
                    <a:pt x="188" y="44"/>
                  </a:lnTo>
                  <a:lnTo>
                    <a:pt x="187" y="45"/>
                  </a:lnTo>
                  <a:lnTo>
                    <a:pt x="187" y="46"/>
                  </a:lnTo>
                  <a:lnTo>
                    <a:pt x="186" y="47"/>
                  </a:lnTo>
                  <a:lnTo>
                    <a:pt x="185" y="47"/>
                  </a:lnTo>
                  <a:lnTo>
                    <a:pt x="185" y="48"/>
                  </a:lnTo>
                  <a:lnTo>
                    <a:pt x="185" y="49"/>
                  </a:lnTo>
                  <a:lnTo>
                    <a:pt x="184" y="49"/>
                  </a:lnTo>
                  <a:lnTo>
                    <a:pt x="184" y="50"/>
                  </a:lnTo>
                  <a:lnTo>
                    <a:pt x="185" y="51"/>
                  </a:lnTo>
                  <a:lnTo>
                    <a:pt x="185" y="51"/>
                  </a:lnTo>
                  <a:lnTo>
                    <a:pt x="185" y="52"/>
                  </a:lnTo>
                  <a:lnTo>
                    <a:pt x="187" y="52"/>
                  </a:lnTo>
                  <a:lnTo>
                    <a:pt x="187" y="53"/>
                  </a:lnTo>
                  <a:lnTo>
                    <a:pt x="186" y="54"/>
                  </a:lnTo>
                  <a:lnTo>
                    <a:pt x="185" y="54"/>
                  </a:lnTo>
                  <a:lnTo>
                    <a:pt x="185" y="54"/>
                  </a:lnTo>
                  <a:lnTo>
                    <a:pt x="185" y="55"/>
                  </a:lnTo>
                  <a:lnTo>
                    <a:pt x="184" y="55"/>
                  </a:lnTo>
                  <a:lnTo>
                    <a:pt x="183" y="57"/>
                  </a:lnTo>
                  <a:lnTo>
                    <a:pt x="183" y="57"/>
                  </a:lnTo>
                  <a:lnTo>
                    <a:pt x="182" y="57"/>
                  </a:lnTo>
                  <a:lnTo>
                    <a:pt x="182" y="59"/>
                  </a:lnTo>
                  <a:lnTo>
                    <a:pt x="181" y="59"/>
                  </a:lnTo>
                  <a:lnTo>
                    <a:pt x="180" y="59"/>
                  </a:lnTo>
                  <a:lnTo>
                    <a:pt x="179" y="59"/>
                  </a:lnTo>
                  <a:lnTo>
                    <a:pt x="179" y="59"/>
                  </a:lnTo>
                  <a:lnTo>
                    <a:pt x="177" y="58"/>
                  </a:lnTo>
                  <a:lnTo>
                    <a:pt x="176" y="57"/>
                  </a:lnTo>
                  <a:lnTo>
                    <a:pt x="175" y="57"/>
                  </a:lnTo>
                  <a:lnTo>
                    <a:pt x="174" y="57"/>
                  </a:lnTo>
                  <a:lnTo>
                    <a:pt x="173" y="57"/>
                  </a:lnTo>
                  <a:lnTo>
                    <a:pt x="172" y="57"/>
                  </a:lnTo>
                  <a:lnTo>
                    <a:pt x="169" y="59"/>
                  </a:lnTo>
                  <a:lnTo>
                    <a:pt x="167" y="60"/>
                  </a:lnTo>
                  <a:lnTo>
                    <a:pt x="166" y="61"/>
                  </a:lnTo>
                  <a:lnTo>
                    <a:pt x="164" y="61"/>
                  </a:lnTo>
                  <a:lnTo>
                    <a:pt x="159" y="67"/>
                  </a:lnTo>
                  <a:lnTo>
                    <a:pt x="159" y="67"/>
                  </a:lnTo>
                  <a:lnTo>
                    <a:pt x="158" y="68"/>
                  </a:lnTo>
                  <a:lnTo>
                    <a:pt x="157" y="69"/>
                  </a:lnTo>
                  <a:lnTo>
                    <a:pt x="157" y="70"/>
                  </a:lnTo>
                  <a:lnTo>
                    <a:pt x="156" y="70"/>
                  </a:lnTo>
                  <a:lnTo>
                    <a:pt x="156" y="71"/>
                  </a:lnTo>
                  <a:lnTo>
                    <a:pt x="155" y="72"/>
                  </a:lnTo>
                  <a:lnTo>
                    <a:pt x="155" y="73"/>
                  </a:lnTo>
                  <a:lnTo>
                    <a:pt x="155" y="74"/>
                  </a:lnTo>
                  <a:lnTo>
                    <a:pt x="155" y="75"/>
                  </a:lnTo>
                  <a:lnTo>
                    <a:pt x="155" y="76"/>
                  </a:lnTo>
                  <a:lnTo>
                    <a:pt x="155" y="77"/>
                  </a:lnTo>
                  <a:lnTo>
                    <a:pt x="155" y="78"/>
                  </a:lnTo>
                  <a:lnTo>
                    <a:pt x="154" y="78"/>
                  </a:lnTo>
                  <a:lnTo>
                    <a:pt x="154" y="79"/>
                  </a:lnTo>
                  <a:lnTo>
                    <a:pt x="154" y="80"/>
                  </a:lnTo>
                  <a:lnTo>
                    <a:pt x="154" y="81"/>
                  </a:lnTo>
                  <a:lnTo>
                    <a:pt x="154" y="82"/>
                  </a:lnTo>
                  <a:lnTo>
                    <a:pt x="153" y="83"/>
                  </a:lnTo>
                  <a:lnTo>
                    <a:pt x="153" y="84"/>
                  </a:lnTo>
                  <a:lnTo>
                    <a:pt x="153" y="85"/>
                  </a:lnTo>
                  <a:lnTo>
                    <a:pt x="152" y="85"/>
                  </a:lnTo>
                  <a:lnTo>
                    <a:pt x="152" y="86"/>
                  </a:lnTo>
                  <a:lnTo>
                    <a:pt x="151" y="87"/>
                  </a:lnTo>
                  <a:lnTo>
                    <a:pt x="150" y="87"/>
                  </a:lnTo>
                  <a:lnTo>
                    <a:pt x="149" y="88"/>
                  </a:lnTo>
                  <a:lnTo>
                    <a:pt x="148" y="88"/>
                  </a:lnTo>
                  <a:lnTo>
                    <a:pt x="147" y="88"/>
                  </a:lnTo>
                  <a:lnTo>
                    <a:pt x="146" y="88"/>
                  </a:lnTo>
                  <a:lnTo>
                    <a:pt x="145" y="88"/>
                  </a:lnTo>
                  <a:lnTo>
                    <a:pt x="144" y="88"/>
                  </a:lnTo>
                  <a:lnTo>
                    <a:pt x="143" y="88"/>
                  </a:lnTo>
                  <a:lnTo>
                    <a:pt x="143" y="87"/>
                  </a:lnTo>
                  <a:lnTo>
                    <a:pt x="143" y="86"/>
                  </a:lnTo>
                  <a:lnTo>
                    <a:pt x="142" y="86"/>
                  </a:lnTo>
                  <a:lnTo>
                    <a:pt x="141" y="87"/>
                  </a:lnTo>
                  <a:lnTo>
                    <a:pt x="141" y="88"/>
                  </a:lnTo>
                  <a:lnTo>
                    <a:pt x="141" y="88"/>
                  </a:lnTo>
                  <a:lnTo>
                    <a:pt x="141" y="90"/>
                  </a:lnTo>
                  <a:lnTo>
                    <a:pt x="140" y="91"/>
                  </a:lnTo>
                  <a:lnTo>
                    <a:pt x="140" y="92"/>
                  </a:lnTo>
                  <a:lnTo>
                    <a:pt x="141" y="93"/>
                  </a:lnTo>
                  <a:lnTo>
                    <a:pt x="141" y="94"/>
                  </a:lnTo>
                  <a:lnTo>
                    <a:pt x="140" y="94"/>
                  </a:lnTo>
                  <a:lnTo>
                    <a:pt x="140" y="95"/>
                  </a:lnTo>
                  <a:lnTo>
                    <a:pt x="140" y="96"/>
                  </a:lnTo>
                  <a:lnTo>
                    <a:pt x="140" y="96"/>
                  </a:lnTo>
                  <a:lnTo>
                    <a:pt x="139" y="97"/>
                  </a:lnTo>
                  <a:lnTo>
                    <a:pt x="139" y="98"/>
                  </a:lnTo>
                  <a:lnTo>
                    <a:pt x="138" y="98"/>
                  </a:lnTo>
                  <a:lnTo>
                    <a:pt x="138" y="99"/>
                  </a:lnTo>
                  <a:lnTo>
                    <a:pt x="138" y="100"/>
                  </a:lnTo>
                  <a:lnTo>
                    <a:pt x="138" y="101"/>
                  </a:lnTo>
                  <a:lnTo>
                    <a:pt x="138" y="101"/>
                  </a:lnTo>
                  <a:lnTo>
                    <a:pt x="137" y="102"/>
                  </a:lnTo>
                  <a:lnTo>
                    <a:pt x="136" y="103"/>
                  </a:lnTo>
                  <a:lnTo>
                    <a:pt x="135" y="104"/>
                  </a:lnTo>
                  <a:lnTo>
                    <a:pt x="135" y="104"/>
                  </a:lnTo>
                  <a:lnTo>
                    <a:pt x="135" y="105"/>
                  </a:lnTo>
                  <a:lnTo>
                    <a:pt x="135" y="106"/>
                  </a:lnTo>
                  <a:lnTo>
                    <a:pt x="135" y="106"/>
                  </a:lnTo>
                  <a:lnTo>
                    <a:pt x="136" y="107"/>
                  </a:lnTo>
                  <a:lnTo>
                    <a:pt x="137" y="107"/>
                  </a:lnTo>
                  <a:lnTo>
                    <a:pt x="138" y="107"/>
                  </a:lnTo>
                  <a:lnTo>
                    <a:pt x="138" y="107"/>
                  </a:lnTo>
                  <a:lnTo>
                    <a:pt x="139" y="107"/>
                  </a:lnTo>
                  <a:lnTo>
                    <a:pt x="140" y="107"/>
                  </a:lnTo>
                  <a:lnTo>
                    <a:pt x="140" y="107"/>
                  </a:lnTo>
                  <a:lnTo>
                    <a:pt x="141" y="107"/>
                  </a:lnTo>
                  <a:lnTo>
                    <a:pt x="142" y="106"/>
                  </a:lnTo>
                  <a:lnTo>
                    <a:pt x="143" y="107"/>
                  </a:lnTo>
                  <a:lnTo>
                    <a:pt x="143" y="107"/>
                  </a:lnTo>
                  <a:lnTo>
                    <a:pt x="144" y="108"/>
                  </a:lnTo>
                  <a:lnTo>
                    <a:pt x="145" y="109"/>
                  </a:lnTo>
                  <a:lnTo>
                    <a:pt x="145" y="110"/>
                  </a:lnTo>
                  <a:lnTo>
                    <a:pt x="145" y="111"/>
                  </a:lnTo>
                  <a:lnTo>
                    <a:pt x="146" y="111"/>
                  </a:lnTo>
                  <a:lnTo>
                    <a:pt x="146" y="111"/>
                  </a:lnTo>
                  <a:lnTo>
                    <a:pt x="146" y="112"/>
                  </a:lnTo>
                  <a:lnTo>
                    <a:pt x="147" y="112"/>
                  </a:lnTo>
                  <a:lnTo>
                    <a:pt x="148" y="112"/>
                  </a:lnTo>
                  <a:lnTo>
                    <a:pt x="149" y="112"/>
                  </a:lnTo>
                  <a:lnTo>
                    <a:pt x="151" y="112"/>
                  </a:lnTo>
                  <a:lnTo>
                    <a:pt x="151" y="113"/>
                  </a:lnTo>
                  <a:lnTo>
                    <a:pt x="152" y="114"/>
                  </a:lnTo>
                  <a:lnTo>
                    <a:pt x="153" y="114"/>
                  </a:lnTo>
                  <a:lnTo>
                    <a:pt x="153" y="114"/>
                  </a:lnTo>
                  <a:lnTo>
                    <a:pt x="154" y="114"/>
                  </a:lnTo>
                  <a:lnTo>
                    <a:pt x="155" y="114"/>
                  </a:lnTo>
                  <a:lnTo>
                    <a:pt x="156" y="115"/>
                  </a:lnTo>
                  <a:lnTo>
                    <a:pt x="156" y="115"/>
                  </a:lnTo>
                  <a:lnTo>
                    <a:pt x="157" y="115"/>
                  </a:lnTo>
                  <a:lnTo>
                    <a:pt x="159" y="115"/>
                  </a:lnTo>
                  <a:lnTo>
                    <a:pt x="159" y="115"/>
                  </a:lnTo>
                  <a:lnTo>
                    <a:pt x="159" y="116"/>
                  </a:lnTo>
                  <a:lnTo>
                    <a:pt x="160" y="117"/>
                  </a:lnTo>
                  <a:lnTo>
                    <a:pt x="160" y="117"/>
                  </a:lnTo>
                  <a:lnTo>
                    <a:pt x="161" y="117"/>
                  </a:lnTo>
                  <a:lnTo>
                    <a:pt x="161" y="118"/>
                  </a:lnTo>
                  <a:lnTo>
                    <a:pt x="161" y="119"/>
                  </a:lnTo>
                  <a:lnTo>
                    <a:pt x="162" y="119"/>
                  </a:lnTo>
                  <a:lnTo>
                    <a:pt x="164" y="119"/>
                  </a:lnTo>
                  <a:lnTo>
                    <a:pt x="164" y="119"/>
                  </a:lnTo>
                  <a:lnTo>
                    <a:pt x="165" y="119"/>
                  </a:lnTo>
                  <a:lnTo>
                    <a:pt x="166" y="119"/>
                  </a:lnTo>
                  <a:lnTo>
                    <a:pt x="166" y="119"/>
                  </a:lnTo>
                  <a:lnTo>
                    <a:pt x="167" y="119"/>
                  </a:lnTo>
                  <a:lnTo>
                    <a:pt x="167" y="120"/>
                  </a:lnTo>
                  <a:lnTo>
                    <a:pt x="169" y="120"/>
                  </a:lnTo>
                  <a:lnTo>
                    <a:pt x="169" y="119"/>
                  </a:lnTo>
                  <a:lnTo>
                    <a:pt x="169" y="119"/>
                  </a:lnTo>
                  <a:lnTo>
                    <a:pt x="170" y="119"/>
                  </a:lnTo>
                  <a:lnTo>
                    <a:pt x="171" y="119"/>
                  </a:lnTo>
                  <a:lnTo>
                    <a:pt x="172" y="119"/>
                  </a:lnTo>
                  <a:lnTo>
                    <a:pt x="173" y="118"/>
                  </a:lnTo>
                  <a:lnTo>
                    <a:pt x="174" y="118"/>
                  </a:lnTo>
                  <a:lnTo>
                    <a:pt x="175" y="118"/>
                  </a:lnTo>
                  <a:lnTo>
                    <a:pt x="176" y="119"/>
                  </a:lnTo>
                  <a:lnTo>
                    <a:pt x="177" y="119"/>
                  </a:lnTo>
                  <a:lnTo>
                    <a:pt x="179" y="120"/>
                  </a:lnTo>
                  <a:lnTo>
                    <a:pt x="179" y="120"/>
                  </a:lnTo>
                  <a:lnTo>
                    <a:pt x="180" y="120"/>
                  </a:lnTo>
                  <a:lnTo>
                    <a:pt x="181" y="120"/>
                  </a:lnTo>
                  <a:lnTo>
                    <a:pt x="182" y="120"/>
                  </a:lnTo>
                  <a:lnTo>
                    <a:pt x="183" y="120"/>
                  </a:lnTo>
                  <a:lnTo>
                    <a:pt x="183" y="119"/>
                  </a:lnTo>
                  <a:lnTo>
                    <a:pt x="184" y="119"/>
                  </a:lnTo>
                  <a:lnTo>
                    <a:pt x="183" y="118"/>
                  </a:lnTo>
                  <a:lnTo>
                    <a:pt x="183" y="117"/>
                  </a:lnTo>
                  <a:lnTo>
                    <a:pt x="182" y="117"/>
                  </a:lnTo>
                  <a:lnTo>
                    <a:pt x="182" y="116"/>
                  </a:lnTo>
                  <a:lnTo>
                    <a:pt x="182" y="114"/>
                  </a:lnTo>
                  <a:lnTo>
                    <a:pt x="182" y="114"/>
                  </a:lnTo>
                  <a:lnTo>
                    <a:pt x="183" y="113"/>
                  </a:lnTo>
                  <a:lnTo>
                    <a:pt x="183" y="112"/>
                  </a:lnTo>
                  <a:lnTo>
                    <a:pt x="183" y="111"/>
                  </a:lnTo>
                  <a:lnTo>
                    <a:pt x="183" y="110"/>
                  </a:lnTo>
                  <a:lnTo>
                    <a:pt x="184" y="109"/>
                  </a:lnTo>
                  <a:lnTo>
                    <a:pt x="184" y="109"/>
                  </a:lnTo>
                  <a:lnTo>
                    <a:pt x="185" y="108"/>
                  </a:lnTo>
                  <a:lnTo>
                    <a:pt x="185" y="107"/>
                  </a:lnTo>
                  <a:lnTo>
                    <a:pt x="185" y="106"/>
                  </a:lnTo>
                  <a:lnTo>
                    <a:pt x="186" y="106"/>
                  </a:lnTo>
                  <a:lnTo>
                    <a:pt x="187" y="106"/>
                  </a:lnTo>
                  <a:lnTo>
                    <a:pt x="187" y="107"/>
                  </a:lnTo>
                  <a:lnTo>
                    <a:pt x="187" y="108"/>
                  </a:lnTo>
                  <a:lnTo>
                    <a:pt x="188" y="109"/>
                  </a:lnTo>
                  <a:lnTo>
                    <a:pt x="189" y="109"/>
                  </a:lnTo>
                  <a:lnTo>
                    <a:pt x="189" y="109"/>
                  </a:lnTo>
                  <a:lnTo>
                    <a:pt x="198" y="109"/>
                  </a:lnTo>
                  <a:lnTo>
                    <a:pt x="198" y="109"/>
                  </a:lnTo>
                  <a:lnTo>
                    <a:pt x="198" y="108"/>
                  </a:lnTo>
                  <a:lnTo>
                    <a:pt x="199" y="106"/>
                  </a:lnTo>
                  <a:lnTo>
                    <a:pt x="200" y="106"/>
                  </a:lnTo>
                  <a:lnTo>
                    <a:pt x="201" y="105"/>
                  </a:lnTo>
                  <a:lnTo>
                    <a:pt x="202" y="105"/>
                  </a:lnTo>
                  <a:lnTo>
                    <a:pt x="203" y="105"/>
                  </a:lnTo>
                  <a:lnTo>
                    <a:pt x="205" y="105"/>
                  </a:lnTo>
                  <a:lnTo>
                    <a:pt x="205" y="105"/>
                  </a:lnTo>
                  <a:lnTo>
                    <a:pt x="206" y="105"/>
                  </a:lnTo>
                  <a:lnTo>
                    <a:pt x="206" y="104"/>
                  </a:lnTo>
                  <a:lnTo>
                    <a:pt x="206" y="104"/>
                  </a:lnTo>
                  <a:lnTo>
                    <a:pt x="206" y="103"/>
                  </a:lnTo>
                  <a:lnTo>
                    <a:pt x="207" y="101"/>
                  </a:lnTo>
                  <a:lnTo>
                    <a:pt x="208" y="101"/>
                  </a:lnTo>
                  <a:lnTo>
                    <a:pt x="209" y="101"/>
                  </a:lnTo>
                  <a:lnTo>
                    <a:pt x="210" y="101"/>
                  </a:lnTo>
                  <a:lnTo>
                    <a:pt x="210" y="104"/>
                  </a:lnTo>
                  <a:lnTo>
                    <a:pt x="211" y="103"/>
                  </a:lnTo>
                  <a:lnTo>
                    <a:pt x="212" y="102"/>
                  </a:lnTo>
                  <a:lnTo>
                    <a:pt x="213" y="101"/>
                  </a:lnTo>
                  <a:lnTo>
                    <a:pt x="213" y="100"/>
                  </a:lnTo>
                  <a:lnTo>
                    <a:pt x="213" y="99"/>
                  </a:lnTo>
                  <a:lnTo>
                    <a:pt x="212" y="98"/>
                  </a:lnTo>
                  <a:lnTo>
                    <a:pt x="211" y="98"/>
                  </a:lnTo>
                  <a:lnTo>
                    <a:pt x="211" y="97"/>
                  </a:lnTo>
                  <a:lnTo>
                    <a:pt x="212" y="97"/>
                  </a:lnTo>
                  <a:lnTo>
                    <a:pt x="213" y="96"/>
                  </a:lnTo>
                  <a:lnTo>
                    <a:pt x="213" y="96"/>
                  </a:lnTo>
                  <a:lnTo>
                    <a:pt x="214" y="97"/>
                  </a:lnTo>
                  <a:lnTo>
                    <a:pt x="215" y="96"/>
                  </a:lnTo>
                  <a:lnTo>
                    <a:pt x="215" y="91"/>
                  </a:lnTo>
                  <a:lnTo>
                    <a:pt x="214" y="91"/>
                  </a:lnTo>
                  <a:lnTo>
                    <a:pt x="213" y="91"/>
                  </a:lnTo>
                  <a:lnTo>
                    <a:pt x="213" y="90"/>
                  </a:lnTo>
                  <a:lnTo>
                    <a:pt x="212" y="90"/>
                  </a:lnTo>
                  <a:lnTo>
                    <a:pt x="211" y="89"/>
                  </a:lnTo>
                  <a:lnTo>
                    <a:pt x="210" y="88"/>
                  </a:lnTo>
                  <a:lnTo>
                    <a:pt x="210" y="88"/>
                  </a:lnTo>
                  <a:lnTo>
                    <a:pt x="210" y="87"/>
                  </a:lnTo>
                  <a:lnTo>
                    <a:pt x="210" y="86"/>
                  </a:lnTo>
                  <a:lnTo>
                    <a:pt x="209" y="86"/>
                  </a:lnTo>
                  <a:lnTo>
                    <a:pt x="208" y="85"/>
                  </a:lnTo>
                  <a:lnTo>
                    <a:pt x="207" y="85"/>
                  </a:lnTo>
                  <a:lnTo>
                    <a:pt x="206" y="85"/>
                  </a:lnTo>
                  <a:lnTo>
                    <a:pt x="206" y="83"/>
                  </a:lnTo>
                  <a:lnTo>
                    <a:pt x="205" y="83"/>
                  </a:lnTo>
                  <a:lnTo>
                    <a:pt x="205" y="82"/>
                  </a:lnTo>
                  <a:lnTo>
                    <a:pt x="205" y="81"/>
                  </a:lnTo>
                  <a:lnTo>
                    <a:pt x="206" y="80"/>
                  </a:lnTo>
                  <a:lnTo>
                    <a:pt x="206" y="80"/>
                  </a:lnTo>
                  <a:lnTo>
                    <a:pt x="206" y="79"/>
                  </a:lnTo>
                  <a:lnTo>
                    <a:pt x="207" y="78"/>
                  </a:lnTo>
                  <a:lnTo>
                    <a:pt x="207" y="78"/>
                  </a:lnTo>
                  <a:lnTo>
                    <a:pt x="208" y="77"/>
                  </a:lnTo>
                  <a:lnTo>
                    <a:pt x="208" y="77"/>
                  </a:lnTo>
                  <a:lnTo>
                    <a:pt x="209" y="76"/>
                  </a:lnTo>
                  <a:lnTo>
                    <a:pt x="209" y="75"/>
                  </a:lnTo>
                  <a:lnTo>
                    <a:pt x="210" y="75"/>
                  </a:lnTo>
                  <a:lnTo>
                    <a:pt x="210" y="75"/>
                  </a:lnTo>
                  <a:lnTo>
                    <a:pt x="211" y="75"/>
                  </a:lnTo>
                  <a:lnTo>
                    <a:pt x="213" y="74"/>
                  </a:lnTo>
                  <a:lnTo>
                    <a:pt x="213" y="74"/>
                  </a:lnTo>
                  <a:lnTo>
                    <a:pt x="215" y="75"/>
                  </a:lnTo>
                  <a:lnTo>
                    <a:pt x="216" y="75"/>
                  </a:lnTo>
                  <a:lnTo>
                    <a:pt x="216" y="75"/>
                  </a:lnTo>
                  <a:lnTo>
                    <a:pt x="218" y="76"/>
                  </a:lnTo>
                  <a:lnTo>
                    <a:pt x="218" y="76"/>
                  </a:lnTo>
                  <a:lnTo>
                    <a:pt x="219" y="77"/>
                  </a:lnTo>
                  <a:lnTo>
                    <a:pt x="221" y="77"/>
                  </a:lnTo>
                  <a:lnTo>
                    <a:pt x="221" y="78"/>
                  </a:lnTo>
                  <a:lnTo>
                    <a:pt x="230" y="82"/>
                  </a:lnTo>
                  <a:lnTo>
                    <a:pt x="232" y="83"/>
                  </a:lnTo>
                  <a:lnTo>
                    <a:pt x="234" y="83"/>
                  </a:lnTo>
                  <a:lnTo>
                    <a:pt x="234" y="82"/>
                  </a:lnTo>
                  <a:lnTo>
                    <a:pt x="236" y="83"/>
                  </a:lnTo>
                  <a:lnTo>
                    <a:pt x="236" y="83"/>
                  </a:lnTo>
                  <a:lnTo>
                    <a:pt x="237" y="83"/>
                  </a:lnTo>
                  <a:lnTo>
                    <a:pt x="238" y="83"/>
                  </a:lnTo>
                  <a:lnTo>
                    <a:pt x="239" y="84"/>
                  </a:lnTo>
                  <a:lnTo>
                    <a:pt x="240" y="85"/>
                  </a:lnTo>
                  <a:lnTo>
                    <a:pt x="241" y="85"/>
                  </a:lnTo>
                  <a:lnTo>
                    <a:pt x="242" y="84"/>
                  </a:lnTo>
                  <a:lnTo>
                    <a:pt x="242" y="84"/>
                  </a:lnTo>
                  <a:lnTo>
                    <a:pt x="243" y="83"/>
                  </a:lnTo>
                  <a:lnTo>
                    <a:pt x="244" y="83"/>
                  </a:lnTo>
                  <a:lnTo>
                    <a:pt x="244" y="82"/>
                  </a:lnTo>
                  <a:lnTo>
                    <a:pt x="246" y="81"/>
                  </a:lnTo>
                  <a:lnTo>
                    <a:pt x="247" y="80"/>
                  </a:lnTo>
                  <a:lnTo>
                    <a:pt x="247" y="80"/>
                  </a:lnTo>
                  <a:lnTo>
                    <a:pt x="248" y="80"/>
                  </a:lnTo>
                  <a:lnTo>
                    <a:pt x="249" y="78"/>
                  </a:lnTo>
                  <a:lnTo>
                    <a:pt x="250" y="78"/>
                  </a:lnTo>
                  <a:lnTo>
                    <a:pt x="251" y="77"/>
                  </a:lnTo>
                  <a:lnTo>
                    <a:pt x="252" y="77"/>
                  </a:lnTo>
                  <a:lnTo>
                    <a:pt x="252" y="76"/>
                  </a:lnTo>
                  <a:lnTo>
                    <a:pt x="252" y="75"/>
                  </a:lnTo>
                  <a:lnTo>
                    <a:pt x="253" y="75"/>
                  </a:lnTo>
                  <a:lnTo>
                    <a:pt x="253" y="75"/>
                  </a:lnTo>
                  <a:lnTo>
                    <a:pt x="254" y="74"/>
                  </a:lnTo>
                  <a:lnTo>
                    <a:pt x="254" y="73"/>
                  </a:lnTo>
                  <a:lnTo>
                    <a:pt x="255" y="72"/>
                  </a:lnTo>
                  <a:lnTo>
                    <a:pt x="255" y="72"/>
                  </a:lnTo>
                  <a:lnTo>
                    <a:pt x="255" y="71"/>
                  </a:lnTo>
                  <a:lnTo>
                    <a:pt x="256" y="70"/>
                  </a:lnTo>
                  <a:lnTo>
                    <a:pt x="257" y="70"/>
                  </a:lnTo>
                  <a:lnTo>
                    <a:pt x="257" y="70"/>
                  </a:lnTo>
                  <a:lnTo>
                    <a:pt x="258" y="69"/>
                  </a:lnTo>
                  <a:lnTo>
                    <a:pt x="259" y="69"/>
                  </a:lnTo>
                  <a:lnTo>
                    <a:pt x="260" y="69"/>
                  </a:lnTo>
                  <a:lnTo>
                    <a:pt x="260" y="69"/>
                  </a:lnTo>
                  <a:lnTo>
                    <a:pt x="261" y="69"/>
                  </a:lnTo>
                  <a:lnTo>
                    <a:pt x="262" y="69"/>
                  </a:lnTo>
                  <a:lnTo>
                    <a:pt x="263" y="69"/>
                  </a:lnTo>
                  <a:lnTo>
                    <a:pt x="264" y="68"/>
                  </a:lnTo>
                  <a:lnTo>
                    <a:pt x="265" y="68"/>
                  </a:lnTo>
                  <a:lnTo>
                    <a:pt x="266" y="67"/>
                  </a:lnTo>
                  <a:lnTo>
                    <a:pt x="267" y="67"/>
                  </a:lnTo>
                  <a:lnTo>
                    <a:pt x="267" y="66"/>
                  </a:lnTo>
                  <a:lnTo>
                    <a:pt x="267" y="65"/>
                  </a:lnTo>
                  <a:lnTo>
                    <a:pt x="267" y="65"/>
                  </a:lnTo>
                  <a:lnTo>
                    <a:pt x="268" y="64"/>
                  </a:lnTo>
                  <a:lnTo>
                    <a:pt x="268" y="62"/>
                  </a:lnTo>
                  <a:lnTo>
                    <a:pt x="270" y="62"/>
                  </a:lnTo>
                  <a:lnTo>
                    <a:pt x="270" y="62"/>
                  </a:lnTo>
                  <a:lnTo>
                    <a:pt x="271" y="61"/>
                  </a:lnTo>
                  <a:lnTo>
                    <a:pt x="272" y="61"/>
                  </a:lnTo>
                  <a:lnTo>
                    <a:pt x="273" y="60"/>
                  </a:lnTo>
                  <a:lnTo>
                    <a:pt x="273" y="60"/>
                  </a:lnTo>
                  <a:lnTo>
                    <a:pt x="275" y="60"/>
                  </a:lnTo>
                  <a:lnTo>
                    <a:pt x="275" y="60"/>
                  </a:lnTo>
                  <a:lnTo>
                    <a:pt x="276" y="61"/>
                  </a:lnTo>
                  <a:lnTo>
                    <a:pt x="276" y="62"/>
                  </a:lnTo>
                  <a:lnTo>
                    <a:pt x="277" y="62"/>
                  </a:lnTo>
                  <a:lnTo>
                    <a:pt x="278" y="62"/>
                  </a:lnTo>
                  <a:lnTo>
                    <a:pt x="278" y="63"/>
                  </a:lnTo>
                  <a:lnTo>
                    <a:pt x="279" y="64"/>
                  </a:lnTo>
                  <a:lnTo>
                    <a:pt x="280" y="65"/>
                  </a:lnTo>
                  <a:lnTo>
                    <a:pt x="280" y="65"/>
                  </a:lnTo>
                  <a:lnTo>
                    <a:pt x="281" y="66"/>
                  </a:lnTo>
                  <a:lnTo>
                    <a:pt x="282" y="67"/>
                  </a:lnTo>
                  <a:lnTo>
                    <a:pt x="283" y="67"/>
                  </a:lnTo>
                  <a:lnTo>
                    <a:pt x="283" y="68"/>
                  </a:lnTo>
                  <a:lnTo>
                    <a:pt x="283" y="69"/>
                  </a:lnTo>
                  <a:lnTo>
                    <a:pt x="284" y="70"/>
                  </a:lnTo>
                  <a:lnTo>
                    <a:pt x="285" y="70"/>
                  </a:lnTo>
                  <a:lnTo>
                    <a:pt x="286" y="71"/>
                  </a:lnTo>
                  <a:lnTo>
                    <a:pt x="287" y="71"/>
                  </a:lnTo>
                  <a:lnTo>
                    <a:pt x="288" y="72"/>
                  </a:lnTo>
                  <a:lnTo>
                    <a:pt x="289" y="72"/>
                  </a:lnTo>
                  <a:lnTo>
                    <a:pt x="291" y="72"/>
                  </a:lnTo>
                  <a:lnTo>
                    <a:pt x="291" y="72"/>
                  </a:lnTo>
                  <a:lnTo>
                    <a:pt x="293" y="72"/>
                  </a:lnTo>
                  <a:lnTo>
                    <a:pt x="293" y="72"/>
                  </a:lnTo>
                  <a:lnTo>
                    <a:pt x="294" y="71"/>
                  </a:lnTo>
                  <a:lnTo>
                    <a:pt x="295" y="71"/>
                  </a:lnTo>
                  <a:lnTo>
                    <a:pt x="296" y="71"/>
                  </a:lnTo>
                  <a:lnTo>
                    <a:pt x="296" y="72"/>
                  </a:lnTo>
                  <a:lnTo>
                    <a:pt x="296" y="72"/>
                  </a:lnTo>
                  <a:lnTo>
                    <a:pt x="296" y="72"/>
                  </a:lnTo>
                  <a:lnTo>
                    <a:pt x="295" y="73"/>
                  </a:lnTo>
                  <a:lnTo>
                    <a:pt x="294" y="73"/>
                  </a:lnTo>
                  <a:lnTo>
                    <a:pt x="293" y="74"/>
                  </a:lnTo>
                  <a:lnTo>
                    <a:pt x="292" y="75"/>
                  </a:lnTo>
                  <a:lnTo>
                    <a:pt x="291" y="75"/>
                  </a:lnTo>
                  <a:lnTo>
                    <a:pt x="289" y="76"/>
                  </a:lnTo>
                  <a:lnTo>
                    <a:pt x="288" y="77"/>
                  </a:lnTo>
                  <a:lnTo>
                    <a:pt x="288" y="78"/>
                  </a:lnTo>
                  <a:lnTo>
                    <a:pt x="287" y="79"/>
                  </a:lnTo>
                  <a:lnTo>
                    <a:pt x="287" y="80"/>
                  </a:lnTo>
                  <a:lnTo>
                    <a:pt x="287" y="80"/>
                  </a:lnTo>
                  <a:lnTo>
                    <a:pt x="287" y="82"/>
                  </a:lnTo>
                  <a:lnTo>
                    <a:pt x="288" y="82"/>
                  </a:lnTo>
                  <a:lnTo>
                    <a:pt x="288" y="83"/>
                  </a:lnTo>
                  <a:lnTo>
                    <a:pt x="287" y="85"/>
                  </a:lnTo>
                  <a:lnTo>
                    <a:pt x="287" y="85"/>
                  </a:lnTo>
                  <a:lnTo>
                    <a:pt x="286" y="87"/>
                  </a:lnTo>
                  <a:lnTo>
                    <a:pt x="286" y="88"/>
                  </a:lnTo>
                  <a:lnTo>
                    <a:pt x="286" y="88"/>
                  </a:lnTo>
                  <a:lnTo>
                    <a:pt x="286" y="89"/>
                  </a:lnTo>
                  <a:lnTo>
                    <a:pt x="285" y="90"/>
                  </a:lnTo>
                  <a:lnTo>
                    <a:pt x="285" y="91"/>
                  </a:lnTo>
                  <a:lnTo>
                    <a:pt x="284" y="91"/>
                  </a:lnTo>
                  <a:lnTo>
                    <a:pt x="283" y="92"/>
                  </a:lnTo>
                  <a:lnTo>
                    <a:pt x="283" y="92"/>
                  </a:lnTo>
                  <a:lnTo>
                    <a:pt x="282" y="93"/>
                  </a:lnTo>
                  <a:lnTo>
                    <a:pt x="281" y="93"/>
                  </a:lnTo>
                  <a:lnTo>
                    <a:pt x="281" y="94"/>
                  </a:lnTo>
                  <a:lnTo>
                    <a:pt x="281" y="95"/>
                  </a:lnTo>
                  <a:lnTo>
                    <a:pt x="282" y="95"/>
                  </a:lnTo>
                  <a:lnTo>
                    <a:pt x="282" y="96"/>
                  </a:lnTo>
                  <a:lnTo>
                    <a:pt x="282" y="96"/>
                  </a:lnTo>
                  <a:lnTo>
                    <a:pt x="283" y="97"/>
                  </a:lnTo>
                  <a:lnTo>
                    <a:pt x="283" y="98"/>
                  </a:lnTo>
                  <a:lnTo>
                    <a:pt x="283" y="98"/>
                  </a:lnTo>
                  <a:lnTo>
                    <a:pt x="282" y="99"/>
                  </a:lnTo>
                  <a:lnTo>
                    <a:pt x="282" y="100"/>
                  </a:lnTo>
                  <a:lnTo>
                    <a:pt x="282" y="101"/>
                  </a:lnTo>
                  <a:lnTo>
                    <a:pt x="282" y="101"/>
                  </a:lnTo>
                  <a:lnTo>
                    <a:pt x="282" y="102"/>
                  </a:lnTo>
                  <a:lnTo>
                    <a:pt x="282" y="103"/>
                  </a:lnTo>
                  <a:lnTo>
                    <a:pt x="282" y="104"/>
                  </a:lnTo>
                  <a:lnTo>
                    <a:pt x="282" y="104"/>
                  </a:lnTo>
                  <a:lnTo>
                    <a:pt x="282" y="105"/>
                  </a:lnTo>
                  <a:lnTo>
                    <a:pt x="282" y="106"/>
                  </a:lnTo>
                  <a:lnTo>
                    <a:pt x="282" y="106"/>
                  </a:lnTo>
                  <a:lnTo>
                    <a:pt x="282" y="107"/>
                  </a:lnTo>
                  <a:lnTo>
                    <a:pt x="282" y="108"/>
                  </a:lnTo>
                  <a:lnTo>
                    <a:pt x="281" y="108"/>
                  </a:lnTo>
                  <a:lnTo>
                    <a:pt x="280" y="108"/>
                  </a:lnTo>
                  <a:lnTo>
                    <a:pt x="280" y="109"/>
                  </a:lnTo>
                  <a:lnTo>
                    <a:pt x="279" y="109"/>
                  </a:lnTo>
                  <a:lnTo>
                    <a:pt x="278" y="109"/>
                  </a:lnTo>
                  <a:lnTo>
                    <a:pt x="278" y="110"/>
                  </a:lnTo>
                  <a:lnTo>
                    <a:pt x="277" y="111"/>
                  </a:lnTo>
                  <a:lnTo>
                    <a:pt x="276" y="111"/>
                  </a:lnTo>
                  <a:lnTo>
                    <a:pt x="275" y="112"/>
                  </a:lnTo>
                  <a:lnTo>
                    <a:pt x="275" y="112"/>
                  </a:lnTo>
                  <a:lnTo>
                    <a:pt x="274" y="113"/>
                  </a:lnTo>
                  <a:lnTo>
                    <a:pt x="273" y="113"/>
                  </a:lnTo>
                  <a:lnTo>
                    <a:pt x="273" y="114"/>
                  </a:lnTo>
                  <a:lnTo>
                    <a:pt x="272" y="114"/>
                  </a:lnTo>
                  <a:lnTo>
                    <a:pt x="272" y="115"/>
                  </a:lnTo>
                  <a:lnTo>
                    <a:pt x="271" y="116"/>
                  </a:lnTo>
                  <a:lnTo>
                    <a:pt x="271" y="117"/>
                  </a:lnTo>
                  <a:lnTo>
                    <a:pt x="270" y="117"/>
                  </a:lnTo>
                  <a:lnTo>
                    <a:pt x="270" y="118"/>
                  </a:lnTo>
                  <a:lnTo>
                    <a:pt x="270" y="119"/>
                  </a:lnTo>
                  <a:lnTo>
                    <a:pt x="269" y="119"/>
                  </a:lnTo>
                  <a:lnTo>
                    <a:pt x="268" y="120"/>
                  </a:lnTo>
                  <a:lnTo>
                    <a:pt x="267" y="122"/>
                  </a:lnTo>
                  <a:lnTo>
                    <a:pt x="267" y="122"/>
                  </a:lnTo>
                  <a:lnTo>
                    <a:pt x="267" y="122"/>
                  </a:lnTo>
                  <a:lnTo>
                    <a:pt x="267" y="123"/>
                  </a:lnTo>
                  <a:lnTo>
                    <a:pt x="266" y="123"/>
                  </a:lnTo>
                  <a:lnTo>
                    <a:pt x="265" y="124"/>
                  </a:lnTo>
                  <a:lnTo>
                    <a:pt x="265" y="125"/>
                  </a:lnTo>
                  <a:lnTo>
                    <a:pt x="265" y="125"/>
                  </a:lnTo>
                  <a:lnTo>
                    <a:pt x="264" y="126"/>
                  </a:lnTo>
                  <a:lnTo>
                    <a:pt x="263" y="127"/>
                  </a:lnTo>
                  <a:lnTo>
                    <a:pt x="262" y="127"/>
                  </a:lnTo>
                  <a:lnTo>
                    <a:pt x="262" y="128"/>
                  </a:lnTo>
                  <a:lnTo>
                    <a:pt x="261" y="129"/>
                  </a:lnTo>
                  <a:lnTo>
                    <a:pt x="260" y="129"/>
                  </a:lnTo>
                  <a:lnTo>
                    <a:pt x="260" y="130"/>
                  </a:lnTo>
                  <a:lnTo>
                    <a:pt x="260" y="130"/>
                  </a:lnTo>
                  <a:lnTo>
                    <a:pt x="259" y="131"/>
                  </a:lnTo>
                  <a:lnTo>
                    <a:pt x="258" y="132"/>
                  </a:lnTo>
                  <a:lnTo>
                    <a:pt x="258" y="132"/>
                  </a:lnTo>
                  <a:lnTo>
                    <a:pt x="257" y="132"/>
                  </a:lnTo>
                  <a:lnTo>
                    <a:pt x="257" y="133"/>
                  </a:lnTo>
                  <a:lnTo>
                    <a:pt x="256" y="134"/>
                  </a:lnTo>
                  <a:lnTo>
                    <a:pt x="256" y="135"/>
                  </a:lnTo>
                  <a:lnTo>
                    <a:pt x="255" y="135"/>
                  </a:lnTo>
                  <a:lnTo>
                    <a:pt x="255" y="136"/>
                  </a:lnTo>
                  <a:lnTo>
                    <a:pt x="254" y="137"/>
                  </a:lnTo>
                  <a:lnTo>
                    <a:pt x="254" y="137"/>
                  </a:lnTo>
                  <a:lnTo>
                    <a:pt x="253" y="138"/>
                  </a:lnTo>
                  <a:lnTo>
                    <a:pt x="253" y="139"/>
                  </a:lnTo>
                  <a:lnTo>
                    <a:pt x="252" y="140"/>
                  </a:lnTo>
                  <a:lnTo>
                    <a:pt x="252" y="140"/>
                  </a:lnTo>
                  <a:lnTo>
                    <a:pt x="252" y="140"/>
                  </a:lnTo>
                  <a:lnTo>
                    <a:pt x="252" y="141"/>
                  </a:lnTo>
                  <a:lnTo>
                    <a:pt x="251" y="142"/>
                  </a:lnTo>
                  <a:lnTo>
                    <a:pt x="250" y="143"/>
                  </a:lnTo>
                  <a:lnTo>
                    <a:pt x="250" y="143"/>
                  </a:lnTo>
                  <a:lnTo>
                    <a:pt x="249" y="144"/>
                  </a:lnTo>
                  <a:lnTo>
                    <a:pt x="249" y="145"/>
                  </a:lnTo>
                  <a:lnTo>
                    <a:pt x="249" y="146"/>
                  </a:lnTo>
                  <a:lnTo>
                    <a:pt x="249" y="148"/>
                  </a:lnTo>
                  <a:lnTo>
                    <a:pt x="250" y="148"/>
                  </a:lnTo>
                  <a:lnTo>
                    <a:pt x="250" y="149"/>
                  </a:lnTo>
                  <a:lnTo>
                    <a:pt x="251" y="150"/>
                  </a:lnTo>
                  <a:lnTo>
                    <a:pt x="252" y="150"/>
                  </a:lnTo>
                  <a:lnTo>
                    <a:pt x="252" y="151"/>
                  </a:lnTo>
                  <a:lnTo>
                    <a:pt x="253" y="152"/>
                  </a:lnTo>
                  <a:lnTo>
                    <a:pt x="254" y="153"/>
                  </a:lnTo>
                  <a:lnTo>
                    <a:pt x="255" y="153"/>
                  </a:lnTo>
                  <a:lnTo>
                    <a:pt x="255" y="153"/>
                  </a:lnTo>
                  <a:lnTo>
                    <a:pt x="256" y="154"/>
                  </a:lnTo>
                  <a:lnTo>
                    <a:pt x="256" y="155"/>
                  </a:lnTo>
                  <a:lnTo>
                    <a:pt x="257" y="156"/>
                  </a:lnTo>
                  <a:lnTo>
                    <a:pt x="257" y="156"/>
                  </a:lnTo>
                  <a:lnTo>
                    <a:pt x="257" y="157"/>
                  </a:lnTo>
                  <a:lnTo>
                    <a:pt x="257" y="158"/>
                  </a:lnTo>
                  <a:lnTo>
                    <a:pt x="257" y="158"/>
                  </a:lnTo>
                  <a:lnTo>
                    <a:pt x="256" y="159"/>
                  </a:lnTo>
                  <a:lnTo>
                    <a:pt x="255" y="160"/>
                  </a:lnTo>
                  <a:lnTo>
                    <a:pt x="255" y="161"/>
                  </a:lnTo>
                  <a:lnTo>
                    <a:pt x="255" y="161"/>
                  </a:lnTo>
                  <a:lnTo>
                    <a:pt x="254" y="161"/>
                  </a:lnTo>
                  <a:lnTo>
                    <a:pt x="249" y="165"/>
                  </a:lnTo>
                  <a:lnTo>
                    <a:pt x="249" y="166"/>
                  </a:lnTo>
                  <a:lnTo>
                    <a:pt x="248" y="166"/>
                  </a:lnTo>
                  <a:lnTo>
                    <a:pt x="248" y="167"/>
                  </a:lnTo>
                  <a:lnTo>
                    <a:pt x="247" y="168"/>
                  </a:lnTo>
                  <a:lnTo>
                    <a:pt x="247" y="169"/>
                  </a:lnTo>
                  <a:lnTo>
                    <a:pt x="247" y="170"/>
                  </a:lnTo>
                  <a:lnTo>
                    <a:pt x="246" y="170"/>
                  </a:lnTo>
                  <a:lnTo>
                    <a:pt x="246" y="171"/>
                  </a:lnTo>
                  <a:lnTo>
                    <a:pt x="245" y="171"/>
                  </a:lnTo>
                  <a:lnTo>
                    <a:pt x="244" y="172"/>
                  </a:lnTo>
                  <a:lnTo>
                    <a:pt x="244" y="173"/>
                  </a:lnTo>
                  <a:lnTo>
                    <a:pt x="243" y="173"/>
                  </a:lnTo>
                  <a:lnTo>
                    <a:pt x="242" y="173"/>
                  </a:lnTo>
                  <a:lnTo>
                    <a:pt x="242" y="174"/>
                  </a:lnTo>
                  <a:lnTo>
                    <a:pt x="241" y="174"/>
                  </a:lnTo>
                  <a:lnTo>
                    <a:pt x="241" y="174"/>
                  </a:lnTo>
                  <a:lnTo>
                    <a:pt x="239" y="174"/>
                  </a:lnTo>
                  <a:lnTo>
                    <a:pt x="239" y="174"/>
                  </a:lnTo>
                  <a:lnTo>
                    <a:pt x="239" y="174"/>
                  </a:lnTo>
                  <a:lnTo>
                    <a:pt x="238" y="174"/>
                  </a:lnTo>
                  <a:lnTo>
                    <a:pt x="237" y="175"/>
                  </a:lnTo>
                  <a:lnTo>
                    <a:pt x="236" y="175"/>
                  </a:lnTo>
                  <a:lnTo>
                    <a:pt x="236" y="175"/>
                  </a:lnTo>
                  <a:lnTo>
                    <a:pt x="235" y="175"/>
                  </a:lnTo>
                  <a:lnTo>
                    <a:pt x="234" y="175"/>
                  </a:lnTo>
                  <a:lnTo>
                    <a:pt x="234" y="174"/>
                  </a:lnTo>
                  <a:lnTo>
                    <a:pt x="233" y="174"/>
                  </a:lnTo>
                  <a:lnTo>
                    <a:pt x="232" y="174"/>
                  </a:lnTo>
                  <a:lnTo>
                    <a:pt x="231" y="174"/>
                  </a:lnTo>
                  <a:lnTo>
                    <a:pt x="230" y="174"/>
                  </a:lnTo>
                  <a:lnTo>
                    <a:pt x="229" y="174"/>
                  </a:lnTo>
                  <a:lnTo>
                    <a:pt x="229" y="175"/>
                  </a:lnTo>
                  <a:lnTo>
                    <a:pt x="228" y="175"/>
                  </a:lnTo>
                  <a:lnTo>
                    <a:pt x="227" y="175"/>
                  </a:lnTo>
                  <a:lnTo>
                    <a:pt x="226" y="175"/>
                  </a:lnTo>
                  <a:lnTo>
                    <a:pt x="225" y="176"/>
                  </a:lnTo>
                  <a:lnTo>
                    <a:pt x="225" y="175"/>
                  </a:lnTo>
                  <a:lnTo>
                    <a:pt x="224" y="175"/>
                  </a:lnTo>
                  <a:lnTo>
                    <a:pt x="223" y="174"/>
                  </a:lnTo>
                  <a:lnTo>
                    <a:pt x="223" y="174"/>
                  </a:lnTo>
                  <a:lnTo>
                    <a:pt x="222" y="175"/>
                  </a:lnTo>
                  <a:lnTo>
                    <a:pt x="221" y="175"/>
                  </a:lnTo>
                  <a:lnTo>
                    <a:pt x="221" y="175"/>
                  </a:lnTo>
                  <a:lnTo>
                    <a:pt x="220" y="175"/>
                  </a:lnTo>
                  <a:lnTo>
                    <a:pt x="219" y="176"/>
                  </a:lnTo>
                  <a:lnTo>
                    <a:pt x="218" y="176"/>
                  </a:lnTo>
                  <a:lnTo>
                    <a:pt x="218" y="176"/>
                  </a:lnTo>
                  <a:lnTo>
                    <a:pt x="217" y="176"/>
                  </a:lnTo>
                  <a:lnTo>
                    <a:pt x="217" y="177"/>
                  </a:lnTo>
                  <a:lnTo>
                    <a:pt x="216" y="178"/>
                  </a:lnTo>
                  <a:lnTo>
                    <a:pt x="216" y="178"/>
                  </a:lnTo>
                  <a:lnTo>
                    <a:pt x="215" y="178"/>
                  </a:lnTo>
                  <a:lnTo>
                    <a:pt x="213" y="178"/>
                  </a:lnTo>
                  <a:lnTo>
                    <a:pt x="213" y="178"/>
                  </a:lnTo>
                  <a:lnTo>
                    <a:pt x="213" y="179"/>
                  </a:lnTo>
                  <a:lnTo>
                    <a:pt x="212" y="179"/>
                  </a:lnTo>
                  <a:lnTo>
                    <a:pt x="211" y="179"/>
                  </a:lnTo>
                  <a:lnTo>
                    <a:pt x="210" y="179"/>
                  </a:lnTo>
                  <a:lnTo>
                    <a:pt x="210" y="179"/>
                  </a:lnTo>
                  <a:lnTo>
                    <a:pt x="209" y="180"/>
                  </a:lnTo>
                  <a:lnTo>
                    <a:pt x="208" y="180"/>
                  </a:lnTo>
                  <a:lnTo>
                    <a:pt x="205" y="181"/>
                  </a:lnTo>
                  <a:lnTo>
                    <a:pt x="205" y="182"/>
                  </a:lnTo>
                  <a:lnTo>
                    <a:pt x="205" y="183"/>
                  </a:lnTo>
                  <a:lnTo>
                    <a:pt x="205" y="184"/>
                  </a:lnTo>
                  <a:lnTo>
                    <a:pt x="205" y="184"/>
                  </a:lnTo>
                  <a:lnTo>
                    <a:pt x="204" y="184"/>
                  </a:lnTo>
                  <a:lnTo>
                    <a:pt x="203" y="184"/>
                  </a:lnTo>
                  <a:lnTo>
                    <a:pt x="202" y="184"/>
                  </a:lnTo>
                  <a:lnTo>
                    <a:pt x="201" y="185"/>
                  </a:lnTo>
                  <a:lnTo>
                    <a:pt x="200" y="185"/>
                  </a:lnTo>
                  <a:lnTo>
                    <a:pt x="200" y="186"/>
                  </a:lnTo>
                  <a:lnTo>
                    <a:pt x="199" y="186"/>
                  </a:lnTo>
                  <a:lnTo>
                    <a:pt x="198" y="186"/>
                  </a:lnTo>
                  <a:lnTo>
                    <a:pt x="197" y="186"/>
                  </a:lnTo>
                  <a:lnTo>
                    <a:pt x="196" y="186"/>
                  </a:lnTo>
                  <a:lnTo>
                    <a:pt x="197" y="187"/>
                  </a:lnTo>
                  <a:lnTo>
                    <a:pt x="197" y="187"/>
                  </a:lnTo>
                  <a:lnTo>
                    <a:pt x="196" y="188"/>
                  </a:lnTo>
                  <a:lnTo>
                    <a:pt x="195" y="188"/>
                  </a:lnTo>
                  <a:lnTo>
                    <a:pt x="195" y="188"/>
                  </a:lnTo>
                  <a:lnTo>
                    <a:pt x="195" y="187"/>
                  </a:lnTo>
                  <a:lnTo>
                    <a:pt x="194" y="187"/>
                  </a:lnTo>
                  <a:lnTo>
                    <a:pt x="193" y="187"/>
                  </a:lnTo>
                  <a:lnTo>
                    <a:pt x="193" y="185"/>
                  </a:lnTo>
                  <a:lnTo>
                    <a:pt x="192" y="184"/>
                  </a:lnTo>
                  <a:lnTo>
                    <a:pt x="192" y="184"/>
                  </a:lnTo>
                  <a:lnTo>
                    <a:pt x="191" y="184"/>
                  </a:lnTo>
                  <a:lnTo>
                    <a:pt x="190" y="184"/>
                  </a:lnTo>
                  <a:lnTo>
                    <a:pt x="189" y="184"/>
                  </a:lnTo>
                  <a:lnTo>
                    <a:pt x="188" y="184"/>
                  </a:lnTo>
                  <a:lnTo>
                    <a:pt x="187" y="184"/>
                  </a:lnTo>
                  <a:lnTo>
                    <a:pt x="187" y="184"/>
                  </a:lnTo>
                  <a:lnTo>
                    <a:pt x="186" y="183"/>
                  </a:lnTo>
                  <a:lnTo>
                    <a:pt x="185" y="183"/>
                  </a:lnTo>
                  <a:lnTo>
                    <a:pt x="184" y="183"/>
                  </a:lnTo>
                  <a:lnTo>
                    <a:pt x="183" y="183"/>
                  </a:lnTo>
                  <a:lnTo>
                    <a:pt x="182" y="183"/>
                  </a:lnTo>
                  <a:lnTo>
                    <a:pt x="182" y="184"/>
                  </a:lnTo>
                  <a:lnTo>
                    <a:pt x="181" y="184"/>
                  </a:lnTo>
                  <a:lnTo>
                    <a:pt x="180" y="184"/>
                  </a:lnTo>
                  <a:lnTo>
                    <a:pt x="180" y="184"/>
                  </a:lnTo>
                  <a:lnTo>
                    <a:pt x="180" y="185"/>
                  </a:lnTo>
                  <a:lnTo>
                    <a:pt x="180" y="186"/>
                  </a:lnTo>
                  <a:lnTo>
                    <a:pt x="180" y="187"/>
                  </a:lnTo>
                  <a:lnTo>
                    <a:pt x="180" y="187"/>
                  </a:lnTo>
                  <a:lnTo>
                    <a:pt x="180" y="189"/>
                  </a:lnTo>
                  <a:lnTo>
                    <a:pt x="180" y="189"/>
                  </a:lnTo>
                  <a:lnTo>
                    <a:pt x="180" y="190"/>
                  </a:lnTo>
                  <a:lnTo>
                    <a:pt x="180" y="191"/>
                  </a:lnTo>
                  <a:lnTo>
                    <a:pt x="181" y="191"/>
                  </a:lnTo>
                  <a:lnTo>
                    <a:pt x="181" y="192"/>
                  </a:lnTo>
                  <a:lnTo>
                    <a:pt x="181" y="192"/>
                  </a:lnTo>
                  <a:lnTo>
                    <a:pt x="180" y="192"/>
                  </a:lnTo>
                  <a:lnTo>
                    <a:pt x="179" y="193"/>
                  </a:lnTo>
                  <a:lnTo>
                    <a:pt x="179" y="194"/>
                  </a:lnTo>
                  <a:lnTo>
                    <a:pt x="179" y="194"/>
                  </a:lnTo>
                  <a:lnTo>
                    <a:pt x="178" y="195"/>
                  </a:lnTo>
                  <a:lnTo>
                    <a:pt x="177" y="195"/>
                  </a:lnTo>
                  <a:lnTo>
                    <a:pt x="177" y="195"/>
                  </a:lnTo>
                  <a:lnTo>
                    <a:pt x="177" y="195"/>
                  </a:lnTo>
                  <a:lnTo>
                    <a:pt x="176" y="196"/>
                  </a:lnTo>
                  <a:lnTo>
                    <a:pt x="177" y="197"/>
                  </a:lnTo>
                  <a:lnTo>
                    <a:pt x="177" y="197"/>
                  </a:lnTo>
                  <a:lnTo>
                    <a:pt x="178" y="197"/>
                  </a:lnTo>
                  <a:lnTo>
                    <a:pt x="179" y="198"/>
                  </a:lnTo>
                  <a:lnTo>
                    <a:pt x="179" y="198"/>
                  </a:lnTo>
                  <a:lnTo>
                    <a:pt x="179" y="197"/>
                  </a:lnTo>
                  <a:lnTo>
                    <a:pt x="180" y="197"/>
                  </a:lnTo>
                  <a:lnTo>
                    <a:pt x="181" y="197"/>
                  </a:lnTo>
                  <a:lnTo>
                    <a:pt x="182" y="197"/>
                  </a:lnTo>
                  <a:lnTo>
                    <a:pt x="183" y="198"/>
                  </a:lnTo>
                  <a:lnTo>
                    <a:pt x="183" y="197"/>
                  </a:lnTo>
                  <a:lnTo>
                    <a:pt x="183" y="197"/>
                  </a:lnTo>
                  <a:lnTo>
                    <a:pt x="183" y="196"/>
                  </a:lnTo>
                  <a:lnTo>
                    <a:pt x="183" y="195"/>
                  </a:lnTo>
                  <a:lnTo>
                    <a:pt x="184" y="195"/>
                  </a:lnTo>
                  <a:lnTo>
                    <a:pt x="185" y="195"/>
                  </a:lnTo>
                  <a:lnTo>
                    <a:pt x="186" y="195"/>
                  </a:lnTo>
                  <a:lnTo>
                    <a:pt x="186" y="196"/>
                  </a:lnTo>
                  <a:lnTo>
                    <a:pt x="187" y="197"/>
                  </a:lnTo>
                  <a:lnTo>
                    <a:pt x="187" y="197"/>
                  </a:lnTo>
                  <a:lnTo>
                    <a:pt x="187" y="197"/>
                  </a:lnTo>
                  <a:lnTo>
                    <a:pt x="188" y="197"/>
                  </a:lnTo>
                  <a:lnTo>
                    <a:pt x="189" y="198"/>
                  </a:lnTo>
                  <a:lnTo>
                    <a:pt x="190" y="199"/>
                  </a:lnTo>
                  <a:lnTo>
                    <a:pt x="190" y="199"/>
                  </a:lnTo>
                  <a:lnTo>
                    <a:pt x="191" y="198"/>
                  </a:lnTo>
                  <a:lnTo>
                    <a:pt x="192" y="198"/>
                  </a:lnTo>
                  <a:lnTo>
                    <a:pt x="192" y="199"/>
                  </a:lnTo>
                  <a:lnTo>
                    <a:pt x="192" y="200"/>
                  </a:lnTo>
                  <a:lnTo>
                    <a:pt x="192" y="200"/>
                  </a:lnTo>
                  <a:lnTo>
                    <a:pt x="193" y="201"/>
                  </a:lnTo>
                  <a:lnTo>
                    <a:pt x="194" y="202"/>
                  </a:lnTo>
                  <a:lnTo>
                    <a:pt x="195" y="202"/>
                  </a:lnTo>
                  <a:lnTo>
                    <a:pt x="197" y="202"/>
                  </a:lnTo>
                  <a:lnTo>
                    <a:pt x="198" y="202"/>
                  </a:lnTo>
                  <a:lnTo>
                    <a:pt x="198" y="202"/>
                  </a:lnTo>
                  <a:lnTo>
                    <a:pt x="199" y="203"/>
                  </a:lnTo>
                  <a:lnTo>
                    <a:pt x="200" y="204"/>
                  </a:lnTo>
                  <a:lnTo>
                    <a:pt x="200" y="205"/>
                  </a:lnTo>
                  <a:lnTo>
                    <a:pt x="201" y="205"/>
                  </a:lnTo>
                  <a:lnTo>
                    <a:pt x="201" y="205"/>
                  </a:lnTo>
                  <a:lnTo>
                    <a:pt x="201" y="206"/>
                  </a:lnTo>
                  <a:lnTo>
                    <a:pt x="200" y="207"/>
                  </a:lnTo>
                  <a:lnTo>
                    <a:pt x="200" y="208"/>
                  </a:lnTo>
                  <a:lnTo>
                    <a:pt x="199" y="208"/>
                  </a:lnTo>
                  <a:lnTo>
                    <a:pt x="199" y="209"/>
                  </a:lnTo>
                  <a:lnTo>
                    <a:pt x="199" y="210"/>
                  </a:lnTo>
                  <a:lnTo>
                    <a:pt x="198" y="211"/>
                  </a:lnTo>
                  <a:lnTo>
                    <a:pt x="198" y="212"/>
                  </a:lnTo>
                  <a:lnTo>
                    <a:pt x="197" y="212"/>
                  </a:lnTo>
                  <a:lnTo>
                    <a:pt x="196" y="213"/>
                  </a:lnTo>
                  <a:lnTo>
                    <a:pt x="195" y="213"/>
                  </a:lnTo>
                  <a:lnTo>
                    <a:pt x="195" y="214"/>
                  </a:lnTo>
                  <a:lnTo>
                    <a:pt x="195" y="215"/>
                  </a:lnTo>
                  <a:lnTo>
                    <a:pt x="195" y="216"/>
                  </a:lnTo>
                  <a:lnTo>
                    <a:pt x="196" y="217"/>
                  </a:lnTo>
                  <a:lnTo>
                    <a:pt x="197" y="217"/>
                  </a:lnTo>
                  <a:lnTo>
                    <a:pt x="198" y="218"/>
                  </a:lnTo>
                  <a:lnTo>
                    <a:pt x="198" y="218"/>
                  </a:lnTo>
                  <a:lnTo>
                    <a:pt x="198" y="219"/>
                  </a:lnTo>
                  <a:lnTo>
                    <a:pt x="199" y="220"/>
                  </a:lnTo>
                  <a:lnTo>
                    <a:pt x="199" y="221"/>
                  </a:lnTo>
                  <a:lnTo>
                    <a:pt x="200" y="221"/>
                  </a:lnTo>
                  <a:lnTo>
                    <a:pt x="200" y="222"/>
                  </a:lnTo>
                  <a:lnTo>
                    <a:pt x="200" y="223"/>
                  </a:lnTo>
                  <a:lnTo>
                    <a:pt x="200" y="224"/>
                  </a:lnTo>
                  <a:lnTo>
                    <a:pt x="200" y="225"/>
                  </a:lnTo>
                  <a:lnTo>
                    <a:pt x="200" y="226"/>
                  </a:lnTo>
                  <a:lnTo>
                    <a:pt x="200" y="226"/>
                  </a:lnTo>
                  <a:lnTo>
                    <a:pt x="200" y="227"/>
                  </a:lnTo>
                  <a:lnTo>
                    <a:pt x="200" y="228"/>
                  </a:lnTo>
                  <a:lnTo>
                    <a:pt x="200" y="229"/>
                  </a:lnTo>
                  <a:lnTo>
                    <a:pt x="199" y="230"/>
                  </a:lnTo>
                  <a:lnTo>
                    <a:pt x="199" y="231"/>
                  </a:lnTo>
                  <a:lnTo>
                    <a:pt x="200" y="231"/>
                  </a:lnTo>
                  <a:lnTo>
                    <a:pt x="200" y="231"/>
                  </a:lnTo>
                  <a:lnTo>
                    <a:pt x="201" y="231"/>
                  </a:lnTo>
                  <a:lnTo>
                    <a:pt x="202" y="231"/>
                  </a:lnTo>
                  <a:lnTo>
                    <a:pt x="203" y="231"/>
                  </a:lnTo>
                  <a:lnTo>
                    <a:pt x="203" y="231"/>
                  </a:lnTo>
                  <a:lnTo>
                    <a:pt x="204" y="231"/>
                  </a:lnTo>
                  <a:lnTo>
                    <a:pt x="205" y="231"/>
                  </a:lnTo>
                  <a:lnTo>
                    <a:pt x="205" y="230"/>
                  </a:lnTo>
                  <a:lnTo>
                    <a:pt x="206" y="230"/>
                  </a:lnTo>
                  <a:lnTo>
                    <a:pt x="208" y="230"/>
                  </a:lnTo>
                  <a:lnTo>
                    <a:pt x="208" y="231"/>
                  </a:lnTo>
                  <a:lnTo>
                    <a:pt x="209" y="231"/>
                  </a:lnTo>
                  <a:lnTo>
                    <a:pt x="209" y="231"/>
                  </a:lnTo>
                  <a:lnTo>
                    <a:pt x="209" y="232"/>
                  </a:lnTo>
                  <a:lnTo>
                    <a:pt x="210" y="233"/>
                  </a:lnTo>
                  <a:lnTo>
                    <a:pt x="210" y="234"/>
                  </a:lnTo>
                  <a:lnTo>
                    <a:pt x="210" y="234"/>
                  </a:lnTo>
                  <a:lnTo>
                    <a:pt x="210" y="235"/>
                  </a:lnTo>
                  <a:lnTo>
                    <a:pt x="210" y="236"/>
                  </a:lnTo>
                  <a:lnTo>
                    <a:pt x="210" y="236"/>
                  </a:lnTo>
                  <a:lnTo>
                    <a:pt x="210" y="237"/>
                  </a:lnTo>
                  <a:lnTo>
                    <a:pt x="210" y="238"/>
                  </a:lnTo>
                  <a:lnTo>
                    <a:pt x="210" y="239"/>
                  </a:lnTo>
                  <a:lnTo>
                    <a:pt x="209" y="239"/>
                  </a:lnTo>
                  <a:lnTo>
                    <a:pt x="209" y="240"/>
                  </a:lnTo>
                  <a:lnTo>
                    <a:pt x="208" y="241"/>
                  </a:lnTo>
                  <a:lnTo>
                    <a:pt x="208" y="241"/>
                  </a:lnTo>
                  <a:lnTo>
                    <a:pt x="207" y="242"/>
                  </a:lnTo>
                  <a:lnTo>
                    <a:pt x="206" y="243"/>
                  </a:lnTo>
                  <a:lnTo>
                    <a:pt x="205" y="243"/>
                  </a:lnTo>
                  <a:lnTo>
                    <a:pt x="205" y="244"/>
                  </a:lnTo>
                  <a:lnTo>
                    <a:pt x="205" y="244"/>
                  </a:lnTo>
                  <a:lnTo>
                    <a:pt x="204" y="245"/>
                  </a:lnTo>
                  <a:lnTo>
                    <a:pt x="204" y="246"/>
                  </a:lnTo>
                  <a:lnTo>
                    <a:pt x="203" y="246"/>
                  </a:lnTo>
                  <a:lnTo>
                    <a:pt x="203" y="247"/>
                  </a:lnTo>
                  <a:lnTo>
                    <a:pt x="203" y="247"/>
                  </a:lnTo>
                  <a:lnTo>
                    <a:pt x="203" y="248"/>
                  </a:lnTo>
                  <a:lnTo>
                    <a:pt x="203" y="249"/>
                  </a:lnTo>
                  <a:lnTo>
                    <a:pt x="202" y="249"/>
                  </a:lnTo>
                  <a:lnTo>
                    <a:pt x="201" y="250"/>
                  </a:lnTo>
                  <a:lnTo>
                    <a:pt x="200" y="251"/>
                  </a:lnTo>
                  <a:lnTo>
                    <a:pt x="200" y="251"/>
                  </a:lnTo>
                  <a:lnTo>
                    <a:pt x="199" y="251"/>
                  </a:lnTo>
                  <a:lnTo>
                    <a:pt x="198" y="250"/>
                  </a:lnTo>
                  <a:lnTo>
                    <a:pt x="198" y="250"/>
                  </a:lnTo>
                  <a:lnTo>
                    <a:pt x="197" y="250"/>
                  </a:lnTo>
                  <a:lnTo>
                    <a:pt x="196" y="249"/>
                  </a:lnTo>
                  <a:lnTo>
                    <a:pt x="195" y="249"/>
                  </a:lnTo>
                  <a:lnTo>
                    <a:pt x="195" y="249"/>
                  </a:lnTo>
                  <a:lnTo>
                    <a:pt x="194" y="249"/>
                  </a:lnTo>
                  <a:lnTo>
                    <a:pt x="192" y="249"/>
                  </a:lnTo>
                  <a:lnTo>
                    <a:pt x="192" y="248"/>
                  </a:lnTo>
                  <a:lnTo>
                    <a:pt x="191" y="249"/>
                  </a:lnTo>
                  <a:lnTo>
                    <a:pt x="190" y="249"/>
                  </a:lnTo>
                  <a:lnTo>
                    <a:pt x="189" y="249"/>
                  </a:lnTo>
                  <a:lnTo>
                    <a:pt x="188" y="249"/>
                  </a:lnTo>
                  <a:lnTo>
                    <a:pt x="187" y="249"/>
                  </a:lnTo>
                  <a:lnTo>
                    <a:pt x="187" y="251"/>
                  </a:lnTo>
                  <a:lnTo>
                    <a:pt x="186" y="251"/>
                  </a:lnTo>
                  <a:lnTo>
                    <a:pt x="185" y="252"/>
                  </a:lnTo>
                  <a:lnTo>
                    <a:pt x="185" y="252"/>
                  </a:lnTo>
                  <a:lnTo>
                    <a:pt x="184" y="253"/>
                  </a:lnTo>
                  <a:lnTo>
                    <a:pt x="183" y="253"/>
                  </a:lnTo>
                  <a:lnTo>
                    <a:pt x="182" y="254"/>
                  </a:lnTo>
                  <a:lnTo>
                    <a:pt x="182" y="254"/>
                  </a:lnTo>
                  <a:lnTo>
                    <a:pt x="181" y="254"/>
                  </a:lnTo>
                  <a:lnTo>
                    <a:pt x="181" y="254"/>
                  </a:lnTo>
                  <a:lnTo>
                    <a:pt x="180" y="255"/>
                  </a:lnTo>
                  <a:lnTo>
                    <a:pt x="179" y="256"/>
                  </a:lnTo>
                  <a:lnTo>
                    <a:pt x="179" y="257"/>
                  </a:lnTo>
                  <a:lnTo>
                    <a:pt x="178" y="257"/>
                  </a:lnTo>
                  <a:lnTo>
                    <a:pt x="177" y="257"/>
                  </a:lnTo>
                  <a:lnTo>
                    <a:pt x="177" y="258"/>
                  </a:lnTo>
                  <a:lnTo>
                    <a:pt x="176" y="258"/>
                  </a:lnTo>
                  <a:lnTo>
                    <a:pt x="175" y="258"/>
                  </a:lnTo>
                  <a:lnTo>
                    <a:pt x="174" y="259"/>
                  </a:lnTo>
                  <a:lnTo>
                    <a:pt x="174" y="259"/>
                  </a:lnTo>
                  <a:lnTo>
                    <a:pt x="173" y="260"/>
                  </a:lnTo>
                  <a:lnTo>
                    <a:pt x="172" y="260"/>
                  </a:lnTo>
                  <a:lnTo>
                    <a:pt x="172" y="260"/>
                  </a:lnTo>
                  <a:lnTo>
                    <a:pt x="171" y="260"/>
                  </a:lnTo>
                  <a:lnTo>
                    <a:pt x="169" y="261"/>
                  </a:lnTo>
                  <a:lnTo>
                    <a:pt x="169" y="261"/>
                  </a:lnTo>
                  <a:lnTo>
                    <a:pt x="168" y="262"/>
                  </a:lnTo>
                  <a:lnTo>
                    <a:pt x="167" y="262"/>
                  </a:lnTo>
                  <a:lnTo>
                    <a:pt x="166" y="262"/>
                  </a:lnTo>
                  <a:lnTo>
                    <a:pt x="166" y="262"/>
                  </a:lnTo>
                  <a:lnTo>
                    <a:pt x="165" y="263"/>
                  </a:lnTo>
                  <a:lnTo>
                    <a:pt x="164" y="263"/>
                  </a:lnTo>
                  <a:lnTo>
                    <a:pt x="164" y="264"/>
                  </a:lnTo>
                  <a:lnTo>
                    <a:pt x="163" y="264"/>
                  </a:lnTo>
                  <a:lnTo>
                    <a:pt x="162" y="265"/>
                  </a:lnTo>
                  <a:lnTo>
                    <a:pt x="161" y="265"/>
                  </a:lnTo>
                  <a:lnTo>
                    <a:pt x="161" y="265"/>
                  </a:lnTo>
                  <a:lnTo>
                    <a:pt x="160" y="265"/>
                  </a:lnTo>
                  <a:lnTo>
                    <a:pt x="159" y="265"/>
                  </a:lnTo>
                  <a:lnTo>
                    <a:pt x="159" y="264"/>
                  </a:lnTo>
                  <a:lnTo>
                    <a:pt x="159" y="262"/>
                  </a:lnTo>
                  <a:lnTo>
                    <a:pt x="159" y="262"/>
                  </a:lnTo>
                  <a:lnTo>
                    <a:pt x="159" y="261"/>
                  </a:lnTo>
                  <a:lnTo>
                    <a:pt x="159" y="260"/>
                  </a:lnTo>
                  <a:lnTo>
                    <a:pt x="158" y="260"/>
                  </a:lnTo>
                  <a:lnTo>
                    <a:pt x="157" y="259"/>
                  </a:lnTo>
                  <a:lnTo>
                    <a:pt x="156" y="260"/>
                  </a:lnTo>
                  <a:lnTo>
                    <a:pt x="156" y="260"/>
                  </a:lnTo>
                  <a:lnTo>
                    <a:pt x="155" y="260"/>
                  </a:lnTo>
                  <a:lnTo>
                    <a:pt x="155" y="261"/>
                  </a:lnTo>
                  <a:lnTo>
                    <a:pt x="154" y="261"/>
                  </a:lnTo>
                  <a:lnTo>
                    <a:pt x="153" y="262"/>
                  </a:lnTo>
                  <a:lnTo>
                    <a:pt x="153" y="262"/>
                  </a:lnTo>
                  <a:lnTo>
                    <a:pt x="152" y="262"/>
                  </a:lnTo>
                  <a:lnTo>
                    <a:pt x="151" y="263"/>
                  </a:lnTo>
                  <a:lnTo>
                    <a:pt x="151" y="263"/>
                  </a:lnTo>
                  <a:lnTo>
                    <a:pt x="150" y="264"/>
                  </a:lnTo>
                  <a:lnTo>
                    <a:pt x="149" y="264"/>
                  </a:lnTo>
                  <a:lnTo>
                    <a:pt x="148" y="265"/>
                  </a:lnTo>
                  <a:lnTo>
                    <a:pt x="148" y="265"/>
                  </a:lnTo>
                  <a:lnTo>
                    <a:pt x="147" y="265"/>
                  </a:lnTo>
                  <a:lnTo>
                    <a:pt x="146" y="264"/>
                  </a:lnTo>
                  <a:lnTo>
                    <a:pt x="145" y="263"/>
                  </a:lnTo>
                  <a:lnTo>
                    <a:pt x="145" y="262"/>
                  </a:lnTo>
                  <a:lnTo>
                    <a:pt x="144" y="262"/>
                  </a:lnTo>
                  <a:lnTo>
                    <a:pt x="144" y="261"/>
                  </a:lnTo>
                  <a:lnTo>
                    <a:pt x="144" y="260"/>
                  </a:lnTo>
                  <a:lnTo>
                    <a:pt x="144" y="259"/>
                  </a:lnTo>
                  <a:lnTo>
                    <a:pt x="144" y="258"/>
                  </a:lnTo>
                  <a:lnTo>
                    <a:pt x="143" y="257"/>
                  </a:lnTo>
                  <a:lnTo>
                    <a:pt x="143" y="257"/>
                  </a:lnTo>
                  <a:lnTo>
                    <a:pt x="142" y="257"/>
                  </a:lnTo>
                  <a:lnTo>
                    <a:pt x="142" y="256"/>
                  </a:lnTo>
                  <a:lnTo>
                    <a:pt x="141" y="255"/>
                  </a:lnTo>
                  <a:lnTo>
                    <a:pt x="142" y="254"/>
                  </a:lnTo>
                  <a:lnTo>
                    <a:pt x="142" y="254"/>
                  </a:lnTo>
                  <a:lnTo>
                    <a:pt x="142" y="253"/>
                  </a:lnTo>
                  <a:lnTo>
                    <a:pt x="142" y="252"/>
                  </a:lnTo>
                  <a:lnTo>
                    <a:pt x="143" y="251"/>
                  </a:lnTo>
                  <a:lnTo>
                    <a:pt x="143" y="250"/>
                  </a:lnTo>
                  <a:lnTo>
                    <a:pt x="143" y="249"/>
                  </a:lnTo>
                  <a:lnTo>
                    <a:pt x="143" y="249"/>
                  </a:lnTo>
                  <a:lnTo>
                    <a:pt x="143" y="248"/>
                  </a:lnTo>
                  <a:lnTo>
                    <a:pt x="143" y="247"/>
                  </a:lnTo>
                  <a:lnTo>
                    <a:pt x="143" y="247"/>
                  </a:lnTo>
                  <a:lnTo>
                    <a:pt x="143" y="246"/>
                  </a:lnTo>
                  <a:lnTo>
                    <a:pt x="143" y="245"/>
                  </a:lnTo>
                  <a:lnTo>
                    <a:pt x="143" y="244"/>
                  </a:lnTo>
                  <a:lnTo>
                    <a:pt x="143" y="244"/>
                  </a:lnTo>
                  <a:lnTo>
                    <a:pt x="143" y="243"/>
                  </a:lnTo>
                  <a:lnTo>
                    <a:pt x="143" y="242"/>
                  </a:lnTo>
                  <a:lnTo>
                    <a:pt x="143" y="241"/>
                  </a:lnTo>
                  <a:lnTo>
                    <a:pt x="143" y="241"/>
                  </a:lnTo>
                  <a:lnTo>
                    <a:pt x="144" y="240"/>
                  </a:lnTo>
                  <a:lnTo>
                    <a:pt x="145" y="240"/>
                  </a:lnTo>
                  <a:lnTo>
                    <a:pt x="145" y="239"/>
                  </a:lnTo>
                  <a:lnTo>
                    <a:pt x="145" y="239"/>
                  </a:lnTo>
                  <a:lnTo>
                    <a:pt x="146" y="238"/>
                  </a:lnTo>
                  <a:lnTo>
                    <a:pt x="146" y="237"/>
                  </a:lnTo>
                  <a:lnTo>
                    <a:pt x="145" y="236"/>
                  </a:lnTo>
                  <a:lnTo>
                    <a:pt x="144" y="236"/>
                  </a:lnTo>
                  <a:lnTo>
                    <a:pt x="143" y="236"/>
                  </a:lnTo>
                  <a:lnTo>
                    <a:pt x="143" y="236"/>
                  </a:lnTo>
                  <a:lnTo>
                    <a:pt x="143" y="234"/>
                  </a:lnTo>
                  <a:lnTo>
                    <a:pt x="142" y="234"/>
                  </a:lnTo>
                  <a:lnTo>
                    <a:pt x="141" y="234"/>
                  </a:lnTo>
                  <a:lnTo>
                    <a:pt x="141" y="233"/>
                  </a:lnTo>
                  <a:lnTo>
                    <a:pt x="140" y="233"/>
                  </a:lnTo>
                  <a:lnTo>
                    <a:pt x="140" y="232"/>
                  </a:lnTo>
                  <a:lnTo>
                    <a:pt x="139" y="231"/>
                  </a:lnTo>
                  <a:lnTo>
                    <a:pt x="139" y="231"/>
                  </a:lnTo>
                  <a:lnTo>
                    <a:pt x="139" y="230"/>
                  </a:lnTo>
                  <a:lnTo>
                    <a:pt x="138" y="229"/>
                  </a:lnTo>
                  <a:lnTo>
                    <a:pt x="138" y="228"/>
                  </a:lnTo>
                  <a:lnTo>
                    <a:pt x="138" y="228"/>
                  </a:lnTo>
                  <a:lnTo>
                    <a:pt x="138" y="227"/>
                  </a:lnTo>
                  <a:lnTo>
                    <a:pt x="137" y="226"/>
                  </a:lnTo>
                  <a:lnTo>
                    <a:pt x="137" y="226"/>
                  </a:lnTo>
                  <a:lnTo>
                    <a:pt x="137" y="225"/>
                  </a:lnTo>
                  <a:lnTo>
                    <a:pt x="137" y="224"/>
                  </a:lnTo>
                  <a:lnTo>
                    <a:pt x="136" y="224"/>
                  </a:lnTo>
                  <a:lnTo>
                    <a:pt x="135" y="225"/>
                  </a:lnTo>
                  <a:lnTo>
                    <a:pt x="135" y="225"/>
                  </a:lnTo>
                  <a:lnTo>
                    <a:pt x="134" y="226"/>
                  </a:lnTo>
                  <a:lnTo>
                    <a:pt x="133" y="226"/>
                  </a:lnTo>
                  <a:lnTo>
                    <a:pt x="132" y="226"/>
                  </a:lnTo>
                  <a:lnTo>
                    <a:pt x="131" y="226"/>
                  </a:lnTo>
                  <a:lnTo>
                    <a:pt x="130" y="227"/>
                  </a:lnTo>
                  <a:lnTo>
                    <a:pt x="130" y="228"/>
                  </a:lnTo>
                  <a:lnTo>
                    <a:pt x="130" y="228"/>
                  </a:lnTo>
                  <a:lnTo>
                    <a:pt x="129" y="229"/>
                  </a:lnTo>
                  <a:lnTo>
                    <a:pt x="128" y="229"/>
                  </a:lnTo>
                  <a:lnTo>
                    <a:pt x="127" y="229"/>
                  </a:lnTo>
                  <a:lnTo>
                    <a:pt x="126" y="229"/>
                  </a:lnTo>
                  <a:lnTo>
                    <a:pt x="125" y="230"/>
                  </a:lnTo>
                  <a:lnTo>
                    <a:pt x="124" y="230"/>
                  </a:lnTo>
                  <a:lnTo>
                    <a:pt x="123" y="231"/>
                  </a:lnTo>
                  <a:lnTo>
                    <a:pt x="122" y="231"/>
                  </a:lnTo>
                  <a:lnTo>
                    <a:pt x="122" y="230"/>
                  </a:lnTo>
                  <a:lnTo>
                    <a:pt x="121" y="231"/>
                  </a:lnTo>
                  <a:lnTo>
                    <a:pt x="120" y="230"/>
                  </a:lnTo>
                  <a:lnTo>
                    <a:pt x="119" y="230"/>
                  </a:lnTo>
                  <a:lnTo>
                    <a:pt x="118" y="230"/>
                  </a:lnTo>
                  <a:lnTo>
                    <a:pt x="117" y="230"/>
                  </a:lnTo>
                  <a:lnTo>
                    <a:pt x="117" y="230"/>
                  </a:lnTo>
                  <a:lnTo>
                    <a:pt x="116" y="229"/>
                  </a:lnTo>
                  <a:lnTo>
                    <a:pt x="115" y="229"/>
                  </a:lnTo>
                  <a:lnTo>
                    <a:pt x="114" y="229"/>
                  </a:lnTo>
                  <a:lnTo>
                    <a:pt x="113" y="229"/>
                  </a:lnTo>
                  <a:lnTo>
                    <a:pt x="112" y="228"/>
                  </a:lnTo>
                  <a:lnTo>
                    <a:pt x="112" y="228"/>
                  </a:lnTo>
                  <a:lnTo>
                    <a:pt x="111" y="228"/>
                  </a:lnTo>
                  <a:lnTo>
                    <a:pt x="109" y="228"/>
                  </a:lnTo>
                  <a:lnTo>
                    <a:pt x="109" y="228"/>
                  </a:lnTo>
                  <a:lnTo>
                    <a:pt x="108" y="228"/>
                  </a:lnTo>
                  <a:lnTo>
                    <a:pt x="108" y="228"/>
                  </a:lnTo>
                  <a:lnTo>
                    <a:pt x="107" y="228"/>
                  </a:lnTo>
                  <a:lnTo>
                    <a:pt x="107" y="229"/>
                  </a:lnTo>
                  <a:lnTo>
                    <a:pt x="107" y="231"/>
                  </a:lnTo>
                  <a:lnTo>
                    <a:pt x="106" y="231"/>
                  </a:lnTo>
                  <a:lnTo>
                    <a:pt x="106" y="231"/>
                  </a:lnTo>
                  <a:lnTo>
                    <a:pt x="105" y="231"/>
                  </a:lnTo>
                  <a:lnTo>
                    <a:pt x="104" y="232"/>
                  </a:lnTo>
                  <a:lnTo>
                    <a:pt x="104" y="233"/>
                  </a:lnTo>
                  <a:lnTo>
                    <a:pt x="103" y="234"/>
                  </a:lnTo>
                  <a:lnTo>
                    <a:pt x="102" y="234"/>
                  </a:lnTo>
                  <a:lnTo>
                    <a:pt x="102" y="234"/>
                  </a:lnTo>
                  <a:lnTo>
                    <a:pt x="102" y="234"/>
                  </a:lnTo>
                  <a:lnTo>
                    <a:pt x="102" y="235"/>
                  </a:lnTo>
                  <a:lnTo>
                    <a:pt x="101" y="235"/>
                  </a:lnTo>
                  <a:lnTo>
                    <a:pt x="100" y="236"/>
                  </a:lnTo>
                  <a:lnTo>
                    <a:pt x="99" y="236"/>
                  </a:lnTo>
                  <a:lnTo>
                    <a:pt x="99" y="236"/>
                  </a:lnTo>
                  <a:lnTo>
                    <a:pt x="98" y="236"/>
                  </a:lnTo>
                  <a:lnTo>
                    <a:pt x="97" y="236"/>
                  </a:lnTo>
                  <a:lnTo>
                    <a:pt x="96" y="236"/>
                  </a:lnTo>
                  <a:lnTo>
                    <a:pt x="96" y="236"/>
                  </a:lnTo>
                  <a:lnTo>
                    <a:pt x="96" y="236"/>
                  </a:lnTo>
                  <a:lnTo>
                    <a:pt x="94" y="236"/>
                  </a:lnTo>
                  <a:lnTo>
                    <a:pt x="94" y="236"/>
                  </a:lnTo>
                  <a:lnTo>
                    <a:pt x="93" y="235"/>
                  </a:lnTo>
                  <a:lnTo>
                    <a:pt x="92" y="235"/>
                  </a:lnTo>
                  <a:lnTo>
                    <a:pt x="91" y="235"/>
                  </a:lnTo>
                  <a:lnTo>
                    <a:pt x="91" y="235"/>
                  </a:lnTo>
                  <a:lnTo>
                    <a:pt x="90" y="236"/>
                  </a:lnTo>
                  <a:lnTo>
                    <a:pt x="89" y="236"/>
                  </a:lnTo>
                  <a:lnTo>
                    <a:pt x="89" y="236"/>
                  </a:lnTo>
                  <a:lnTo>
                    <a:pt x="88" y="236"/>
                  </a:lnTo>
                  <a:lnTo>
                    <a:pt x="88" y="237"/>
                  </a:lnTo>
                  <a:lnTo>
                    <a:pt x="87" y="236"/>
                  </a:lnTo>
                  <a:lnTo>
                    <a:pt x="86" y="236"/>
                  </a:lnTo>
                  <a:lnTo>
                    <a:pt x="86" y="236"/>
                  </a:lnTo>
                  <a:lnTo>
                    <a:pt x="85" y="236"/>
                  </a:lnTo>
                  <a:lnTo>
                    <a:pt x="84" y="237"/>
                  </a:lnTo>
                  <a:lnTo>
                    <a:pt x="83" y="236"/>
                  </a:lnTo>
                  <a:lnTo>
                    <a:pt x="83" y="237"/>
                  </a:lnTo>
                  <a:lnTo>
                    <a:pt x="82" y="237"/>
                  </a:lnTo>
                  <a:lnTo>
                    <a:pt x="82" y="236"/>
                  </a:lnTo>
                  <a:lnTo>
                    <a:pt x="81" y="236"/>
                  </a:lnTo>
                  <a:lnTo>
                    <a:pt x="81" y="236"/>
                  </a:lnTo>
                  <a:lnTo>
                    <a:pt x="80" y="236"/>
                  </a:lnTo>
                  <a:lnTo>
                    <a:pt x="79" y="236"/>
                  </a:lnTo>
                  <a:lnTo>
                    <a:pt x="78" y="236"/>
                  </a:lnTo>
                  <a:lnTo>
                    <a:pt x="78" y="237"/>
                  </a:lnTo>
                  <a:lnTo>
                    <a:pt x="78" y="237"/>
                  </a:lnTo>
                  <a:lnTo>
                    <a:pt x="77" y="238"/>
                  </a:lnTo>
                  <a:lnTo>
                    <a:pt x="77" y="239"/>
                  </a:lnTo>
                  <a:lnTo>
                    <a:pt x="77" y="239"/>
                  </a:lnTo>
                  <a:lnTo>
                    <a:pt x="76" y="239"/>
                  </a:lnTo>
                  <a:lnTo>
                    <a:pt x="76" y="239"/>
                  </a:lnTo>
                  <a:lnTo>
                    <a:pt x="75" y="239"/>
                  </a:lnTo>
                  <a:lnTo>
                    <a:pt x="76" y="238"/>
                  </a:lnTo>
                  <a:lnTo>
                    <a:pt x="75" y="237"/>
                  </a:lnTo>
                  <a:lnTo>
                    <a:pt x="74" y="238"/>
                  </a:lnTo>
                  <a:lnTo>
                    <a:pt x="73" y="238"/>
                  </a:lnTo>
                  <a:lnTo>
                    <a:pt x="73" y="237"/>
                  </a:lnTo>
                  <a:lnTo>
                    <a:pt x="73" y="236"/>
                  </a:lnTo>
                  <a:lnTo>
                    <a:pt x="72" y="237"/>
                  </a:lnTo>
                  <a:lnTo>
                    <a:pt x="71" y="238"/>
                  </a:lnTo>
                  <a:lnTo>
                    <a:pt x="71" y="239"/>
                  </a:lnTo>
                  <a:lnTo>
                    <a:pt x="70" y="239"/>
                  </a:lnTo>
                  <a:lnTo>
                    <a:pt x="69" y="239"/>
                  </a:lnTo>
                  <a:lnTo>
                    <a:pt x="69" y="240"/>
                  </a:lnTo>
                  <a:lnTo>
                    <a:pt x="69" y="241"/>
                  </a:lnTo>
                  <a:lnTo>
                    <a:pt x="68" y="241"/>
                  </a:lnTo>
                  <a:lnTo>
                    <a:pt x="68" y="241"/>
                  </a:lnTo>
                  <a:lnTo>
                    <a:pt x="67" y="242"/>
                  </a:lnTo>
                  <a:lnTo>
                    <a:pt x="68" y="243"/>
                  </a:lnTo>
                  <a:lnTo>
                    <a:pt x="68" y="244"/>
                  </a:lnTo>
                  <a:lnTo>
                    <a:pt x="67" y="244"/>
                  </a:lnTo>
                  <a:lnTo>
                    <a:pt x="66" y="244"/>
                  </a:lnTo>
                  <a:lnTo>
                    <a:pt x="65" y="243"/>
                  </a:lnTo>
                  <a:lnTo>
                    <a:pt x="65" y="243"/>
                  </a:lnTo>
                  <a:lnTo>
                    <a:pt x="64" y="242"/>
                  </a:lnTo>
                  <a:lnTo>
                    <a:pt x="63" y="242"/>
                  </a:lnTo>
                  <a:lnTo>
                    <a:pt x="63" y="242"/>
                  </a:lnTo>
                  <a:lnTo>
                    <a:pt x="62" y="241"/>
                  </a:lnTo>
                  <a:lnTo>
                    <a:pt x="60" y="241"/>
                  </a:lnTo>
                  <a:lnTo>
                    <a:pt x="60" y="241"/>
                  </a:lnTo>
                  <a:lnTo>
                    <a:pt x="61" y="240"/>
                  </a:lnTo>
                  <a:lnTo>
                    <a:pt x="62" y="241"/>
                  </a:lnTo>
                  <a:lnTo>
                    <a:pt x="63" y="241"/>
                  </a:lnTo>
                  <a:lnTo>
                    <a:pt x="63" y="241"/>
                  </a:lnTo>
                  <a:lnTo>
                    <a:pt x="63" y="241"/>
                  </a:lnTo>
                  <a:lnTo>
                    <a:pt x="62" y="240"/>
                  </a:lnTo>
                  <a:lnTo>
                    <a:pt x="61" y="239"/>
                  </a:lnTo>
                  <a:lnTo>
                    <a:pt x="60" y="239"/>
                  </a:lnTo>
                  <a:lnTo>
                    <a:pt x="60" y="239"/>
                  </a:lnTo>
                  <a:lnTo>
                    <a:pt x="58" y="238"/>
                  </a:lnTo>
                  <a:lnTo>
                    <a:pt x="58" y="237"/>
                  </a:lnTo>
                  <a:lnTo>
                    <a:pt x="57" y="237"/>
                  </a:lnTo>
                  <a:lnTo>
                    <a:pt x="55" y="237"/>
                  </a:lnTo>
                  <a:lnTo>
                    <a:pt x="55" y="236"/>
                  </a:lnTo>
                  <a:lnTo>
                    <a:pt x="54" y="237"/>
                  </a:lnTo>
                  <a:lnTo>
                    <a:pt x="53" y="236"/>
                  </a:lnTo>
                  <a:lnTo>
                    <a:pt x="53" y="236"/>
                  </a:lnTo>
                  <a:lnTo>
                    <a:pt x="53" y="235"/>
                  </a:lnTo>
                  <a:lnTo>
                    <a:pt x="54" y="234"/>
                  </a:lnTo>
                  <a:lnTo>
                    <a:pt x="54" y="234"/>
                  </a:lnTo>
                  <a:lnTo>
                    <a:pt x="54" y="233"/>
                  </a:lnTo>
                  <a:lnTo>
                    <a:pt x="54" y="232"/>
                  </a:lnTo>
                  <a:lnTo>
                    <a:pt x="53" y="231"/>
                  </a:lnTo>
                  <a:lnTo>
                    <a:pt x="52" y="231"/>
                  </a:lnTo>
                  <a:lnTo>
                    <a:pt x="51" y="232"/>
                  </a:lnTo>
                  <a:lnTo>
                    <a:pt x="51" y="233"/>
                  </a:lnTo>
                  <a:lnTo>
                    <a:pt x="50" y="233"/>
                  </a:lnTo>
                  <a:lnTo>
                    <a:pt x="49" y="233"/>
                  </a:lnTo>
                  <a:lnTo>
                    <a:pt x="49" y="234"/>
                  </a:lnTo>
                  <a:lnTo>
                    <a:pt x="48" y="233"/>
                  </a:lnTo>
                  <a:lnTo>
                    <a:pt x="47" y="232"/>
                  </a:lnTo>
                  <a:lnTo>
                    <a:pt x="47" y="232"/>
                  </a:lnTo>
                  <a:lnTo>
                    <a:pt x="46" y="231"/>
                  </a:lnTo>
                  <a:lnTo>
                    <a:pt x="45" y="231"/>
                  </a:lnTo>
                  <a:lnTo>
                    <a:pt x="45" y="231"/>
                  </a:lnTo>
                  <a:lnTo>
                    <a:pt x="44" y="231"/>
                  </a:lnTo>
                  <a:lnTo>
                    <a:pt x="44" y="230"/>
                  </a:lnTo>
                  <a:lnTo>
                    <a:pt x="43" y="229"/>
                  </a:lnTo>
                  <a:lnTo>
                    <a:pt x="42" y="228"/>
                  </a:lnTo>
                  <a:lnTo>
                    <a:pt x="42" y="228"/>
                  </a:lnTo>
                  <a:lnTo>
                    <a:pt x="42" y="228"/>
                  </a:lnTo>
                  <a:lnTo>
                    <a:pt x="41" y="227"/>
                  </a:lnTo>
                  <a:lnTo>
                    <a:pt x="40" y="226"/>
                  </a:lnTo>
                  <a:lnTo>
                    <a:pt x="39" y="226"/>
                  </a:lnTo>
                  <a:lnTo>
                    <a:pt x="38" y="225"/>
                  </a:lnTo>
                  <a:lnTo>
                    <a:pt x="38" y="224"/>
                  </a:lnTo>
                  <a:lnTo>
                    <a:pt x="39" y="224"/>
                  </a:lnTo>
                  <a:lnTo>
                    <a:pt x="39" y="223"/>
                  </a:lnTo>
                  <a:lnTo>
                    <a:pt x="39" y="223"/>
                  </a:lnTo>
                  <a:lnTo>
                    <a:pt x="39" y="222"/>
                  </a:lnTo>
                  <a:lnTo>
                    <a:pt x="39" y="221"/>
                  </a:lnTo>
                  <a:lnTo>
                    <a:pt x="38" y="221"/>
                  </a:lnTo>
                  <a:lnTo>
                    <a:pt x="37" y="220"/>
                  </a:lnTo>
                  <a:lnTo>
                    <a:pt x="37" y="220"/>
                  </a:lnTo>
                  <a:lnTo>
                    <a:pt x="37" y="219"/>
                  </a:lnTo>
                  <a:lnTo>
                    <a:pt x="37" y="218"/>
                  </a:lnTo>
                  <a:lnTo>
                    <a:pt x="37" y="218"/>
                  </a:lnTo>
                  <a:lnTo>
                    <a:pt x="37" y="217"/>
                  </a:lnTo>
                  <a:lnTo>
                    <a:pt x="36" y="216"/>
                  </a:lnTo>
                  <a:lnTo>
                    <a:pt x="36" y="215"/>
                  </a:lnTo>
                  <a:lnTo>
                    <a:pt x="36" y="215"/>
                  </a:lnTo>
                  <a:lnTo>
                    <a:pt x="35" y="213"/>
                  </a:lnTo>
                  <a:lnTo>
                    <a:pt x="35" y="213"/>
                  </a:lnTo>
                  <a:lnTo>
                    <a:pt x="35" y="212"/>
                  </a:lnTo>
                  <a:lnTo>
                    <a:pt x="34" y="211"/>
                  </a:lnTo>
                  <a:lnTo>
                    <a:pt x="34" y="211"/>
                  </a:lnTo>
                  <a:lnTo>
                    <a:pt x="33" y="210"/>
                  </a:lnTo>
                  <a:lnTo>
                    <a:pt x="32" y="211"/>
                  </a:lnTo>
                  <a:lnTo>
                    <a:pt x="31" y="210"/>
                  </a:lnTo>
                  <a:lnTo>
                    <a:pt x="31" y="210"/>
                  </a:lnTo>
                  <a:lnTo>
                    <a:pt x="32" y="209"/>
                  </a:lnTo>
                  <a:lnTo>
                    <a:pt x="31" y="208"/>
                  </a:lnTo>
                  <a:lnTo>
                    <a:pt x="30" y="208"/>
                  </a:lnTo>
                  <a:lnTo>
                    <a:pt x="29" y="208"/>
                  </a:lnTo>
                  <a:lnTo>
                    <a:pt x="29" y="208"/>
                  </a:lnTo>
                  <a:lnTo>
                    <a:pt x="28" y="208"/>
                  </a:lnTo>
                  <a:lnTo>
                    <a:pt x="28" y="207"/>
                  </a:lnTo>
                  <a:lnTo>
                    <a:pt x="27" y="206"/>
                  </a:lnTo>
                  <a:lnTo>
                    <a:pt x="27" y="205"/>
                  </a:lnTo>
                  <a:lnTo>
                    <a:pt x="26" y="205"/>
                  </a:lnTo>
                  <a:lnTo>
                    <a:pt x="26" y="205"/>
                  </a:lnTo>
                  <a:lnTo>
                    <a:pt x="25" y="204"/>
                  </a:lnTo>
                  <a:lnTo>
                    <a:pt x="25" y="203"/>
                  </a:lnTo>
                  <a:lnTo>
                    <a:pt x="24" y="203"/>
                  </a:lnTo>
                  <a:lnTo>
                    <a:pt x="24" y="202"/>
                  </a:lnTo>
                  <a:lnTo>
                    <a:pt x="24" y="202"/>
                  </a:lnTo>
                  <a:lnTo>
                    <a:pt x="24" y="201"/>
                  </a:lnTo>
                  <a:lnTo>
                    <a:pt x="23" y="200"/>
                  </a:lnTo>
                  <a:lnTo>
                    <a:pt x="22" y="200"/>
                  </a:lnTo>
                  <a:lnTo>
                    <a:pt x="22" y="200"/>
                  </a:lnTo>
                  <a:lnTo>
                    <a:pt x="22" y="199"/>
                  </a:lnTo>
                  <a:lnTo>
                    <a:pt x="21" y="198"/>
                  </a:lnTo>
                  <a:lnTo>
                    <a:pt x="21" y="197"/>
                  </a:lnTo>
                  <a:lnTo>
                    <a:pt x="20" y="197"/>
                  </a:lnTo>
                  <a:lnTo>
                    <a:pt x="20" y="196"/>
                  </a:lnTo>
                  <a:lnTo>
                    <a:pt x="20" y="195"/>
                  </a:lnTo>
                  <a:lnTo>
                    <a:pt x="20" y="195"/>
                  </a:lnTo>
                  <a:lnTo>
                    <a:pt x="19" y="195"/>
                  </a:lnTo>
                  <a:lnTo>
                    <a:pt x="19" y="194"/>
                  </a:lnTo>
                  <a:lnTo>
                    <a:pt x="19" y="193"/>
                  </a:lnTo>
                  <a:lnTo>
                    <a:pt x="19" y="192"/>
                  </a:lnTo>
                  <a:lnTo>
                    <a:pt x="18" y="192"/>
                  </a:lnTo>
                  <a:lnTo>
                    <a:pt x="17" y="191"/>
                  </a:lnTo>
                  <a:lnTo>
                    <a:pt x="16" y="190"/>
                  </a:lnTo>
                  <a:lnTo>
                    <a:pt x="16" y="189"/>
                  </a:lnTo>
                  <a:lnTo>
                    <a:pt x="16" y="189"/>
                  </a:lnTo>
                  <a:lnTo>
                    <a:pt x="15" y="188"/>
                  </a:lnTo>
                  <a:lnTo>
                    <a:pt x="15" y="187"/>
                  </a:lnTo>
                  <a:lnTo>
                    <a:pt x="15" y="187"/>
                  </a:lnTo>
                  <a:lnTo>
                    <a:pt x="14" y="187"/>
                  </a:lnTo>
                  <a:lnTo>
                    <a:pt x="14" y="186"/>
                  </a:lnTo>
                  <a:lnTo>
                    <a:pt x="14" y="185"/>
                  </a:lnTo>
                  <a:lnTo>
                    <a:pt x="13" y="184"/>
                  </a:lnTo>
                  <a:lnTo>
                    <a:pt x="13" y="184"/>
                  </a:lnTo>
                  <a:lnTo>
                    <a:pt x="12" y="183"/>
                  </a:lnTo>
                  <a:lnTo>
                    <a:pt x="12" y="182"/>
                  </a:lnTo>
                  <a:lnTo>
                    <a:pt x="11" y="182"/>
                  </a:lnTo>
                  <a:lnTo>
                    <a:pt x="11" y="182"/>
                  </a:lnTo>
                  <a:lnTo>
                    <a:pt x="11" y="180"/>
                  </a:lnTo>
                  <a:lnTo>
                    <a:pt x="10" y="180"/>
                  </a:lnTo>
                  <a:lnTo>
                    <a:pt x="10" y="179"/>
                  </a:lnTo>
                  <a:lnTo>
                    <a:pt x="9" y="179"/>
                  </a:lnTo>
                  <a:lnTo>
                    <a:pt x="9" y="179"/>
                  </a:lnTo>
                  <a:lnTo>
                    <a:pt x="9" y="178"/>
                  </a:lnTo>
                  <a:lnTo>
                    <a:pt x="9" y="177"/>
                  </a:lnTo>
                  <a:lnTo>
                    <a:pt x="8" y="177"/>
                  </a:lnTo>
                  <a:lnTo>
                    <a:pt x="8" y="176"/>
                  </a:lnTo>
                  <a:lnTo>
                    <a:pt x="8" y="176"/>
                  </a:lnTo>
                  <a:lnTo>
                    <a:pt x="8" y="175"/>
                  </a:lnTo>
                  <a:lnTo>
                    <a:pt x="8" y="174"/>
                  </a:lnTo>
                  <a:lnTo>
                    <a:pt x="8" y="174"/>
                  </a:lnTo>
                  <a:lnTo>
                    <a:pt x="7" y="173"/>
                  </a:lnTo>
                  <a:lnTo>
                    <a:pt x="7" y="172"/>
                  </a:lnTo>
                  <a:lnTo>
                    <a:pt x="8" y="172"/>
                  </a:lnTo>
                  <a:lnTo>
                    <a:pt x="8" y="171"/>
                  </a:lnTo>
                  <a:lnTo>
                    <a:pt x="8" y="171"/>
                  </a:lnTo>
                  <a:lnTo>
                    <a:pt x="8" y="170"/>
                  </a:lnTo>
                  <a:lnTo>
                    <a:pt x="8" y="169"/>
                  </a:lnTo>
                  <a:lnTo>
                    <a:pt x="8" y="169"/>
                  </a:lnTo>
                  <a:lnTo>
                    <a:pt x="8" y="168"/>
                  </a:lnTo>
                  <a:lnTo>
                    <a:pt x="8" y="167"/>
                  </a:lnTo>
                  <a:lnTo>
                    <a:pt x="8" y="167"/>
                  </a:lnTo>
                  <a:lnTo>
                    <a:pt x="8" y="166"/>
                  </a:lnTo>
                  <a:lnTo>
                    <a:pt x="8" y="166"/>
                  </a:lnTo>
                  <a:lnTo>
                    <a:pt x="8" y="165"/>
                  </a:lnTo>
                  <a:lnTo>
                    <a:pt x="8" y="164"/>
                  </a:lnTo>
                  <a:lnTo>
                    <a:pt x="8" y="163"/>
                  </a:lnTo>
                  <a:lnTo>
                    <a:pt x="7" y="163"/>
                  </a:lnTo>
                  <a:lnTo>
                    <a:pt x="6" y="163"/>
                  </a:lnTo>
                  <a:lnTo>
                    <a:pt x="6" y="163"/>
                  </a:lnTo>
                  <a:lnTo>
                    <a:pt x="6" y="162"/>
                  </a:lnTo>
                  <a:lnTo>
                    <a:pt x="6" y="161"/>
                  </a:lnTo>
                  <a:lnTo>
                    <a:pt x="5" y="161"/>
                  </a:lnTo>
                  <a:lnTo>
                    <a:pt x="5" y="160"/>
                  </a:lnTo>
                  <a:lnTo>
                    <a:pt x="4" y="159"/>
                  </a:lnTo>
                  <a:lnTo>
                    <a:pt x="3" y="159"/>
                  </a:lnTo>
                  <a:lnTo>
                    <a:pt x="3" y="158"/>
                  </a:lnTo>
                  <a:lnTo>
                    <a:pt x="2" y="157"/>
                  </a:lnTo>
                  <a:lnTo>
                    <a:pt x="2" y="156"/>
                  </a:lnTo>
                  <a:lnTo>
                    <a:pt x="1" y="156"/>
                  </a:lnTo>
                  <a:lnTo>
                    <a:pt x="1" y="156"/>
                  </a:lnTo>
                  <a:lnTo>
                    <a:pt x="1" y="155"/>
                  </a:lnTo>
                  <a:lnTo>
                    <a:pt x="0" y="153"/>
                  </a:lnTo>
                  <a:lnTo>
                    <a:pt x="0" y="153"/>
                  </a:lnTo>
                  <a:lnTo>
                    <a:pt x="0" y="151"/>
                  </a:lnTo>
                  <a:lnTo>
                    <a:pt x="0" y="150"/>
                  </a:lnTo>
                  <a:lnTo>
                    <a:pt x="0" y="150"/>
                  </a:lnTo>
                  <a:lnTo>
                    <a:pt x="1" y="150"/>
                  </a:lnTo>
                  <a:lnTo>
                    <a:pt x="1" y="150"/>
                  </a:lnTo>
                  <a:lnTo>
                    <a:pt x="1" y="149"/>
                  </a:lnTo>
                  <a:lnTo>
                    <a:pt x="2" y="149"/>
                  </a:lnTo>
                  <a:lnTo>
                    <a:pt x="3" y="148"/>
                  </a:lnTo>
                  <a:lnTo>
                    <a:pt x="3" y="148"/>
                  </a:lnTo>
                  <a:lnTo>
                    <a:pt x="3" y="148"/>
                  </a:lnTo>
                  <a:lnTo>
                    <a:pt x="4" y="148"/>
                  </a:lnTo>
                  <a:lnTo>
                    <a:pt x="5" y="147"/>
                  </a:lnTo>
                  <a:lnTo>
                    <a:pt x="6" y="146"/>
                  </a:lnTo>
                  <a:lnTo>
                    <a:pt x="6" y="146"/>
                  </a:lnTo>
                  <a:lnTo>
                    <a:pt x="7" y="146"/>
                  </a:lnTo>
                  <a:lnTo>
                    <a:pt x="8" y="146"/>
                  </a:lnTo>
                  <a:lnTo>
                    <a:pt x="8" y="146"/>
                  </a:lnTo>
                  <a:lnTo>
                    <a:pt x="9" y="145"/>
                  </a:lnTo>
                  <a:lnTo>
                    <a:pt x="11" y="146"/>
                  </a:lnTo>
                  <a:lnTo>
                    <a:pt x="11" y="145"/>
                  </a:lnTo>
                  <a:lnTo>
                    <a:pt x="12" y="146"/>
                  </a:lnTo>
                  <a:lnTo>
                    <a:pt x="13" y="146"/>
                  </a:lnTo>
                  <a:lnTo>
                    <a:pt x="14" y="145"/>
                  </a:lnTo>
                  <a:lnTo>
                    <a:pt x="14" y="146"/>
                  </a:lnTo>
                  <a:lnTo>
                    <a:pt x="14" y="145"/>
                  </a:lnTo>
                  <a:lnTo>
                    <a:pt x="15" y="145"/>
                  </a:lnTo>
                  <a:lnTo>
                    <a:pt x="16" y="145"/>
                  </a:lnTo>
                  <a:lnTo>
                    <a:pt x="16" y="145"/>
                  </a:lnTo>
                  <a:lnTo>
                    <a:pt x="16" y="146"/>
                  </a:lnTo>
                  <a:lnTo>
                    <a:pt x="17" y="146"/>
                  </a:lnTo>
                  <a:lnTo>
                    <a:pt x="17" y="145"/>
                  </a:lnTo>
                  <a:lnTo>
                    <a:pt x="19" y="145"/>
                  </a:lnTo>
                  <a:lnTo>
                    <a:pt x="19" y="145"/>
                  </a:lnTo>
                  <a:lnTo>
                    <a:pt x="20" y="145"/>
                  </a:lnTo>
                  <a:lnTo>
                    <a:pt x="21" y="145"/>
                  </a:lnTo>
                  <a:lnTo>
                    <a:pt x="21" y="145"/>
                  </a:lnTo>
                  <a:lnTo>
                    <a:pt x="22" y="145"/>
                  </a:lnTo>
                  <a:lnTo>
                    <a:pt x="22" y="146"/>
                  </a:lnTo>
                  <a:lnTo>
                    <a:pt x="23" y="146"/>
                  </a:lnTo>
                  <a:lnTo>
                    <a:pt x="24" y="146"/>
                  </a:lnTo>
                  <a:lnTo>
                    <a:pt x="24" y="145"/>
                  </a:lnTo>
                  <a:lnTo>
                    <a:pt x="25" y="145"/>
                  </a:lnTo>
                  <a:lnTo>
                    <a:pt x="26" y="145"/>
                  </a:lnTo>
                  <a:lnTo>
                    <a:pt x="26" y="145"/>
                  </a:lnTo>
                  <a:lnTo>
                    <a:pt x="27" y="144"/>
                  </a:lnTo>
                  <a:lnTo>
                    <a:pt x="28" y="144"/>
                  </a:lnTo>
                  <a:lnTo>
                    <a:pt x="28" y="143"/>
                  </a:lnTo>
                  <a:lnTo>
                    <a:pt x="29" y="143"/>
                  </a:lnTo>
                  <a:lnTo>
                    <a:pt x="29" y="143"/>
                  </a:lnTo>
                  <a:lnTo>
                    <a:pt x="30" y="143"/>
                  </a:lnTo>
                  <a:lnTo>
                    <a:pt x="31" y="142"/>
                  </a:lnTo>
                  <a:lnTo>
                    <a:pt x="32" y="142"/>
                  </a:lnTo>
                  <a:lnTo>
                    <a:pt x="32" y="140"/>
                  </a:lnTo>
                  <a:lnTo>
                    <a:pt x="32" y="140"/>
                  </a:lnTo>
                  <a:lnTo>
                    <a:pt x="32" y="139"/>
                  </a:lnTo>
                  <a:lnTo>
                    <a:pt x="32" y="137"/>
                  </a:lnTo>
                  <a:lnTo>
                    <a:pt x="32" y="137"/>
                  </a:lnTo>
                  <a:lnTo>
                    <a:pt x="32" y="136"/>
                  </a:lnTo>
                  <a:lnTo>
                    <a:pt x="32" y="135"/>
                  </a:lnTo>
                  <a:lnTo>
                    <a:pt x="31" y="135"/>
                  </a:lnTo>
                  <a:lnTo>
                    <a:pt x="30" y="135"/>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1" name="Freeform 11"/>
            <p:cNvSpPr>
              <a:spLocks/>
            </p:cNvSpPr>
            <p:nvPr/>
          </p:nvSpPr>
          <p:spPr bwMode="auto">
            <a:xfrm>
              <a:off x="839250" y="1037737"/>
              <a:ext cx="162254" cy="227613"/>
            </a:xfrm>
            <a:custGeom>
              <a:avLst/>
              <a:gdLst/>
              <a:ahLst/>
              <a:cxnLst>
                <a:cxn ang="0">
                  <a:pos x="8" y="35"/>
                </a:cxn>
                <a:cxn ang="0">
                  <a:pos x="15" y="38"/>
                </a:cxn>
                <a:cxn ang="0">
                  <a:pos x="22" y="32"/>
                </a:cxn>
                <a:cxn ang="0">
                  <a:pos x="20" y="26"/>
                </a:cxn>
                <a:cxn ang="0">
                  <a:pos x="18" y="18"/>
                </a:cxn>
                <a:cxn ang="0">
                  <a:pos x="22" y="12"/>
                </a:cxn>
                <a:cxn ang="0">
                  <a:pos x="24" y="5"/>
                </a:cxn>
                <a:cxn ang="0">
                  <a:pos x="45" y="4"/>
                </a:cxn>
                <a:cxn ang="0">
                  <a:pos x="53" y="8"/>
                </a:cxn>
                <a:cxn ang="0">
                  <a:pos x="58" y="19"/>
                </a:cxn>
                <a:cxn ang="0">
                  <a:pos x="52" y="33"/>
                </a:cxn>
                <a:cxn ang="0">
                  <a:pos x="96" y="60"/>
                </a:cxn>
                <a:cxn ang="0">
                  <a:pos x="116" y="126"/>
                </a:cxn>
                <a:cxn ang="0">
                  <a:pos x="114" y="131"/>
                </a:cxn>
                <a:cxn ang="0">
                  <a:pos x="111" y="134"/>
                </a:cxn>
                <a:cxn ang="0">
                  <a:pos x="108" y="136"/>
                </a:cxn>
                <a:cxn ang="0">
                  <a:pos x="103" y="136"/>
                </a:cxn>
                <a:cxn ang="0">
                  <a:pos x="98" y="136"/>
                </a:cxn>
                <a:cxn ang="0">
                  <a:pos x="96" y="140"/>
                </a:cxn>
                <a:cxn ang="0">
                  <a:pos x="97" y="146"/>
                </a:cxn>
                <a:cxn ang="0">
                  <a:pos x="95" y="152"/>
                </a:cxn>
                <a:cxn ang="0">
                  <a:pos x="92" y="155"/>
                </a:cxn>
                <a:cxn ang="0">
                  <a:pos x="90" y="160"/>
                </a:cxn>
                <a:cxn ang="0">
                  <a:pos x="86" y="168"/>
                </a:cxn>
                <a:cxn ang="0">
                  <a:pos x="81" y="164"/>
                </a:cxn>
                <a:cxn ang="0">
                  <a:pos x="76" y="160"/>
                </a:cxn>
                <a:cxn ang="0">
                  <a:pos x="73" y="155"/>
                </a:cxn>
                <a:cxn ang="0">
                  <a:pos x="68" y="151"/>
                </a:cxn>
                <a:cxn ang="0">
                  <a:pos x="63" y="150"/>
                </a:cxn>
                <a:cxn ang="0">
                  <a:pos x="60" y="146"/>
                </a:cxn>
                <a:cxn ang="0">
                  <a:pos x="55" y="144"/>
                </a:cxn>
                <a:cxn ang="0">
                  <a:pos x="50" y="146"/>
                </a:cxn>
                <a:cxn ang="0">
                  <a:pos x="45" y="149"/>
                </a:cxn>
                <a:cxn ang="0">
                  <a:pos x="40" y="149"/>
                </a:cxn>
                <a:cxn ang="0">
                  <a:pos x="35" y="149"/>
                </a:cxn>
                <a:cxn ang="0">
                  <a:pos x="29" y="152"/>
                </a:cxn>
                <a:cxn ang="0">
                  <a:pos x="27" y="157"/>
                </a:cxn>
                <a:cxn ang="0">
                  <a:pos x="23" y="161"/>
                </a:cxn>
                <a:cxn ang="0">
                  <a:pos x="19" y="165"/>
                </a:cxn>
                <a:cxn ang="0">
                  <a:pos x="16" y="160"/>
                </a:cxn>
                <a:cxn ang="0">
                  <a:pos x="11" y="160"/>
                </a:cxn>
                <a:cxn ang="0">
                  <a:pos x="5" y="157"/>
                </a:cxn>
                <a:cxn ang="0">
                  <a:pos x="5" y="155"/>
                </a:cxn>
                <a:cxn ang="0">
                  <a:pos x="9" y="150"/>
                </a:cxn>
                <a:cxn ang="0">
                  <a:pos x="13" y="147"/>
                </a:cxn>
                <a:cxn ang="0">
                  <a:pos x="18" y="143"/>
                </a:cxn>
                <a:cxn ang="0">
                  <a:pos x="22" y="141"/>
                </a:cxn>
                <a:cxn ang="0">
                  <a:pos x="26" y="136"/>
                </a:cxn>
                <a:cxn ang="0">
                  <a:pos x="27" y="131"/>
                </a:cxn>
                <a:cxn ang="0">
                  <a:pos x="27" y="124"/>
                </a:cxn>
                <a:cxn ang="0">
                  <a:pos x="27" y="118"/>
                </a:cxn>
                <a:cxn ang="0">
                  <a:pos x="31" y="111"/>
                </a:cxn>
                <a:cxn ang="0">
                  <a:pos x="26" y="107"/>
                </a:cxn>
                <a:cxn ang="0">
                  <a:pos x="19" y="102"/>
                </a:cxn>
                <a:cxn ang="0">
                  <a:pos x="16" y="97"/>
                </a:cxn>
                <a:cxn ang="0">
                  <a:pos x="12" y="89"/>
                </a:cxn>
                <a:cxn ang="0">
                  <a:pos x="9" y="81"/>
                </a:cxn>
                <a:cxn ang="0">
                  <a:pos x="4" y="69"/>
                </a:cxn>
                <a:cxn ang="0">
                  <a:pos x="5" y="60"/>
                </a:cxn>
                <a:cxn ang="0">
                  <a:pos x="5" y="51"/>
                </a:cxn>
                <a:cxn ang="0">
                  <a:pos x="3" y="40"/>
                </a:cxn>
                <a:cxn ang="0">
                  <a:pos x="1" y="32"/>
                </a:cxn>
              </a:cxnLst>
              <a:rect l="0" t="0" r="r" b="b"/>
              <a:pathLst>
                <a:path w="116" h="170">
                  <a:moveTo>
                    <a:pt x="1" y="32"/>
                  </a:moveTo>
                  <a:lnTo>
                    <a:pt x="1" y="33"/>
                  </a:lnTo>
                  <a:lnTo>
                    <a:pt x="1" y="34"/>
                  </a:lnTo>
                  <a:lnTo>
                    <a:pt x="3" y="35"/>
                  </a:lnTo>
                  <a:lnTo>
                    <a:pt x="3" y="35"/>
                  </a:lnTo>
                  <a:lnTo>
                    <a:pt x="4" y="35"/>
                  </a:lnTo>
                  <a:lnTo>
                    <a:pt x="6" y="35"/>
                  </a:lnTo>
                  <a:lnTo>
                    <a:pt x="6" y="35"/>
                  </a:lnTo>
                  <a:lnTo>
                    <a:pt x="8" y="35"/>
                  </a:lnTo>
                  <a:lnTo>
                    <a:pt x="9" y="35"/>
                  </a:lnTo>
                  <a:lnTo>
                    <a:pt x="10" y="35"/>
                  </a:lnTo>
                  <a:lnTo>
                    <a:pt x="11" y="35"/>
                  </a:lnTo>
                  <a:lnTo>
                    <a:pt x="11" y="35"/>
                  </a:lnTo>
                  <a:lnTo>
                    <a:pt x="12" y="35"/>
                  </a:lnTo>
                  <a:lnTo>
                    <a:pt x="14" y="35"/>
                  </a:lnTo>
                  <a:lnTo>
                    <a:pt x="14" y="36"/>
                  </a:lnTo>
                  <a:lnTo>
                    <a:pt x="14" y="37"/>
                  </a:lnTo>
                  <a:lnTo>
                    <a:pt x="15" y="38"/>
                  </a:lnTo>
                  <a:lnTo>
                    <a:pt x="16" y="38"/>
                  </a:lnTo>
                  <a:lnTo>
                    <a:pt x="17" y="38"/>
                  </a:lnTo>
                  <a:lnTo>
                    <a:pt x="19" y="38"/>
                  </a:lnTo>
                  <a:lnTo>
                    <a:pt x="19" y="37"/>
                  </a:lnTo>
                  <a:lnTo>
                    <a:pt x="21" y="36"/>
                  </a:lnTo>
                  <a:lnTo>
                    <a:pt x="22" y="35"/>
                  </a:lnTo>
                  <a:lnTo>
                    <a:pt x="22" y="34"/>
                  </a:lnTo>
                  <a:lnTo>
                    <a:pt x="22" y="33"/>
                  </a:lnTo>
                  <a:lnTo>
                    <a:pt x="22" y="32"/>
                  </a:lnTo>
                  <a:lnTo>
                    <a:pt x="22" y="32"/>
                  </a:lnTo>
                  <a:lnTo>
                    <a:pt x="22" y="31"/>
                  </a:lnTo>
                  <a:lnTo>
                    <a:pt x="21" y="30"/>
                  </a:lnTo>
                  <a:lnTo>
                    <a:pt x="22" y="30"/>
                  </a:lnTo>
                  <a:lnTo>
                    <a:pt x="21" y="29"/>
                  </a:lnTo>
                  <a:lnTo>
                    <a:pt x="20" y="29"/>
                  </a:lnTo>
                  <a:lnTo>
                    <a:pt x="20" y="27"/>
                  </a:lnTo>
                  <a:lnTo>
                    <a:pt x="21" y="27"/>
                  </a:lnTo>
                  <a:lnTo>
                    <a:pt x="20" y="26"/>
                  </a:lnTo>
                  <a:lnTo>
                    <a:pt x="19" y="25"/>
                  </a:lnTo>
                  <a:lnTo>
                    <a:pt x="19" y="24"/>
                  </a:lnTo>
                  <a:lnTo>
                    <a:pt x="19" y="22"/>
                  </a:lnTo>
                  <a:lnTo>
                    <a:pt x="18" y="22"/>
                  </a:lnTo>
                  <a:lnTo>
                    <a:pt x="17" y="22"/>
                  </a:lnTo>
                  <a:lnTo>
                    <a:pt x="16" y="21"/>
                  </a:lnTo>
                  <a:lnTo>
                    <a:pt x="16" y="20"/>
                  </a:lnTo>
                  <a:lnTo>
                    <a:pt x="17" y="19"/>
                  </a:lnTo>
                  <a:lnTo>
                    <a:pt x="18" y="18"/>
                  </a:lnTo>
                  <a:lnTo>
                    <a:pt x="18" y="17"/>
                  </a:lnTo>
                  <a:lnTo>
                    <a:pt x="19" y="17"/>
                  </a:lnTo>
                  <a:lnTo>
                    <a:pt x="19" y="16"/>
                  </a:lnTo>
                  <a:lnTo>
                    <a:pt x="20" y="15"/>
                  </a:lnTo>
                  <a:lnTo>
                    <a:pt x="20" y="14"/>
                  </a:lnTo>
                  <a:lnTo>
                    <a:pt x="21" y="14"/>
                  </a:lnTo>
                  <a:lnTo>
                    <a:pt x="21" y="13"/>
                  </a:lnTo>
                  <a:lnTo>
                    <a:pt x="22" y="13"/>
                  </a:lnTo>
                  <a:lnTo>
                    <a:pt x="22" y="12"/>
                  </a:lnTo>
                  <a:lnTo>
                    <a:pt x="22" y="12"/>
                  </a:lnTo>
                  <a:lnTo>
                    <a:pt x="23" y="11"/>
                  </a:lnTo>
                  <a:lnTo>
                    <a:pt x="23" y="10"/>
                  </a:lnTo>
                  <a:lnTo>
                    <a:pt x="23" y="9"/>
                  </a:lnTo>
                  <a:lnTo>
                    <a:pt x="24" y="9"/>
                  </a:lnTo>
                  <a:lnTo>
                    <a:pt x="24" y="8"/>
                  </a:lnTo>
                  <a:lnTo>
                    <a:pt x="24" y="7"/>
                  </a:lnTo>
                  <a:lnTo>
                    <a:pt x="24" y="6"/>
                  </a:lnTo>
                  <a:lnTo>
                    <a:pt x="24" y="5"/>
                  </a:lnTo>
                  <a:lnTo>
                    <a:pt x="26" y="0"/>
                  </a:lnTo>
                  <a:lnTo>
                    <a:pt x="29" y="1"/>
                  </a:lnTo>
                  <a:lnTo>
                    <a:pt x="40" y="1"/>
                  </a:lnTo>
                  <a:lnTo>
                    <a:pt x="40" y="2"/>
                  </a:lnTo>
                  <a:lnTo>
                    <a:pt x="41" y="2"/>
                  </a:lnTo>
                  <a:lnTo>
                    <a:pt x="42" y="3"/>
                  </a:lnTo>
                  <a:lnTo>
                    <a:pt x="43" y="3"/>
                  </a:lnTo>
                  <a:lnTo>
                    <a:pt x="44" y="4"/>
                  </a:lnTo>
                  <a:lnTo>
                    <a:pt x="45" y="4"/>
                  </a:lnTo>
                  <a:lnTo>
                    <a:pt x="45" y="4"/>
                  </a:lnTo>
                  <a:lnTo>
                    <a:pt x="48" y="5"/>
                  </a:lnTo>
                  <a:lnTo>
                    <a:pt x="48" y="5"/>
                  </a:lnTo>
                  <a:lnTo>
                    <a:pt x="49" y="6"/>
                  </a:lnTo>
                  <a:lnTo>
                    <a:pt x="50" y="6"/>
                  </a:lnTo>
                  <a:lnTo>
                    <a:pt x="51" y="6"/>
                  </a:lnTo>
                  <a:lnTo>
                    <a:pt x="52" y="7"/>
                  </a:lnTo>
                  <a:lnTo>
                    <a:pt x="53" y="7"/>
                  </a:lnTo>
                  <a:lnTo>
                    <a:pt x="53" y="8"/>
                  </a:lnTo>
                  <a:lnTo>
                    <a:pt x="55" y="9"/>
                  </a:lnTo>
                  <a:lnTo>
                    <a:pt x="55" y="9"/>
                  </a:lnTo>
                  <a:lnTo>
                    <a:pt x="56" y="9"/>
                  </a:lnTo>
                  <a:lnTo>
                    <a:pt x="57" y="9"/>
                  </a:lnTo>
                  <a:lnTo>
                    <a:pt x="58" y="10"/>
                  </a:lnTo>
                  <a:lnTo>
                    <a:pt x="58" y="11"/>
                  </a:lnTo>
                  <a:lnTo>
                    <a:pt x="58" y="12"/>
                  </a:lnTo>
                  <a:lnTo>
                    <a:pt x="59" y="16"/>
                  </a:lnTo>
                  <a:lnTo>
                    <a:pt x="58" y="19"/>
                  </a:lnTo>
                  <a:lnTo>
                    <a:pt x="58" y="19"/>
                  </a:lnTo>
                  <a:lnTo>
                    <a:pt x="59" y="20"/>
                  </a:lnTo>
                  <a:lnTo>
                    <a:pt x="59" y="21"/>
                  </a:lnTo>
                  <a:lnTo>
                    <a:pt x="58" y="21"/>
                  </a:lnTo>
                  <a:lnTo>
                    <a:pt x="59" y="22"/>
                  </a:lnTo>
                  <a:lnTo>
                    <a:pt x="58" y="22"/>
                  </a:lnTo>
                  <a:lnTo>
                    <a:pt x="58" y="24"/>
                  </a:lnTo>
                  <a:lnTo>
                    <a:pt x="52" y="28"/>
                  </a:lnTo>
                  <a:lnTo>
                    <a:pt x="52" y="33"/>
                  </a:lnTo>
                  <a:lnTo>
                    <a:pt x="52" y="35"/>
                  </a:lnTo>
                  <a:lnTo>
                    <a:pt x="55" y="37"/>
                  </a:lnTo>
                  <a:lnTo>
                    <a:pt x="58" y="35"/>
                  </a:lnTo>
                  <a:lnTo>
                    <a:pt x="67" y="30"/>
                  </a:lnTo>
                  <a:lnTo>
                    <a:pt x="75" y="34"/>
                  </a:lnTo>
                  <a:lnTo>
                    <a:pt x="79" y="45"/>
                  </a:lnTo>
                  <a:lnTo>
                    <a:pt x="88" y="50"/>
                  </a:lnTo>
                  <a:lnTo>
                    <a:pt x="97" y="48"/>
                  </a:lnTo>
                  <a:lnTo>
                    <a:pt x="96" y="60"/>
                  </a:lnTo>
                  <a:lnTo>
                    <a:pt x="96" y="62"/>
                  </a:lnTo>
                  <a:lnTo>
                    <a:pt x="91" y="75"/>
                  </a:lnTo>
                  <a:lnTo>
                    <a:pt x="103" y="88"/>
                  </a:lnTo>
                  <a:lnTo>
                    <a:pt x="106" y="92"/>
                  </a:lnTo>
                  <a:lnTo>
                    <a:pt x="102" y="107"/>
                  </a:lnTo>
                  <a:lnTo>
                    <a:pt x="102" y="108"/>
                  </a:lnTo>
                  <a:lnTo>
                    <a:pt x="99" y="111"/>
                  </a:lnTo>
                  <a:lnTo>
                    <a:pt x="116" y="125"/>
                  </a:lnTo>
                  <a:lnTo>
                    <a:pt x="116" y="126"/>
                  </a:lnTo>
                  <a:lnTo>
                    <a:pt x="115" y="126"/>
                  </a:lnTo>
                  <a:lnTo>
                    <a:pt x="115" y="127"/>
                  </a:lnTo>
                  <a:lnTo>
                    <a:pt x="115" y="127"/>
                  </a:lnTo>
                  <a:lnTo>
                    <a:pt x="115" y="128"/>
                  </a:lnTo>
                  <a:lnTo>
                    <a:pt x="115" y="128"/>
                  </a:lnTo>
                  <a:lnTo>
                    <a:pt x="114" y="128"/>
                  </a:lnTo>
                  <a:lnTo>
                    <a:pt x="114" y="129"/>
                  </a:lnTo>
                  <a:lnTo>
                    <a:pt x="114" y="130"/>
                  </a:lnTo>
                  <a:lnTo>
                    <a:pt x="114" y="131"/>
                  </a:lnTo>
                  <a:lnTo>
                    <a:pt x="113" y="131"/>
                  </a:lnTo>
                  <a:lnTo>
                    <a:pt x="114" y="131"/>
                  </a:lnTo>
                  <a:lnTo>
                    <a:pt x="114" y="132"/>
                  </a:lnTo>
                  <a:lnTo>
                    <a:pt x="113" y="132"/>
                  </a:lnTo>
                  <a:lnTo>
                    <a:pt x="113" y="133"/>
                  </a:lnTo>
                  <a:lnTo>
                    <a:pt x="112" y="133"/>
                  </a:lnTo>
                  <a:lnTo>
                    <a:pt x="112" y="133"/>
                  </a:lnTo>
                  <a:lnTo>
                    <a:pt x="112" y="134"/>
                  </a:lnTo>
                  <a:lnTo>
                    <a:pt x="111" y="134"/>
                  </a:lnTo>
                  <a:lnTo>
                    <a:pt x="111" y="134"/>
                  </a:lnTo>
                  <a:lnTo>
                    <a:pt x="110" y="134"/>
                  </a:lnTo>
                  <a:lnTo>
                    <a:pt x="110" y="135"/>
                  </a:lnTo>
                  <a:lnTo>
                    <a:pt x="110" y="136"/>
                  </a:lnTo>
                  <a:lnTo>
                    <a:pt x="110" y="136"/>
                  </a:lnTo>
                  <a:lnTo>
                    <a:pt x="109" y="136"/>
                  </a:lnTo>
                  <a:lnTo>
                    <a:pt x="109" y="136"/>
                  </a:lnTo>
                  <a:lnTo>
                    <a:pt x="108" y="137"/>
                  </a:lnTo>
                  <a:lnTo>
                    <a:pt x="108" y="136"/>
                  </a:lnTo>
                  <a:lnTo>
                    <a:pt x="107" y="136"/>
                  </a:lnTo>
                  <a:lnTo>
                    <a:pt x="107" y="136"/>
                  </a:lnTo>
                  <a:lnTo>
                    <a:pt x="106" y="137"/>
                  </a:lnTo>
                  <a:lnTo>
                    <a:pt x="106" y="136"/>
                  </a:lnTo>
                  <a:lnTo>
                    <a:pt x="106" y="137"/>
                  </a:lnTo>
                  <a:lnTo>
                    <a:pt x="105" y="136"/>
                  </a:lnTo>
                  <a:lnTo>
                    <a:pt x="105" y="136"/>
                  </a:lnTo>
                  <a:lnTo>
                    <a:pt x="104" y="136"/>
                  </a:lnTo>
                  <a:lnTo>
                    <a:pt x="103" y="136"/>
                  </a:lnTo>
                  <a:lnTo>
                    <a:pt x="102" y="136"/>
                  </a:lnTo>
                  <a:lnTo>
                    <a:pt x="102" y="136"/>
                  </a:lnTo>
                  <a:lnTo>
                    <a:pt x="101" y="136"/>
                  </a:lnTo>
                  <a:lnTo>
                    <a:pt x="101" y="137"/>
                  </a:lnTo>
                  <a:lnTo>
                    <a:pt x="101" y="136"/>
                  </a:lnTo>
                  <a:lnTo>
                    <a:pt x="100" y="137"/>
                  </a:lnTo>
                  <a:lnTo>
                    <a:pt x="99" y="137"/>
                  </a:lnTo>
                  <a:lnTo>
                    <a:pt x="99" y="136"/>
                  </a:lnTo>
                  <a:lnTo>
                    <a:pt x="98" y="136"/>
                  </a:lnTo>
                  <a:lnTo>
                    <a:pt x="97" y="136"/>
                  </a:lnTo>
                  <a:lnTo>
                    <a:pt x="97" y="136"/>
                  </a:lnTo>
                  <a:lnTo>
                    <a:pt x="96" y="137"/>
                  </a:lnTo>
                  <a:lnTo>
                    <a:pt x="96" y="136"/>
                  </a:lnTo>
                  <a:lnTo>
                    <a:pt x="96" y="137"/>
                  </a:lnTo>
                  <a:lnTo>
                    <a:pt x="96" y="138"/>
                  </a:lnTo>
                  <a:lnTo>
                    <a:pt x="95" y="139"/>
                  </a:lnTo>
                  <a:lnTo>
                    <a:pt x="95" y="139"/>
                  </a:lnTo>
                  <a:lnTo>
                    <a:pt x="96" y="140"/>
                  </a:lnTo>
                  <a:lnTo>
                    <a:pt x="96" y="141"/>
                  </a:lnTo>
                  <a:lnTo>
                    <a:pt x="95" y="141"/>
                  </a:lnTo>
                  <a:lnTo>
                    <a:pt x="96" y="141"/>
                  </a:lnTo>
                  <a:lnTo>
                    <a:pt x="95" y="142"/>
                  </a:lnTo>
                  <a:lnTo>
                    <a:pt x="96" y="143"/>
                  </a:lnTo>
                  <a:lnTo>
                    <a:pt x="96" y="144"/>
                  </a:lnTo>
                  <a:lnTo>
                    <a:pt x="96" y="144"/>
                  </a:lnTo>
                  <a:lnTo>
                    <a:pt x="97" y="145"/>
                  </a:lnTo>
                  <a:lnTo>
                    <a:pt x="97" y="146"/>
                  </a:lnTo>
                  <a:lnTo>
                    <a:pt x="97" y="147"/>
                  </a:lnTo>
                  <a:lnTo>
                    <a:pt x="97" y="147"/>
                  </a:lnTo>
                  <a:lnTo>
                    <a:pt x="97" y="148"/>
                  </a:lnTo>
                  <a:lnTo>
                    <a:pt x="96" y="149"/>
                  </a:lnTo>
                  <a:lnTo>
                    <a:pt x="96" y="149"/>
                  </a:lnTo>
                  <a:lnTo>
                    <a:pt x="96" y="150"/>
                  </a:lnTo>
                  <a:lnTo>
                    <a:pt x="96" y="151"/>
                  </a:lnTo>
                  <a:lnTo>
                    <a:pt x="96" y="152"/>
                  </a:lnTo>
                  <a:lnTo>
                    <a:pt x="95" y="152"/>
                  </a:lnTo>
                  <a:lnTo>
                    <a:pt x="94" y="152"/>
                  </a:lnTo>
                  <a:lnTo>
                    <a:pt x="94" y="152"/>
                  </a:lnTo>
                  <a:lnTo>
                    <a:pt x="94" y="152"/>
                  </a:lnTo>
                  <a:lnTo>
                    <a:pt x="93" y="152"/>
                  </a:lnTo>
                  <a:lnTo>
                    <a:pt x="92" y="152"/>
                  </a:lnTo>
                  <a:lnTo>
                    <a:pt x="92" y="153"/>
                  </a:lnTo>
                  <a:lnTo>
                    <a:pt x="92" y="154"/>
                  </a:lnTo>
                  <a:lnTo>
                    <a:pt x="92" y="154"/>
                  </a:lnTo>
                  <a:lnTo>
                    <a:pt x="92" y="155"/>
                  </a:lnTo>
                  <a:lnTo>
                    <a:pt x="92" y="156"/>
                  </a:lnTo>
                  <a:lnTo>
                    <a:pt x="92" y="157"/>
                  </a:lnTo>
                  <a:lnTo>
                    <a:pt x="91" y="157"/>
                  </a:lnTo>
                  <a:lnTo>
                    <a:pt x="92" y="158"/>
                  </a:lnTo>
                  <a:lnTo>
                    <a:pt x="92" y="159"/>
                  </a:lnTo>
                  <a:lnTo>
                    <a:pt x="91" y="159"/>
                  </a:lnTo>
                  <a:lnTo>
                    <a:pt x="91" y="160"/>
                  </a:lnTo>
                  <a:lnTo>
                    <a:pt x="91" y="160"/>
                  </a:lnTo>
                  <a:lnTo>
                    <a:pt x="90" y="160"/>
                  </a:lnTo>
                  <a:lnTo>
                    <a:pt x="89" y="161"/>
                  </a:lnTo>
                  <a:lnTo>
                    <a:pt x="89" y="162"/>
                  </a:lnTo>
                  <a:lnTo>
                    <a:pt x="89" y="162"/>
                  </a:lnTo>
                  <a:lnTo>
                    <a:pt x="89" y="169"/>
                  </a:lnTo>
                  <a:lnTo>
                    <a:pt x="88" y="169"/>
                  </a:lnTo>
                  <a:lnTo>
                    <a:pt x="87" y="170"/>
                  </a:lnTo>
                  <a:lnTo>
                    <a:pt x="87" y="169"/>
                  </a:lnTo>
                  <a:lnTo>
                    <a:pt x="86" y="169"/>
                  </a:lnTo>
                  <a:lnTo>
                    <a:pt x="86" y="168"/>
                  </a:lnTo>
                  <a:lnTo>
                    <a:pt x="86" y="168"/>
                  </a:lnTo>
                  <a:lnTo>
                    <a:pt x="85" y="167"/>
                  </a:lnTo>
                  <a:lnTo>
                    <a:pt x="84" y="167"/>
                  </a:lnTo>
                  <a:lnTo>
                    <a:pt x="84" y="167"/>
                  </a:lnTo>
                  <a:lnTo>
                    <a:pt x="84" y="166"/>
                  </a:lnTo>
                  <a:lnTo>
                    <a:pt x="83" y="165"/>
                  </a:lnTo>
                  <a:lnTo>
                    <a:pt x="82" y="165"/>
                  </a:lnTo>
                  <a:lnTo>
                    <a:pt x="82" y="165"/>
                  </a:lnTo>
                  <a:lnTo>
                    <a:pt x="81" y="164"/>
                  </a:lnTo>
                  <a:lnTo>
                    <a:pt x="81" y="163"/>
                  </a:lnTo>
                  <a:lnTo>
                    <a:pt x="81" y="162"/>
                  </a:lnTo>
                  <a:lnTo>
                    <a:pt x="80" y="162"/>
                  </a:lnTo>
                  <a:lnTo>
                    <a:pt x="80" y="162"/>
                  </a:lnTo>
                  <a:lnTo>
                    <a:pt x="79" y="162"/>
                  </a:lnTo>
                  <a:lnTo>
                    <a:pt x="79" y="161"/>
                  </a:lnTo>
                  <a:lnTo>
                    <a:pt x="78" y="161"/>
                  </a:lnTo>
                  <a:lnTo>
                    <a:pt x="77" y="161"/>
                  </a:lnTo>
                  <a:lnTo>
                    <a:pt x="76" y="160"/>
                  </a:lnTo>
                  <a:lnTo>
                    <a:pt x="76" y="160"/>
                  </a:lnTo>
                  <a:lnTo>
                    <a:pt x="75" y="159"/>
                  </a:lnTo>
                  <a:lnTo>
                    <a:pt x="75" y="158"/>
                  </a:lnTo>
                  <a:lnTo>
                    <a:pt x="74" y="158"/>
                  </a:lnTo>
                  <a:lnTo>
                    <a:pt x="74" y="157"/>
                  </a:lnTo>
                  <a:lnTo>
                    <a:pt x="74" y="157"/>
                  </a:lnTo>
                  <a:lnTo>
                    <a:pt x="73" y="157"/>
                  </a:lnTo>
                  <a:lnTo>
                    <a:pt x="73" y="156"/>
                  </a:lnTo>
                  <a:lnTo>
                    <a:pt x="73" y="155"/>
                  </a:lnTo>
                  <a:lnTo>
                    <a:pt x="72" y="155"/>
                  </a:lnTo>
                  <a:lnTo>
                    <a:pt x="72" y="154"/>
                  </a:lnTo>
                  <a:lnTo>
                    <a:pt x="72" y="154"/>
                  </a:lnTo>
                  <a:lnTo>
                    <a:pt x="71" y="153"/>
                  </a:lnTo>
                  <a:lnTo>
                    <a:pt x="71" y="152"/>
                  </a:lnTo>
                  <a:lnTo>
                    <a:pt x="70" y="152"/>
                  </a:lnTo>
                  <a:lnTo>
                    <a:pt x="69" y="152"/>
                  </a:lnTo>
                  <a:lnTo>
                    <a:pt x="68" y="151"/>
                  </a:lnTo>
                  <a:lnTo>
                    <a:pt x="68" y="151"/>
                  </a:lnTo>
                  <a:lnTo>
                    <a:pt x="67" y="151"/>
                  </a:lnTo>
                  <a:lnTo>
                    <a:pt x="66" y="152"/>
                  </a:lnTo>
                  <a:lnTo>
                    <a:pt x="66" y="152"/>
                  </a:lnTo>
                  <a:lnTo>
                    <a:pt x="65" y="152"/>
                  </a:lnTo>
                  <a:lnTo>
                    <a:pt x="65" y="151"/>
                  </a:lnTo>
                  <a:lnTo>
                    <a:pt x="64" y="151"/>
                  </a:lnTo>
                  <a:lnTo>
                    <a:pt x="64" y="150"/>
                  </a:lnTo>
                  <a:lnTo>
                    <a:pt x="63" y="150"/>
                  </a:lnTo>
                  <a:lnTo>
                    <a:pt x="63" y="150"/>
                  </a:lnTo>
                  <a:lnTo>
                    <a:pt x="63" y="149"/>
                  </a:lnTo>
                  <a:lnTo>
                    <a:pt x="62" y="149"/>
                  </a:lnTo>
                  <a:lnTo>
                    <a:pt x="61" y="149"/>
                  </a:lnTo>
                  <a:lnTo>
                    <a:pt x="61" y="148"/>
                  </a:lnTo>
                  <a:lnTo>
                    <a:pt x="61" y="148"/>
                  </a:lnTo>
                  <a:lnTo>
                    <a:pt x="60" y="147"/>
                  </a:lnTo>
                  <a:lnTo>
                    <a:pt x="59" y="147"/>
                  </a:lnTo>
                  <a:lnTo>
                    <a:pt x="59" y="146"/>
                  </a:lnTo>
                  <a:lnTo>
                    <a:pt x="60" y="146"/>
                  </a:lnTo>
                  <a:lnTo>
                    <a:pt x="60" y="145"/>
                  </a:lnTo>
                  <a:lnTo>
                    <a:pt x="59" y="145"/>
                  </a:lnTo>
                  <a:lnTo>
                    <a:pt x="58" y="145"/>
                  </a:lnTo>
                  <a:lnTo>
                    <a:pt x="58" y="145"/>
                  </a:lnTo>
                  <a:lnTo>
                    <a:pt x="57" y="145"/>
                  </a:lnTo>
                  <a:lnTo>
                    <a:pt x="57" y="144"/>
                  </a:lnTo>
                  <a:lnTo>
                    <a:pt x="56" y="144"/>
                  </a:lnTo>
                  <a:lnTo>
                    <a:pt x="55" y="144"/>
                  </a:lnTo>
                  <a:lnTo>
                    <a:pt x="55" y="144"/>
                  </a:lnTo>
                  <a:lnTo>
                    <a:pt x="54" y="144"/>
                  </a:lnTo>
                  <a:lnTo>
                    <a:pt x="53" y="144"/>
                  </a:lnTo>
                  <a:lnTo>
                    <a:pt x="53" y="144"/>
                  </a:lnTo>
                  <a:lnTo>
                    <a:pt x="52" y="144"/>
                  </a:lnTo>
                  <a:lnTo>
                    <a:pt x="51" y="144"/>
                  </a:lnTo>
                  <a:lnTo>
                    <a:pt x="51" y="144"/>
                  </a:lnTo>
                  <a:lnTo>
                    <a:pt x="51" y="145"/>
                  </a:lnTo>
                  <a:lnTo>
                    <a:pt x="51" y="146"/>
                  </a:lnTo>
                  <a:lnTo>
                    <a:pt x="50" y="146"/>
                  </a:lnTo>
                  <a:lnTo>
                    <a:pt x="50" y="146"/>
                  </a:lnTo>
                  <a:lnTo>
                    <a:pt x="49" y="146"/>
                  </a:lnTo>
                  <a:lnTo>
                    <a:pt x="49" y="147"/>
                  </a:lnTo>
                  <a:lnTo>
                    <a:pt x="48" y="147"/>
                  </a:lnTo>
                  <a:lnTo>
                    <a:pt x="48" y="147"/>
                  </a:lnTo>
                  <a:lnTo>
                    <a:pt x="48" y="147"/>
                  </a:lnTo>
                  <a:lnTo>
                    <a:pt x="48" y="148"/>
                  </a:lnTo>
                  <a:lnTo>
                    <a:pt x="47" y="149"/>
                  </a:lnTo>
                  <a:lnTo>
                    <a:pt x="45" y="149"/>
                  </a:lnTo>
                  <a:lnTo>
                    <a:pt x="45" y="149"/>
                  </a:lnTo>
                  <a:lnTo>
                    <a:pt x="44" y="149"/>
                  </a:lnTo>
                  <a:lnTo>
                    <a:pt x="43" y="149"/>
                  </a:lnTo>
                  <a:lnTo>
                    <a:pt x="43" y="150"/>
                  </a:lnTo>
                  <a:lnTo>
                    <a:pt x="42" y="150"/>
                  </a:lnTo>
                  <a:lnTo>
                    <a:pt x="42" y="150"/>
                  </a:lnTo>
                  <a:lnTo>
                    <a:pt x="41" y="150"/>
                  </a:lnTo>
                  <a:lnTo>
                    <a:pt x="40" y="150"/>
                  </a:lnTo>
                  <a:lnTo>
                    <a:pt x="40" y="149"/>
                  </a:lnTo>
                  <a:lnTo>
                    <a:pt x="40" y="150"/>
                  </a:lnTo>
                  <a:lnTo>
                    <a:pt x="39" y="150"/>
                  </a:lnTo>
                  <a:lnTo>
                    <a:pt x="38" y="150"/>
                  </a:lnTo>
                  <a:lnTo>
                    <a:pt x="38" y="149"/>
                  </a:lnTo>
                  <a:lnTo>
                    <a:pt x="37" y="149"/>
                  </a:lnTo>
                  <a:lnTo>
                    <a:pt x="37" y="149"/>
                  </a:lnTo>
                  <a:lnTo>
                    <a:pt x="36" y="149"/>
                  </a:lnTo>
                  <a:lnTo>
                    <a:pt x="35" y="149"/>
                  </a:lnTo>
                  <a:lnTo>
                    <a:pt x="35" y="149"/>
                  </a:lnTo>
                  <a:lnTo>
                    <a:pt x="34" y="149"/>
                  </a:lnTo>
                  <a:lnTo>
                    <a:pt x="34" y="149"/>
                  </a:lnTo>
                  <a:lnTo>
                    <a:pt x="33" y="149"/>
                  </a:lnTo>
                  <a:lnTo>
                    <a:pt x="32" y="150"/>
                  </a:lnTo>
                  <a:lnTo>
                    <a:pt x="32" y="151"/>
                  </a:lnTo>
                  <a:lnTo>
                    <a:pt x="31" y="151"/>
                  </a:lnTo>
                  <a:lnTo>
                    <a:pt x="31" y="152"/>
                  </a:lnTo>
                  <a:lnTo>
                    <a:pt x="30" y="152"/>
                  </a:lnTo>
                  <a:lnTo>
                    <a:pt x="29" y="152"/>
                  </a:lnTo>
                  <a:lnTo>
                    <a:pt x="29" y="153"/>
                  </a:lnTo>
                  <a:lnTo>
                    <a:pt x="29" y="154"/>
                  </a:lnTo>
                  <a:lnTo>
                    <a:pt x="29" y="154"/>
                  </a:lnTo>
                  <a:lnTo>
                    <a:pt x="29" y="155"/>
                  </a:lnTo>
                  <a:lnTo>
                    <a:pt x="28" y="155"/>
                  </a:lnTo>
                  <a:lnTo>
                    <a:pt x="28" y="156"/>
                  </a:lnTo>
                  <a:lnTo>
                    <a:pt x="27" y="156"/>
                  </a:lnTo>
                  <a:lnTo>
                    <a:pt x="27" y="157"/>
                  </a:lnTo>
                  <a:lnTo>
                    <a:pt x="27" y="157"/>
                  </a:lnTo>
                  <a:lnTo>
                    <a:pt x="26" y="157"/>
                  </a:lnTo>
                  <a:lnTo>
                    <a:pt x="26" y="158"/>
                  </a:lnTo>
                  <a:lnTo>
                    <a:pt x="26" y="159"/>
                  </a:lnTo>
                  <a:lnTo>
                    <a:pt x="25" y="159"/>
                  </a:lnTo>
                  <a:lnTo>
                    <a:pt x="24" y="160"/>
                  </a:lnTo>
                  <a:lnTo>
                    <a:pt x="24" y="160"/>
                  </a:lnTo>
                  <a:lnTo>
                    <a:pt x="24" y="160"/>
                  </a:lnTo>
                  <a:lnTo>
                    <a:pt x="23" y="160"/>
                  </a:lnTo>
                  <a:lnTo>
                    <a:pt x="23" y="161"/>
                  </a:lnTo>
                  <a:lnTo>
                    <a:pt x="23" y="162"/>
                  </a:lnTo>
                  <a:lnTo>
                    <a:pt x="22" y="162"/>
                  </a:lnTo>
                  <a:lnTo>
                    <a:pt x="22" y="162"/>
                  </a:lnTo>
                  <a:lnTo>
                    <a:pt x="22" y="163"/>
                  </a:lnTo>
                  <a:lnTo>
                    <a:pt x="22" y="164"/>
                  </a:lnTo>
                  <a:lnTo>
                    <a:pt x="21" y="164"/>
                  </a:lnTo>
                  <a:lnTo>
                    <a:pt x="20" y="164"/>
                  </a:lnTo>
                  <a:lnTo>
                    <a:pt x="20" y="165"/>
                  </a:lnTo>
                  <a:lnTo>
                    <a:pt x="19" y="165"/>
                  </a:lnTo>
                  <a:lnTo>
                    <a:pt x="19" y="164"/>
                  </a:lnTo>
                  <a:lnTo>
                    <a:pt x="19" y="164"/>
                  </a:lnTo>
                  <a:lnTo>
                    <a:pt x="19" y="163"/>
                  </a:lnTo>
                  <a:lnTo>
                    <a:pt x="18" y="162"/>
                  </a:lnTo>
                  <a:lnTo>
                    <a:pt x="18" y="162"/>
                  </a:lnTo>
                  <a:lnTo>
                    <a:pt x="18" y="161"/>
                  </a:lnTo>
                  <a:lnTo>
                    <a:pt x="17" y="160"/>
                  </a:lnTo>
                  <a:lnTo>
                    <a:pt x="17" y="160"/>
                  </a:lnTo>
                  <a:lnTo>
                    <a:pt x="16" y="160"/>
                  </a:lnTo>
                  <a:lnTo>
                    <a:pt x="16" y="159"/>
                  </a:lnTo>
                  <a:lnTo>
                    <a:pt x="16" y="159"/>
                  </a:lnTo>
                  <a:lnTo>
                    <a:pt x="16" y="158"/>
                  </a:lnTo>
                  <a:lnTo>
                    <a:pt x="15" y="158"/>
                  </a:lnTo>
                  <a:lnTo>
                    <a:pt x="14" y="158"/>
                  </a:lnTo>
                  <a:lnTo>
                    <a:pt x="13" y="159"/>
                  </a:lnTo>
                  <a:lnTo>
                    <a:pt x="12" y="159"/>
                  </a:lnTo>
                  <a:lnTo>
                    <a:pt x="11" y="159"/>
                  </a:lnTo>
                  <a:lnTo>
                    <a:pt x="11" y="160"/>
                  </a:lnTo>
                  <a:lnTo>
                    <a:pt x="11" y="159"/>
                  </a:lnTo>
                  <a:lnTo>
                    <a:pt x="10" y="159"/>
                  </a:lnTo>
                  <a:lnTo>
                    <a:pt x="9" y="159"/>
                  </a:lnTo>
                  <a:lnTo>
                    <a:pt x="9" y="158"/>
                  </a:lnTo>
                  <a:lnTo>
                    <a:pt x="7" y="158"/>
                  </a:lnTo>
                  <a:lnTo>
                    <a:pt x="6" y="157"/>
                  </a:lnTo>
                  <a:lnTo>
                    <a:pt x="6" y="157"/>
                  </a:lnTo>
                  <a:lnTo>
                    <a:pt x="6" y="157"/>
                  </a:lnTo>
                  <a:lnTo>
                    <a:pt x="5" y="157"/>
                  </a:lnTo>
                  <a:lnTo>
                    <a:pt x="4" y="157"/>
                  </a:lnTo>
                  <a:lnTo>
                    <a:pt x="4" y="157"/>
                  </a:lnTo>
                  <a:lnTo>
                    <a:pt x="3" y="157"/>
                  </a:lnTo>
                  <a:lnTo>
                    <a:pt x="3" y="157"/>
                  </a:lnTo>
                  <a:lnTo>
                    <a:pt x="3" y="156"/>
                  </a:lnTo>
                  <a:lnTo>
                    <a:pt x="4" y="156"/>
                  </a:lnTo>
                  <a:lnTo>
                    <a:pt x="4" y="155"/>
                  </a:lnTo>
                  <a:lnTo>
                    <a:pt x="4" y="155"/>
                  </a:lnTo>
                  <a:lnTo>
                    <a:pt x="5" y="155"/>
                  </a:lnTo>
                  <a:lnTo>
                    <a:pt x="6" y="155"/>
                  </a:lnTo>
                  <a:lnTo>
                    <a:pt x="6" y="154"/>
                  </a:lnTo>
                  <a:lnTo>
                    <a:pt x="7" y="154"/>
                  </a:lnTo>
                  <a:lnTo>
                    <a:pt x="7" y="153"/>
                  </a:lnTo>
                  <a:lnTo>
                    <a:pt x="7" y="152"/>
                  </a:lnTo>
                  <a:lnTo>
                    <a:pt x="8" y="152"/>
                  </a:lnTo>
                  <a:lnTo>
                    <a:pt x="9" y="152"/>
                  </a:lnTo>
                  <a:lnTo>
                    <a:pt x="9" y="151"/>
                  </a:lnTo>
                  <a:lnTo>
                    <a:pt x="9" y="150"/>
                  </a:lnTo>
                  <a:lnTo>
                    <a:pt x="9" y="149"/>
                  </a:lnTo>
                  <a:lnTo>
                    <a:pt x="10" y="149"/>
                  </a:lnTo>
                  <a:lnTo>
                    <a:pt x="11" y="149"/>
                  </a:lnTo>
                  <a:lnTo>
                    <a:pt x="11" y="149"/>
                  </a:lnTo>
                  <a:lnTo>
                    <a:pt x="11" y="149"/>
                  </a:lnTo>
                  <a:lnTo>
                    <a:pt x="11" y="148"/>
                  </a:lnTo>
                  <a:lnTo>
                    <a:pt x="12" y="148"/>
                  </a:lnTo>
                  <a:lnTo>
                    <a:pt x="12" y="147"/>
                  </a:lnTo>
                  <a:lnTo>
                    <a:pt x="13" y="147"/>
                  </a:lnTo>
                  <a:lnTo>
                    <a:pt x="13" y="146"/>
                  </a:lnTo>
                  <a:lnTo>
                    <a:pt x="14" y="146"/>
                  </a:lnTo>
                  <a:lnTo>
                    <a:pt x="14" y="146"/>
                  </a:lnTo>
                  <a:lnTo>
                    <a:pt x="15" y="145"/>
                  </a:lnTo>
                  <a:lnTo>
                    <a:pt x="16" y="145"/>
                  </a:lnTo>
                  <a:lnTo>
                    <a:pt x="16" y="144"/>
                  </a:lnTo>
                  <a:lnTo>
                    <a:pt x="17" y="144"/>
                  </a:lnTo>
                  <a:lnTo>
                    <a:pt x="17" y="143"/>
                  </a:lnTo>
                  <a:lnTo>
                    <a:pt x="18" y="143"/>
                  </a:lnTo>
                  <a:lnTo>
                    <a:pt x="19" y="142"/>
                  </a:lnTo>
                  <a:lnTo>
                    <a:pt x="19" y="141"/>
                  </a:lnTo>
                  <a:lnTo>
                    <a:pt x="19" y="141"/>
                  </a:lnTo>
                  <a:lnTo>
                    <a:pt x="19" y="141"/>
                  </a:lnTo>
                  <a:lnTo>
                    <a:pt x="19" y="140"/>
                  </a:lnTo>
                  <a:lnTo>
                    <a:pt x="20" y="140"/>
                  </a:lnTo>
                  <a:lnTo>
                    <a:pt x="21" y="140"/>
                  </a:lnTo>
                  <a:lnTo>
                    <a:pt x="22" y="141"/>
                  </a:lnTo>
                  <a:lnTo>
                    <a:pt x="22" y="141"/>
                  </a:lnTo>
                  <a:lnTo>
                    <a:pt x="23" y="141"/>
                  </a:lnTo>
                  <a:lnTo>
                    <a:pt x="24" y="140"/>
                  </a:lnTo>
                  <a:lnTo>
                    <a:pt x="24" y="139"/>
                  </a:lnTo>
                  <a:lnTo>
                    <a:pt x="24" y="139"/>
                  </a:lnTo>
                  <a:lnTo>
                    <a:pt x="25" y="139"/>
                  </a:lnTo>
                  <a:lnTo>
                    <a:pt x="25" y="138"/>
                  </a:lnTo>
                  <a:lnTo>
                    <a:pt x="26" y="138"/>
                  </a:lnTo>
                  <a:lnTo>
                    <a:pt x="26" y="137"/>
                  </a:lnTo>
                  <a:lnTo>
                    <a:pt x="26" y="136"/>
                  </a:lnTo>
                  <a:lnTo>
                    <a:pt x="26" y="136"/>
                  </a:lnTo>
                  <a:lnTo>
                    <a:pt x="26" y="135"/>
                  </a:lnTo>
                  <a:lnTo>
                    <a:pt x="26" y="134"/>
                  </a:lnTo>
                  <a:lnTo>
                    <a:pt x="26" y="134"/>
                  </a:lnTo>
                  <a:lnTo>
                    <a:pt x="26" y="133"/>
                  </a:lnTo>
                  <a:lnTo>
                    <a:pt x="27" y="133"/>
                  </a:lnTo>
                  <a:lnTo>
                    <a:pt x="27" y="132"/>
                  </a:lnTo>
                  <a:lnTo>
                    <a:pt x="27" y="131"/>
                  </a:lnTo>
                  <a:lnTo>
                    <a:pt x="27" y="131"/>
                  </a:lnTo>
                  <a:lnTo>
                    <a:pt x="27" y="130"/>
                  </a:lnTo>
                  <a:lnTo>
                    <a:pt x="27" y="129"/>
                  </a:lnTo>
                  <a:lnTo>
                    <a:pt x="27" y="128"/>
                  </a:lnTo>
                  <a:lnTo>
                    <a:pt x="28" y="128"/>
                  </a:lnTo>
                  <a:lnTo>
                    <a:pt x="28" y="128"/>
                  </a:lnTo>
                  <a:lnTo>
                    <a:pt x="28" y="126"/>
                  </a:lnTo>
                  <a:lnTo>
                    <a:pt x="28" y="126"/>
                  </a:lnTo>
                  <a:lnTo>
                    <a:pt x="28" y="125"/>
                  </a:lnTo>
                  <a:lnTo>
                    <a:pt x="27" y="124"/>
                  </a:lnTo>
                  <a:lnTo>
                    <a:pt x="28" y="123"/>
                  </a:lnTo>
                  <a:lnTo>
                    <a:pt x="27" y="123"/>
                  </a:lnTo>
                  <a:lnTo>
                    <a:pt x="27" y="123"/>
                  </a:lnTo>
                  <a:lnTo>
                    <a:pt x="27" y="122"/>
                  </a:lnTo>
                  <a:lnTo>
                    <a:pt x="27" y="121"/>
                  </a:lnTo>
                  <a:lnTo>
                    <a:pt x="27" y="120"/>
                  </a:lnTo>
                  <a:lnTo>
                    <a:pt x="27" y="119"/>
                  </a:lnTo>
                  <a:lnTo>
                    <a:pt x="27" y="118"/>
                  </a:lnTo>
                  <a:lnTo>
                    <a:pt x="27" y="118"/>
                  </a:lnTo>
                  <a:lnTo>
                    <a:pt x="27" y="117"/>
                  </a:lnTo>
                  <a:lnTo>
                    <a:pt x="27" y="116"/>
                  </a:lnTo>
                  <a:lnTo>
                    <a:pt x="28" y="116"/>
                  </a:lnTo>
                  <a:lnTo>
                    <a:pt x="29" y="116"/>
                  </a:lnTo>
                  <a:lnTo>
                    <a:pt x="29" y="115"/>
                  </a:lnTo>
                  <a:lnTo>
                    <a:pt x="30" y="114"/>
                  </a:lnTo>
                  <a:lnTo>
                    <a:pt x="30" y="113"/>
                  </a:lnTo>
                  <a:lnTo>
                    <a:pt x="31" y="113"/>
                  </a:lnTo>
                  <a:lnTo>
                    <a:pt x="31" y="111"/>
                  </a:lnTo>
                  <a:lnTo>
                    <a:pt x="31" y="110"/>
                  </a:lnTo>
                  <a:lnTo>
                    <a:pt x="31" y="109"/>
                  </a:lnTo>
                  <a:lnTo>
                    <a:pt x="30" y="108"/>
                  </a:lnTo>
                  <a:lnTo>
                    <a:pt x="29" y="108"/>
                  </a:lnTo>
                  <a:lnTo>
                    <a:pt x="29" y="107"/>
                  </a:lnTo>
                  <a:lnTo>
                    <a:pt x="27" y="108"/>
                  </a:lnTo>
                  <a:lnTo>
                    <a:pt x="27" y="108"/>
                  </a:lnTo>
                  <a:lnTo>
                    <a:pt x="26" y="108"/>
                  </a:lnTo>
                  <a:lnTo>
                    <a:pt x="26" y="107"/>
                  </a:lnTo>
                  <a:lnTo>
                    <a:pt x="25" y="106"/>
                  </a:lnTo>
                  <a:lnTo>
                    <a:pt x="24" y="105"/>
                  </a:lnTo>
                  <a:lnTo>
                    <a:pt x="24" y="105"/>
                  </a:lnTo>
                  <a:lnTo>
                    <a:pt x="23" y="105"/>
                  </a:lnTo>
                  <a:lnTo>
                    <a:pt x="22" y="104"/>
                  </a:lnTo>
                  <a:lnTo>
                    <a:pt x="22" y="104"/>
                  </a:lnTo>
                  <a:lnTo>
                    <a:pt x="21" y="103"/>
                  </a:lnTo>
                  <a:lnTo>
                    <a:pt x="20" y="102"/>
                  </a:lnTo>
                  <a:lnTo>
                    <a:pt x="19" y="102"/>
                  </a:lnTo>
                  <a:lnTo>
                    <a:pt x="19" y="101"/>
                  </a:lnTo>
                  <a:lnTo>
                    <a:pt x="18" y="101"/>
                  </a:lnTo>
                  <a:lnTo>
                    <a:pt x="17" y="100"/>
                  </a:lnTo>
                  <a:lnTo>
                    <a:pt x="16" y="100"/>
                  </a:lnTo>
                  <a:lnTo>
                    <a:pt x="16" y="100"/>
                  </a:lnTo>
                  <a:lnTo>
                    <a:pt x="16" y="99"/>
                  </a:lnTo>
                  <a:lnTo>
                    <a:pt x="15" y="99"/>
                  </a:lnTo>
                  <a:lnTo>
                    <a:pt x="15" y="98"/>
                  </a:lnTo>
                  <a:lnTo>
                    <a:pt x="16" y="97"/>
                  </a:lnTo>
                  <a:lnTo>
                    <a:pt x="15" y="96"/>
                  </a:lnTo>
                  <a:lnTo>
                    <a:pt x="14" y="95"/>
                  </a:lnTo>
                  <a:lnTo>
                    <a:pt x="14" y="95"/>
                  </a:lnTo>
                  <a:lnTo>
                    <a:pt x="14" y="94"/>
                  </a:lnTo>
                  <a:lnTo>
                    <a:pt x="14" y="93"/>
                  </a:lnTo>
                  <a:lnTo>
                    <a:pt x="13" y="92"/>
                  </a:lnTo>
                  <a:lnTo>
                    <a:pt x="12" y="91"/>
                  </a:lnTo>
                  <a:lnTo>
                    <a:pt x="13" y="90"/>
                  </a:lnTo>
                  <a:lnTo>
                    <a:pt x="12" y="89"/>
                  </a:lnTo>
                  <a:lnTo>
                    <a:pt x="12" y="88"/>
                  </a:lnTo>
                  <a:lnTo>
                    <a:pt x="11" y="87"/>
                  </a:lnTo>
                  <a:lnTo>
                    <a:pt x="11" y="87"/>
                  </a:lnTo>
                  <a:lnTo>
                    <a:pt x="11" y="86"/>
                  </a:lnTo>
                  <a:lnTo>
                    <a:pt x="11" y="85"/>
                  </a:lnTo>
                  <a:lnTo>
                    <a:pt x="10" y="84"/>
                  </a:lnTo>
                  <a:lnTo>
                    <a:pt x="9" y="83"/>
                  </a:lnTo>
                  <a:lnTo>
                    <a:pt x="9" y="82"/>
                  </a:lnTo>
                  <a:lnTo>
                    <a:pt x="9" y="81"/>
                  </a:lnTo>
                  <a:lnTo>
                    <a:pt x="8" y="79"/>
                  </a:lnTo>
                  <a:lnTo>
                    <a:pt x="7" y="79"/>
                  </a:lnTo>
                  <a:lnTo>
                    <a:pt x="6" y="77"/>
                  </a:lnTo>
                  <a:lnTo>
                    <a:pt x="6" y="76"/>
                  </a:lnTo>
                  <a:lnTo>
                    <a:pt x="5" y="74"/>
                  </a:lnTo>
                  <a:lnTo>
                    <a:pt x="4" y="73"/>
                  </a:lnTo>
                  <a:lnTo>
                    <a:pt x="4" y="72"/>
                  </a:lnTo>
                  <a:lnTo>
                    <a:pt x="4" y="71"/>
                  </a:lnTo>
                  <a:lnTo>
                    <a:pt x="4" y="69"/>
                  </a:lnTo>
                  <a:lnTo>
                    <a:pt x="4" y="68"/>
                  </a:lnTo>
                  <a:lnTo>
                    <a:pt x="4" y="66"/>
                  </a:lnTo>
                  <a:lnTo>
                    <a:pt x="4" y="66"/>
                  </a:lnTo>
                  <a:lnTo>
                    <a:pt x="4" y="65"/>
                  </a:lnTo>
                  <a:lnTo>
                    <a:pt x="4" y="64"/>
                  </a:lnTo>
                  <a:lnTo>
                    <a:pt x="4" y="64"/>
                  </a:lnTo>
                  <a:lnTo>
                    <a:pt x="5" y="62"/>
                  </a:lnTo>
                  <a:lnTo>
                    <a:pt x="5" y="61"/>
                  </a:lnTo>
                  <a:lnTo>
                    <a:pt x="5" y="60"/>
                  </a:lnTo>
                  <a:lnTo>
                    <a:pt x="5" y="58"/>
                  </a:lnTo>
                  <a:lnTo>
                    <a:pt x="5" y="56"/>
                  </a:lnTo>
                  <a:lnTo>
                    <a:pt x="5" y="56"/>
                  </a:lnTo>
                  <a:lnTo>
                    <a:pt x="6" y="55"/>
                  </a:lnTo>
                  <a:lnTo>
                    <a:pt x="5" y="54"/>
                  </a:lnTo>
                  <a:lnTo>
                    <a:pt x="5" y="53"/>
                  </a:lnTo>
                  <a:lnTo>
                    <a:pt x="5" y="53"/>
                  </a:lnTo>
                  <a:lnTo>
                    <a:pt x="5" y="52"/>
                  </a:lnTo>
                  <a:lnTo>
                    <a:pt x="5" y="51"/>
                  </a:lnTo>
                  <a:lnTo>
                    <a:pt x="5" y="50"/>
                  </a:lnTo>
                  <a:lnTo>
                    <a:pt x="4" y="48"/>
                  </a:lnTo>
                  <a:lnTo>
                    <a:pt x="4" y="48"/>
                  </a:lnTo>
                  <a:lnTo>
                    <a:pt x="4" y="46"/>
                  </a:lnTo>
                  <a:lnTo>
                    <a:pt x="4" y="44"/>
                  </a:lnTo>
                  <a:lnTo>
                    <a:pt x="4" y="43"/>
                  </a:lnTo>
                  <a:lnTo>
                    <a:pt x="4" y="43"/>
                  </a:lnTo>
                  <a:lnTo>
                    <a:pt x="4" y="41"/>
                  </a:lnTo>
                  <a:lnTo>
                    <a:pt x="3" y="40"/>
                  </a:lnTo>
                  <a:lnTo>
                    <a:pt x="3" y="40"/>
                  </a:lnTo>
                  <a:lnTo>
                    <a:pt x="2" y="38"/>
                  </a:lnTo>
                  <a:lnTo>
                    <a:pt x="1" y="37"/>
                  </a:lnTo>
                  <a:lnTo>
                    <a:pt x="1" y="36"/>
                  </a:lnTo>
                  <a:lnTo>
                    <a:pt x="1" y="35"/>
                  </a:lnTo>
                  <a:lnTo>
                    <a:pt x="1" y="35"/>
                  </a:lnTo>
                  <a:lnTo>
                    <a:pt x="0" y="34"/>
                  </a:lnTo>
                  <a:lnTo>
                    <a:pt x="0" y="33"/>
                  </a:lnTo>
                  <a:lnTo>
                    <a:pt x="1" y="32"/>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2" name="Freeform 12"/>
            <p:cNvSpPr>
              <a:spLocks/>
            </p:cNvSpPr>
            <p:nvPr/>
          </p:nvSpPr>
          <p:spPr bwMode="auto">
            <a:xfrm>
              <a:off x="541316" y="636461"/>
              <a:ext cx="338498" cy="455225"/>
            </a:xfrm>
            <a:custGeom>
              <a:avLst/>
              <a:gdLst/>
              <a:ahLst/>
              <a:cxnLst>
                <a:cxn ang="0">
                  <a:pos x="87" y="3"/>
                </a:cxn>
                <a:cxn ang="0">
                  <a:pos x="105" y="30"/>
                </a:cxn>
                <a:cxn ang="0">
                  <a:pos x="123" y="71"/>
                </a:cxn>
                <a:cxn ang="0">
                  <a:pos x="139" y="93"/>
                </a:cxn>
                <a:cxn ang="0">
                  <a:pos x="147" y="121"/>
                </a:cxn>
                <a:cxn ang="0">
                  <a:pos x="149" y="163"/>
                </a:cxn>
                <a:cxn ang="0">
                  <a:pos x="171" y="193"/>
                </a:cxn>
                <a:cxn ang="0">
                  <a:pos x="196" y="206"/>
                </a:cxn>
                <a:cxn ang="0">
                  <a:pos x="211" y="231"/>
                </a:cxn>
                <a:cxn ang="0">
                  <a:pos x="219" y="263"/>
                </a:cxn>
                <a:cxn ang="0">
                  <a:pos x="223" y="281"/>
                </a:cxn>
                <a:cxn ang="0">
                  <a:pos x="234" y="315"/>
                </a:cxn>
                <a:cxn ang="0">
                  <a:pos x="235" y="335"/>
                </a:cxn>
                <a:cxn ang="0">
                  <a:pos x="213" y="334"/>
                </a:cxn>
                <a:cxn ang="0">
                  <a:pos x="201" y="316"/>
                </a:cxn>
                <a:cxn ang="0">
                  <a:pos x="185" y="296"/>
                </a:cxn>
                <a:cxn ang="0">
                  <a:pos x="180" y="288"/>
                </a:cxn>
                <a:cxn ang="0">
                  <a:pos x="170" y="273"/>
                </a:cxn>
                <a:cxn ang="0">
                  <a:pos x="154" y="253"/>
                </a:cxn>
                <a:cxn ang="0">
                  <a:pos x="149" y="237"/>
                </a:cxn>
                <a:cxn ang="0">
                  <a:pos x="137" y="223"/>
                </a:cxn>
                <a:cxn ang="0">
                  <a:pos x="136" y="220"/>
                </a:cxn>
                <a:cxn ang="0">
                  <a:pos x="134" y="216"/>
                </a:cxn>
                <a:cxn ang="0">
                  <a:pos x="124" y="209"/>
                </a:cxn>
                <a:cxn ang="0">
                  <a:pos x="118" y="204"/>
                </a:cxn>
                <a:cxn ang="0">
                  <a:pos x="103" y="191"/>
                </a:cxn>
                <a:cxn ang="0">
                  <a:pos x="98" y="186"/>
                </a:cxn>
                <a:cxn ang="0">
                  <a:pos x="111" y="197"/>
                </a:cxn>
                <a:cxn ang="0">
                  <a:pos x="113" y="193"/>
                </a:cxn>
                <a:cxn ang="0">
                  <a:pos x="110" y="184"/>
                </a:cxn>
                <a:cxn ang="0">
                  <a:pos x="100" y="183"/>
                </a:cxn>
                <a:cxn ang="0">
                  <a:pos x="90" y="175"/>
                </a:cxn>
                <a:cxn ang="0">
                  <a:pos x="90" y="177"/>
                </a:cxn>
                <a:cxn ang="0">
                  <a:pos x="82" y="171"/>
                </a:cxn>
                <a:cxn ang="0">
                  <a:pos x="82" y="163"/>
                </a:cxn>
                <a:cxn ang="0">
                  <a:pos x="86" y="160"/>
                </a:cxn>
                <a:cxn ang="0">
                  <a:pos x="82" y="147"/>
                </a:cxn>
                <a:cxn ang="0">
                  <a:pos x="74" y="136"/>
                </a:cxn>
                <a:cxn ang="0">
                  <a:pos x="66" y="130"/>
                </a:cxn>
                <a:cxn ang="0">
                  <a:pos x="62" y="124"/>
                </a:cxn>
                <a:cxn ang="0">
                  <a:pos x="56" y="124"/>
                </a:cxn>
                <a:cxn ang="0">
                  <a:pos x="46" y="114"/>
                </a:cxn>
                <a:cxn ang="0">
                  <a:pos x="43" y="106"/>
                </a:cxn>
                <a:cxn ang="0">
                  <a:pos x="40" y="103"/>
                </a:cxn>
                <a:cxn ang="0">
                  <a:pos x="32" y="105"/>
                </a:cxn>
                <a:cxn ang="0">
                  <a:pos x="25" y="105"/>
                </a:cxn>
                <a:cxn ang="0">
                  <a:pos x="21" y="101"/>
                </a:cxn>
                <a:cxn ang="0">
                  <a:pos x="27" y="98"/>
                </a:cxn>
                <a:cxn ang="0">
                  <a:pos x="24" y="95"/>
                </a:cxn>
                <a:cxn ang="0">
                  <a:pos x="16" y="91"/>
                </a:cxn>
                <a:cxn ang="0">
                  <a:pos x="13" y="88"/>
                </a:cxn>
                <a:cxn ang="0">
                  <a:pos x="9" y="90"/>
                </a:cxn>
                <a:cxn ang="0">
                  <a:pos x="5" y="81"/>
                </a:cxn>
                <a:cxn ang="0">
                  <a:pos x="1" y="82"/>
                </a:cxn>
                <a:cxn ang="0">
                  <a:pos x="1" y="76"/>
                </a:cxn>
                <a:cxn ang="0">
                  <a:pos x="2" y="68"/>
                </a:cxn>
                <a:cxn ang="0">
                  <a:pos x="5" y="59"/>
                </a:cxn>
                <a:cxn ang="0">
                  <a:pos x="10" y="54"/>
                </a:cxn>
                <a:cxn ang="0">
                  <a:pos x="14" y="54"/>
                </a:cxn>
                <a:cxn ang="0">
                  <a:pos x="22" y="46"/>
                </a:cxn>
                <a:cxn ang="0">
                  <a:pos x="25" y="49"/>
                </a:cxn>
              </a:cxnLst>
              <a:rect l="0" t="0" r="r" b="b"/>
              <a:pathLst>
                <a:path w="242" h="340">
                  <a:moveTo>
                    <a:pt x="25" y="43"/>
                  </a:moveTo>
                  <a:lnTo>
                    <a:pt x="33" y="38"/>
                  </a:lnTo>
                  <a:lnTo>
                    <a:pt x="35" y="37"/>
                  </a:lnTo>
                  <a:lnTo>
                    <a:pt x="58" y="24"/>
                  </a:lnTo>
                  <a:lnTo>
                    <a:pt x="68" y="17"/>
                  </a:lnTo>
                  <a:lnTo>
                    <a:pt x="73" y="7"/>
                  </a:lnTo>
                  <a:lnTo>
                    <a:pt x="74" y="5"/>
                  </a:lnTo>
                  <a:lnTo>
                    <a:pt x="74" y="4"/>
                  </a:lnTo>
                  <a:lnTo>
                    <a:pt x="75" y="4"/>
                  </a:lnTo>
                  <a:lnTo>
                    <a:pt x="76" y="4"/>
                  </a:lnTo>
                  <a:lnTo>
                    <a:pt x="77" y="4"/>
                  </a:lnTo>
                  <a:lnTo>
                    <a:pt x="77" y="3"/>
                  </a:lnTo>
                  <a:lnTo>
                    <a:pt x="77" y="3"/>
                  </a:lnTo>
                  <a:lnTo>
                    <a:pt x="78" y="3"/>
                  </a:lnTo>
                  <a:lnTo>
                    <a:pt x="79" y="2"/>
                  </a:lnTo>
                  <a:lnTo>
                    <a:pt x="80" y="0"/>
                  </a:lnTo>
                  <a:lnTo>
                    <a:pt x="81" y="0"/>
                  </a:lnTo>
                  <a:lnTo>
                    <a:pt x="82" y="1"/>
                  </a:lnTo>
                  <a:lnTo>
                    <a:pt x="82" y="2"/>
                  </a:lnTo>
                  <a:lnTo>
                    <a:pt x="82" y="2"/>
                  </a:lnTo>
                  <a:lnTo>
                    <a:pt x="83" y="2"/>
                  </a:lnTo>
                  <a:lnTo>
                    <a:pt x="84" y="2"/>
                  </a:lnTo>
                  <a:lnTo>
                    <a:pt x="85" y="2"/>
                  </a:lnTo>
                  <a:lnTo>
                    <a:pt x="86" y="2"/>
                  </a:lnTo>
                  <a:lnTo>
                    <a:pt x="87" y="3"/>
                  </a:lnTo>
                  <a:lnTo>
                    <a:pt x="87" y="3"/>
                  </a:lnTo>
                  <a:lnTo>
                    <a:pt x="88" y="3"/>
                  </a:lnTo>
                  <a:lnTo>
                    <a:pt x="88" y="4"/>
                  </a:lnTo>
                  <a:lnTo>
                    <a:pt x="89" y="4"/>
                  </a:lnTo>
                  <a:lnTo>
                    <a:pt x="90" y="6"/>
                  </a:lnTo>
                  <a:lnTo>
                    <a:pt x="96" y="12"/>
                  </a:lnTo>
                  <a:lnTo>
                    <a:pt x="100" y="14"/>
                  </a:lnTo>
                  <a:lnTo>
                    <a:pt x="100" y="15"/>
                  </a:lnTo>
                  <a:lnTo>
                    <a:pt x="100" y="16"/>
                  </a:lnTo>
                  <a:lnTo>
                    <a:pt x="101" y="17"/>
                  </a:lnTo>
                  <a:lnTo>
                    <a:pt x="101" y="17"/>
                  </a:lnTo>
                  <a:lnTo>
                    <a:pt x="103" y="18"/>
                  </a:lnTo>
                  <a:lnTo>
                    <a:pt x="103" y="20"/>
                  </a:lnTo>
                  <a:lnTo>
                    <a:pt x="103" y="20"/>
                  </a:lnTo>
                  <a:lnTo>
                    <a:pt x="103" y="21"/>
                  </a:lnTo>
                  <a:lnTo>
                    <a:pt x="103" y="22"/>
                  </a:lnTo>
                  <a:lnTo>
                    <a:pt x="103" y="23"/>
                  </a:lnTo>
                  <a:lnTo>
                    <a:pt x="103" y="24"/>
                  </a:lnTo>
                  <a:lnTo>
                    <a:pt x="103" y="25"/>
                  </a:lnTo>
                  <a:lnTo>
                    <a:pt x="103" y="25"/>
                  </a:lnTo>
                  <a:lnTo>
                    <a:pt x="103" y="26"/>
                  </a:lnTo>
                  <a:lnTo>
                    <a:pt x="104" y="27"/>
                  </a:lnTo>
                  <a:lnTo>
                    <a:pt x="104" y="28"/>
                  </a:lnTo>
                  <a:lnTo>
                    <a:pt x="105" y="28"/>
                  </a:lnTo>
                  <a:lnTo>
                    <a:pt x="105" y="29"/>
                  </a:lnTo>
                  <a:lnTo>
                    <a:pt x="105" y="30"/>
                  </a:lnTo>
                  <a:lnTo>
                    <a:pt x="105" y="30"/>
                  </a:lnTo>
                  <a:lnTo>
                    <a:pt x="107" y="30"/>
                  </a:lnTo>
                  <a:lnTo>
                    <a:pt x="108" y="31"/>
                  </a:lnTo>
                  <a:lnTo>
                    <a:pt x="108" y="33"/>
                  </a:lnTo>
                  <a:lnTo>
                    <a:pt x="108" y="33"/>
                  </a:lnTo>
                  <a:lnTo>
                    <a:pt x="108" y="34"/>
                  </a:lnTo>
                  <a:lnTo>
                    <a:pt x="109" y="35"/>
                  </a:lnTo>
                  <a:lnTo>
                    <a:pt x="109" y="36"/>
                  </a:lnTo>
                  <a:lnTo>
                    <a:pt x="109" y="48"/>
                  </a:lnTo>
                  <a:lnTo>
                    <a:pt x="109" y="64"/>
                  </a:lnTo>
                  <a:lnTo>
                    <a:pt x="109" y="64"/>
                  </a:lnTo>
                  <a:lnTo>
                    <a:pt x="109" y="65"/>
                  </a:lnTo>
                  <a:lnTo>
                    <a:pt x="109" y="66"/>
                  </a:lnTo>
                  <a:lnTo>
                    <a:pt x="110" y="67"/>
                  </a:lnTo>
                  <a:lnTo>
                    <a:pt x="110" y="67"/>
                  </a:lnTo>
                  <a:lnTo>
                    <a:pt x="112" y="68"/>
                  </a:lnTo>
                  <a:lnTo>
                    <a:pt x="113" y="69"/>
                  </a:lnTo>
                  <a:lnTo>
                    <a:pt x="114" y="69"/>
                  </a:lnTo>
                  <a:lnTo>
                    <a:pt x="115" y="69"/>
                  </a:lnTo>
                  <a:lnTo>
                    <a:pt x="116" y="69"/>
                  </a:lnTo>
                  <a:lnTo>
                    <a:pt x="117" y="69"/>
                  </a:lnTo>
                  <a:lnTo>
                    <a:pt x="118" y="70"/>
                  </a:lnTo>
                  <a:lnTo>
                    <a:pt x="119" y="70"/>
                  </a:lnTo>
                  <a:lnTo>
                    <a:pt x="120" y="70"/>
                  </a:lnTo>
                  <a:lnTo>
                    <a:pt x="121" y="71"/>
                  </a:lnTo>
                  <a:lnTo>
                    <a:pt x="123" y="71"/>
                  </a:lnTo>
                  <a:lnTo>
                    <a:pt x="123" y="71"/>
                  </a:lnTo>
                  <a:lnTo>
                    <a:pt x="125" y="72"/>
                  </a:lnTo>
                  <a:lnTo>
                    <a:pt x="126" y="72"/>
                  </a:lnTo>
                  <a:lnTo>
                    <a:pt x="128" y="72"/>
                  </a:lnTo>
                  <a:lnTo>
                    <a:pt x="128" y="72"/>
                  </a:lnTo>
                  <a:lnTo>
                    <a:pt x="130" y="72"/>
                  </a:lnTo>
                  <a:lnTo>
                    <a:pt x="131" y="72"/>
                  </a:lnTo>
                  <a:lnTo>
                    <a:pt x="132" y="73"/>
                  </a:lnTo>
                  <a:lnTo>
                    <a:pt x="133" y="73"/>
                  </a:lnTo>
                  <a:lnTo>
                    <a:pt x="134" y="74"/>
                  </a:lnTo>
                  <a:lnTo>
                    <a:pt x="135" y="75"/>
                  </a:lnTo>
                  <a:lnTo>
                    <a:pt x="136" y="75"/>
                  </a:lnTo>
                  <a:lnTo>
                    <a:pt x="136" y="76"/>
                  </a:lnTo>
                  <a:lnTo>
                    <a:pt x="137" y="77"/>
                  </a:lnTo>
                  <a:lnTo>
                    <a:pt x="137" y="78"/>
                  </a:lnTo>
                  <a:lnTo>
                    <a:pt x="137" y="80"/>
                  </a:lnTo>
                  <a:lnTo>
                    <a:pt x="137" y="80"/>
                  </a:lnTo>
                  <a:lnTo>
                    <a:pt x="137" y="82"/>
                  </a:lnTo>
                  <a:lnTo>
                    <a:pt x="137" y="82"/>
                  </a:lnTo>
                  <a:lnTo>
                    <a:pt x="138" y="84"/>
                  </a:lnTo>
                  <a:lnTo>
                    <a:pt x="138" y="86"/>
                  </a:lnTo>
                  <a:lnTo>
                    <a:pt x="138" y="88"/>
                  </a:lnTo>
                  <a:lnTo>
                    <a:pt x="137" y="89"/>
                  </a:lnTo>
                  <a:lnTo>
                    <a:pt x="137" y="90"/>
                  </a:lnTo>
                  <a:lnTo>
                    <a:pt x="138" y="92"/>
                  </a:lnTo>
                  <a:lnTo>
                    <a:pt x="138" y="93"/>
                  </a:lnTo>
                  <a:lnTo>
                    <a:pt x="139" y="93"/>
                  </a:lnTo>
                  <a:lnTo>
                    <a:pt x="139" y="93"/>
                  </a:lnTo>
                  <a:lnTo>
                    <a:pt x="141" y="94"/>
                  </a:lnTo>
                  <a:lnTo>
                    <a:pt x="142" y="95"/>
                  </a:lnTo>
                  <a:lnTo>
                    <a:pt x="144" y="95"/>
                  </a:lnTo>
                  <a:lnTo>
                    <a:pt x="144" y="96"/>
                  </a:lnTo>
                  <a:lnTo>
                    <a:pt x="145" y="97"/>
                  </a:lnTo>
                  <a:lnTo>
                    <a:pt x="146" y="98"/>
                  </a:lnTo>
                  <a:lnTo>
                    <a:pt x="147" y="99"/>
                  </a:lnTo>
                  <a:lnTo>
                    <a:pt x="147" y="101"/>
                  </a:lnTo>
                  <a:lnTo>
                    <a:pt x="148" y="101"/>
                  </a:lnTo>
                  <a:lnTo>
                    <a:pt x="148" y="102"/>
                  </a:lnTo>
                  <a:lnTo>
                    <a:pt x="149" y="103"/>
                  </a:lnTo>
                  <a:lnTo>
                    <a:pt x="149" y="105"/>
                  </a:lnTo>
                  <a:lnTo>
                    <a:pt x="149" y="106"/>
                  </a:lnTo>
                  <a:lnTo>
                    <a:pt x="149" y="107"/>
                  </a:lnTo>
                  <a:lnTo>
                    <a:pt x="149" y="108"/>
                  </a:lnTo>
                  <a:lnTo>
                    <a:pt x="149" y="110"/>
                  </a:lnTo>
                  <a:lnTo>
                    <a:pt x="148" y="111"/>
                  </a:lnTo>
                  <a:lnTo>
                    <a:pt x="147" y="112"/>
                  </a:lnTo>
                  <a:lnTo>
                    <a:pt x="147" y="113"/>
                  </a:lnTo>
                  <a:lnTo>
                    <a:pt x="147" y="114"/>
                  </a:lnTo>
                  <a:lnTo>
                    <a:pt x="147" y="116"/>
                  </a:lnTo>
                  <a:lnTo>
                    <a:pt x="147" y="117"/>
                  </a:lnTo>
                  <a:lnTo>
                    <a:pt x="147" y="119"/>
                  </a:lnTo>
                  <a:lnTo>
                    <a:pt x="147" y="120"/>
                  </a:lnTo>
                  <a:lnTo>
                    <a:pt x="147" y="121"/>
                  </a:lnTo>
                  <a:lnTo>
                    <a:pt x="146" y="123"/>
                  </a:lnTo>
                  <a:lnTo>
                    <a:pt x="145" y="124"/>
                  </a:lnTo>
                  <a:lnTo>
                    <a:pt x="144" y="126"/>
                  </a:lnTo>
                  <a:lnTo>
                    <a:pt x="144" y="128"/>
                  </a:lnTo>
                  <a:lnTo>
                    <a:pt x="144" y="130"/>
                  </a:lnTo>
                  <a:lnTo>
                    <a:pt x="143" y="132"/>
                  </a:lnTo>
                  <a:lnTo>
                    <a:pt x="143" y="133"/>
                  </a:lnTo>
                  <a:lnTo>
                    <a:pt x="143" y="134"/>
                  </a:lnTo>
                  <a:lnTo>
                    <a:pt x="143" y="136"/>
                  </a:lnTo>
                  <a:lnTo>
                    <a:pt x="143" y="137"/>
                  </a:lnTo>
                  <a:lnTo>
                    <a:pt x="143" y="139"/>
                  </a:lnTo>
                  <a:lnTo>
                    <a:pt x="143" y="140"/>
                  </a:lnTo>
                  <a:lnTo>
                    <a:pt x="143" y="141"/>
                  </a:lnTo>
                  <a:lnTo>
                    <a:pt x="143" y="142"/>
                  </a:lnTo>
                  <a:lnTo>
                    <a:pt x="144" y="145"/>
                  </a:lnTo>
                  <a:lnTo>
                    <a:pt x="144" y="147"/>
                  </a:lnTo>
                  <a:lnTo>
                    <a:pt x="144" y="149"/>
                  </a:lnTo>
                  <a:lnTo>
                    <a:pt x="144" y="151"/>
                  </a:lnTo>
                  <a:lnTo>
                    <a:pt x="145" y="153"/>
                  </a:lnTo>
                  <a:lnTo>
                    <a:pt x="146" y="155"/>
                  </a:lnTo>
                  <a:lnTo>
                    <a:pt x="147" y="157"/>
                  </a:lnTo>
                  <a:lnTo>
                    <a:pt x="147" y="158"/>
                  </a:lnTo>
                  <a:lnTo>
                    <a:pt x="147" y="160"/>
                  </a:lnTo>
                  <a:lnTo>
                    <a:pt x="148" y="160"/>
                  </a:lnTo>
                  <a:lnTo>
                    <a:pt x="149" y="162"/>
                  </a:lnTo>
                  <a:lnTo>
                    <a:pt x="149" y="163"/>
                  </a:lnTo>
                  <a:lnTo>
                    <a:pt x="150" y="165"/>
                  </a:lnTo>
                  <a:lnTo>
                    <a:pt x="151" y="167"/>
                  </a:lnTo>
                  <a:lnTo>
                    <a:pt x="152" y="168"/>
                  </a:lnTo>
                  <a:lnTo>
                    <a:pt x="153" y="169"/>
                  </a:lnTo>
                  <a:lnTo>
                    <a:pt x="155" y="169"/>
                  </a:lnTo>
                  <a:lnTo>
                    <a:pt x="157" y="169"/>
                  </a:lnTo>
                  <a:lnTo>
                    <a:pt x="159" y="169"/>
                  </a:lnTo>
                  <a:lnTo>
                    <a:pt x="160" y="170"/>
                  </a:lnTo>
                  <a:lnTo>
                    <a:pt x="161" y="170"/>
                  </a:lnTo>
                  <a:lnTo>
                    <a:pt x="162" y="171"/>
                  </a:lnTo>
                  <a:lnTo>
                    <a:pt x="162" y="173"/>
                  </a:lnTo>
                  <a:lnTo>
                    <a:pt x="163" y="174"/>
                  </a:lnTo>
                  <a:lnTo>
                    <a:pt x="165" y="175"/>
                  </a:lnTo>
                  <a:lnTo>
                    <a:pt x="165" y="176"/>
                  </a:lnTo>
                  <a:lnTo>
                    <a:pt x="166" y="178"/>
                  </a:lnTo>
                  <a:lnTo>
                    <a:pt x="167" y="178"/>
                  </a:lnTo>
                  <a:lnTo>
                    <a:pt x="167" y="181"/>
                  </a:lnTo>
                  <a:lnTo>
                    <a:pt x="167" y="183"/>
                  </a:lnTo>
                  <a:lnTo>
                    <a:pt x="167" y="184"/>
                  </a:lnTo>
                  <a:lnTo>
                    <a:pt x="168" y="186"/>
                  </a:lnTo>
                  <a:lnTo>
                    <a:pt x="169" y="187"/>
                  </a:lnTo>
                  <a:lnTo>
                    <a:pt x="170" y="189"/>
                  </a:lnTo>
                  <a:lnTo>
                    <a:pt x="170" y="190"/>
                  </a:lnTo>
                  <a:lnTo>
                    <a:pt x="171" y="191"/>
                  </a:lnTo>
                  <a:lnTo>
                    <a:pt x="172" y="191"/>
                  </a:lnTo>
                  <a:lnTo>
                    <a:pt x="171" y="193"/>
                  </a:lnTo>
                  <a:lnTo>
                    <a:pt x="172" y="194"/>
                  </a:lnTo>
                  <a:lnTo>
                    <a:pt x="173" y="194"/>
                  </a:lnTo>
                  <a:lnTo>
                    <a:pt x="174" y="196"/>
                  </a:lnTo>
                  <a:lnTo>
                    <a:pt x="173" y="197"/>
                  </a:lnTo>
                  <a:lnTo>
                    <a:pt x="172" y="199"/>
                  </a:lnTo>
                  <a:lnTo>
                    <a:pt x="172" y="200"/>
                  </a:lnTo>
                  <a:lnTo>
                    <a:pt x="172" y="201"/>
                  </a:lnTo>
                  <a:lnTo>
                    <a:pt x="173" y="202"/>
                  </a:lnTo>
                  <a:lnTo>
                    <a:pt x="174" y="204"/>
                  </a:lnTo>
                  <a:lnTo>
                    <a:pt x="175" y="205"/>
                  </a:lnTo>
                  <a:lnTo>
                    <a:pt x="175" y="207"/>
                  </a:lnTo>
                  <a:lnTo>
                    <a:pt x="176" y="207"/>
                  </a:lnTo>
                  <a:lnTo>
                    <a:pt x="177" y="209"/>
                  </a:lnTo>
                  <a:lnTo>
                    <a:pt x="178" y="209"/>
                  </a:lnTo>
                  <a:lnTo>
                    <a:pt x="179" y="210"/>
                  </a:lnTo>
                  <a:lnTo>
                    <a:pt x="180" y="210"/>
                  </a:lnTo>
                  <a:lnTo>
                    <a:pt x="182" y="209"/>
                  </a:lnTo>
                  <a:lnTo>
                    <a:pt x="183" y="209"/>
                  </a:lnTo>
                  <a:lnTo>
                    <a:pt x="184" y="208"/>
                  </a:lnTo>
                  <a:lnTo>
                    <a:pt x="186" y="207"/>
                  </a:lnTo>
                  <a:lnTo>
                    <a:pt x="188" y="206"/>
                  </a:lnTo>
                  <a:lnTo>
                    <a:pt x="189" y="205"/>
                  </a:lnTo>
                  <a:lnTo>
                    <a:pt x="191" y="205"/>
                  </a:lnTo>
                  <a:lnTo>
                    <a:pt x="193" y="205"/>
                  </a:lnTo>
                  <a:lnTo>
                    <a:pt x="195" y="206"/>
                  </a:lnTo>
                  <a:lnTo>
                    <a:pt x="196" y="206"/>
                  </a:lnTo>
                  <a:lnTo>
                    <a:pt x="197" y="207"/>
                  </a:lnTo>
                  <a:lnTo>
                    <a:pt x="198" y="207"/>
                  </a:lnTo>
                  <a:lnTo>
                    <a:pt x="199" y="208"/>
                  </a:lnTo>
                  <a:lnTo>
                    <a:pt x="200" y="209"/>
                  </a:lnTo>
                  <a:lnTo>
                    <a:pt x="201" y="210"/>
                  </a:lnTo>
                  <a:lnTo>
                    <a:pt x="202" y="211"/>
                  </a:lnTo>
                  <a:lnTo>
                    <a:pt x="203" y="212"/>
                  </a:lnTo>
                  <a:lnTo>
                    <a:pt x="204" y="214"/>
                  </a:lnTo>
                  <a:lnTo>
                    <a:pt x="205" y="215"/>
                  </a:lnTo>
                  <a:lnTo>
                    <a:pt x="205" y="216"/>
                  </a:lnTo>
                  <a:lnTo>
                    <a:pt x="206" y="217"/>
                  </a:lnTo>
                  <a:lnTo>
                    <a:pt x="206" y="218"/>
                  </a:lnTo>
                  <a:lnTo>
                    <a:pt x="206" y="219"/>
                  </a:lnTo>
                  <a:lnTo>
                    <a:pt x="208" y="220"/>
                  </a:lnTo>
                  <a:lnTo>
                    <a:pt x="208" y="221"/>
                  </a:lnTo>
                  <a:lnTo>
                    <a:pt x="209" y="222"/>
                  </a:lnTo>
                  <a:lnTo>
                    <a:pt x="209" y="223"/>
                  </a:lnTo>
                  <a:lnTo>
                    <a:pt x="209" y="224"/>
                  </a:lnTo>
                  <a:lnTo>
                    <a:pt x="209" y="225"/>
                  </a:lnTo>
                  <a:lnTo>
                    <a:pt x="210" y="226"/>
                  </a:lnTo>
                  <a:lnTo>
                    <a:pt x="211" y="227"/>
                  </a:lnTo>
                  <a:lnTo>
                    <a:pt x="211" y="228"/>
                  </a:lnTo>
                  <a:lnTo>
                    <a:pt x="211" y="229"/>
                  </a:lnTo>
                  <a:lnTo>
                    <a:pt x="211" y="230"/>
                  </a:lnTo>
                  <a:lnTo>
                    <a:pt x="211" y="230"/>
                  </a:lnTo>
                  <a:lnTo>
                    <a:pt x="211" y="231"/>
                  </a:lnTo>
                  <a:lnTo>
                    <a:pt x="211" y="245"/>
                  </a:lnTo>
                  <a:lnTo>
                    <a:pt x="211" y="246"/>
                  </a:lnTo>
                  <a:lnTo>
                    <a:pt x="211" y="246"/>
                  </a:lnTo>
                  <a:lnTo>
                    <a:pt x="211" y="247"/>
                  </a:lnTo>
                  <a:lnTo>
                    <a:pt x="212" y="247"/>
                  </a:lnTo>
                  <a:lnTo>
                    <a:pt x="212" y="248"/>
                  </a:lnTo>
                  <a:lnTo>
                    <a:pt x="213" y="249"/>
                  </a:lnTo>
                  <a:lnTo>
                    <a:pt x="213" y="249"/>
                  </a:lnTo>
                  <a:lnTo>
                    <a:pt x="214" y="250"/>
                  </a:lnTo>
                  <a:lnTo>
                    <a:pt x="214" y="251"/>
                  </a:lnTo>
                  <a:lnTo>
                    <a:pt x="214" y="251"/>
                  </a:lnTo>
                  <a:lnTo>
                    <a:pt x="214" y="252"/>
                  </a:lnTo>
                  <a:lnTo>
                    <a:pt x="214" y="253"/>
                  </a:lnTo>
                  <a:lnTo>
                    <a:pt x="214" y="254"/>
                  </a:lnTo>
                  <a:lnTo>
                    <a:pt x="214" y="255"/>
                  </a:lnTo>
                  <a:lnTo>
                    <a:pt x="215" y="255"/>
                  </a:lnTo>
                  <a:lnTo>
                    <a:pt x="215" y="256"/>
                  </a:lnTo>
                  <a:lnTo>
                    <a:pt x="215" y="257"/>
                  </a:lnTo>
                  <a:lnTo>
                    <a:pt x="216" y="258"/>
                  </a:lnTo>
                  <a:lnTo>
                    <a:pt x="216" y="259"/>
                  </a:lnTo>
                  <a:lnTo>
                    <a:pt x="216" y="259"/>
                  </a:lnTo>
                  <a:lnTo>
                    <a:pt x="217" y="260"/>
                  </a:lnTo>
                  <a:lnTo>
                    <a:pt x="217" y="261"/>
                  </a:lnTo>
                  <a:lnTo>
                    <a:pt x="217" y="262"/>
                  </a:lnTo>
                  <a:lnTo>
                    <a:pt x="217" y="262"/>
                  </a:lnTo>
                  <a:lnTo>
                    <a:pt x="219" y="263"/>
                  </a:lnTo>
                  <a:lnTo>
                    <a:pt x="219" y="264"/>
                  </a:lnTo>
                  <a:lnTo>
                    <a:pt x="219" y="264"/>
                  </a:lnTo>
                  <a:lnTo>
                    <a:pt x="220" y="265"/>
                  </a:lnTo>
                  <a:lnTo>
                    <a:pt x="220" y="267"/>
                  </a:lnTo>
                  <a:lnTo>
                    <a:pt x="220" y="267"/>
                  </a:lnTo>
                  <a:lnTo>
                    <a:pt x="220" y="268"/>
                  </a:lnTo>
                  <a:lnTo>
                    <a:pt x="221" y="269"/>
                  </a:lnTo>
                  <a:lnTo>
                    <a:pt x="222" y="269"/>
                  </a:lnTo>
                  <a:lnTo>
                    <a:pt x="222" y="269"/>
                  </a:lnTo>
                  <a:lnTo>
                    <a:pt x="222" y="270"/>
                  </a:lnTo>
                  <a:lnTo>
                    <a:pt x="222" y="271"/>
                  </a:lnTo>
                  <a:lnTo>
                    <a:pt x="222" y="272"/>
                  </a:lnTo>
                  <a:lnTo>
                    <a:pt x="221" y="272"/>
                  </a:lnTo>
                  <a:lnTo>
                    <a:pt x="222" y="273"/>
                  </a:lnTo>
                  <a:lnTo>
                    <a:pt x="222" y="274"/>
                  </a:lnTo>
                  <a:lnTo>
                    <a:pt x="223" y="274"/>
                  </a:lnTo>
                  <a:lnTo>
                    <a:pt x="223" y="275"/>
                  </a:lnTo>
                  <a:lnTo>
                    <a:pt x="222" y="275"/>
                  </a:lnTo>
                  <a:lnTo>
                    <a:pt x="222" y="276"/>
                  </a:lnTo>
                  <a:lnTo>
                    <a:pt x="222" y="276"/>
                  </a:lnTo>
                  <a:lnTo>
                    <a:pt x="222" y="277"/>
                  </a:lnTo>
                  <a:lnTo>
                    <a:pt x="222" y="278"/>
                  </a:lnTo>
                  <a:lnTo>
                    <a:pt x="222" y="279"/>
                  </a:lnTo>
                  <a:lnTo>
                    <a:pt x="222" y="280"/>
                  </a:lnTo>
                  <a:lnTo>
                    <a:pt x="223" y="280"/>
                  </a:lnTo>
                  <a:lnTo>
                    <a:pt x="223" y="281"/>
                  </a:lnTo>
                  <a:lnTo>
                    <a:pt x="223" y="282"/>
                  </a:lnTo>
                  <a:lnTo>
                    <a:pt x="223" y="282"/>
                  </a:lnTo>
                  <a:lnTo>
                    <a:pt x="223" y="283"/>
                  </a:lnTo>
                  <a:lnTo>
                    <a:pt x="224" y="284"/>
                  </a:lnTo>
                  <a:lnTo>
                    <a:pt x="225" y="284"/>
                  </a:lnTo>
                  <a:lnTo>
                    <a:pt x="226" y="285"/>
                  </a:lnTo>
                  <a:lnTo>
                    <a:pt x="226" y="285"/>
                  </a:lnTo>
                  <a:lnTo>
                    <a:pt x="225" y="286"/>
                  </a:lnTo>
                  <a:lnTo>
                    <a:pt x="226" y="287"/>
                  </a:lnTo>
                  <a:lnTo>
                    <a:pt x="227" y="287"/>
                  </a:lnTo>
                  <a:lnTo>
                    <a:pt x="233" y="295"/>
                  </a:lnTo>
                  <a:lnTo>
                    <a:pt x="242" y="296"/>
                  </a:lnTo>
                  <a:lnTo>
                    <a:pt x="242" y="303"/>
                  </a:lnTo>
                  <a:lnTo>
                    <a:pt x="239" y="302"/>
                  </a:lnTo>
                  <a:lnTo>
                    <a:pt x="237" y="307"/>
                  </a:lnTo>
                  <a:lnTo>
                    <a:pt x="237" y="308"/>
                  </a:lnTo>
                  <a:lnTo>
                    <a:pt x="237" y="309"/>
                  </a:lnTo>
                  <a:lnTo>
                    <a:pt x="237" y="310"/>
                  </a:lnTo>
                  <a:lnTo>
                    <a:pt x="237" y="311"/>
                  </a:lnTo>
                  <a:lnTo>
                    <a:pt x="236" y="311"/>
                  </a:lnTo>
                  <a:lnTo>
                    <a:pt x="236" y="312"/>
                  </a:lnTo>
                  <a:lnTo>
                    <a:pt x="236" y="313"/>
                  </a:lnTo>
                  <a:lnTo>
                    <a:pt x="235" y="314"/>
                  </a:lnTo>
                  <a:lnTo>
                    <a:pt x="235" y="314"/>
                  </a:lnTo>
                  <a:lnTo>
                    <a:pt x="235" y="315"/>
                  </a:lnTo>
                  <a:lnTo>
                    <a:pt x="234" y="315"/>
                  </a:lnTo>
                  <a:lnTo>
                    <a:pt x="234" y="316"/>
                  </a:lnTo>
                  <a:lnTo>
                    <a:pt x="233" y="316"/>
                  </a:lnTo>
                  <a:lnTo>
                    <a:pt x="233" y="317"/>
                  </a:lnTo>
                  <a:lnTo>
                    <a:pt x="232" y="318"/>
                  </a:lnTo>
                  <a:lnTo>
                    <a:pt x="232" y="319"/>
                  </a:lnTo>
                  <a:lnTo>
                    <a:pt x="231" y="319"/>
                  </a:lnTo>
                  <a:lnTo>
                    <a:pt x="231" y="320"/>
                  </a:lnTo>
                  <a:lnTo>
                    <a:pt x="230" y="321"/>
                  </a:lnTo>
                  <a:lnTo>
                    <a:pt x="229" y="322"/>
                  </a:lnTo>
                  <a:lnTo>
                    <a:pt x="229" y="323"/>
                  </a:lnTo>
                  <a:lnTo>
                    <a:pt x="230" y="324"/>
                  </a:lnTo>
                  <a:lnTo>
                    <a:pt x="231" y="324"/>
                  </a:lnTo>
                  <a:lnTo>
                    <a:pt x="232" y="324"/>
                  </a:lnTo>
                  <a:lnTo>
                    <a:pt x="232" y="326"/>
                  </a:lnTo>
                  <a:lnTo>
                    <a:pt x="232" y="327"/>
                  </a:lnTo>
                  <a:lnTo>
                    <a:pt x="233" y="328"/>
                  </a:lnTo>
                  <a:lnTo>
                    <a:pt x="234" y="329"/>
                  </a:lnTo>
                  <a:lnTo>
                    <a:pt x="233" y="329"/>
                  </a:lnTo>
                  <a:lnTo>
                    <a:pt x="233" y="331"/>
                  </a:lnTo>
                  <a:lnTo>
                    <a:pt x="234" y="331"/>
                  </a:lnTo>
                  <a:lnTo>
                    <a:pt x="235" y="332"/>
                  </a:lnTo>
                  <a:lnTo>
                    <a:pt x="234" y="332"/>
                  </a:lnTo>
                  <a:lnTo>
                    <a:pt x="235" y="333"/>
                  </a:lnTo>
                  <a:lnTo>
                    <a:pt x="235" y="334"/>
                  </a:lnTo>
                  <a:lnTo>
                    <a:pt x="235" y="334"/>
                  </a:lnTo>
                  <a:lnTo>
                    <a:pt x="235" y="335"/>
                  </a:lnTo>
                  <a:lnTo>
                    <a:pt x="235" y="336"/>
                  </a:lnTo>
                  <a:lnTo>
                    <a:pt x="235" y="337"/>
                  </a:lnTo>
                  <a:lnTo>
                    <a:pt x="234" y="338"/>
                  </a:lnTo>
                  <a:lnTo>
                    <a:pt x="232" y="339"/>
                  </a:lnTo>
                  <a:lnTo>
                    <a:pt x="232" y="340"/>
                  </a:lnTo>
                  <a:lnTo>
                    <a:pt x="230" y="340"/>
                  </a:lnTo>
                  <a:lnTo>
                    <a:pt x="229" y="340"/>
                  </a:lnTo>
                  <a:lnTo>
                    <a:pt x="228" y="340"/>
                  </a:lnTo>
                  <a:lnTo>
                    <a:pt x="227" y="339"/>
                  </a:lnTo>
                  <a:lnTo>
                    <a:pt x="227" y="338"/>
                  </a:lnTo>
                  <a:lnTo>
                    <a:pt x="227" y="337"/>
                  </a:lnTo>
                  <a:lnTo>
                    <a:pt x="225" y="337"/>
                  </a:lnTo>
                  <a:lnTo>
                    <a:pt x="224" y="337"/>
                  </a:lnTo>
                  <a:lnTo>
                    <a:pt x="224" y="337"/>
                  </a:lnTo>
                  <a:lnTo>
                    <a:pt x="223" y="337"/>
                  </a:lnTo>
                  <a:lnTo>
                    <a:pt x="222" y="337"/>
                  </a:lnTo>
                  <a:lnTo>
                    <a:pt x="221" y="337"/>
                  </a:lnTo>
                  <a:lnTo>
                    <a:pt x="219" y="337"/>
                  </a:lnTo>
                  <a:lnTo>
                    <a:pt x="219" y="337"/>
                  </a:lnTo>
                  <a:lnTo>
                    <a:pt x="217" y="337"/>
                  </a:lnTo>
                  <a:lnTo>
                    <a:pt x="216" y="337"/>
                  </a:lnTo>
                  <a:lnTo>
                    <a:pt x="216" y="337"/>
                  </a:lnTo>
                  <a:lnTo>
                    <a:pt x="214" y="336"/>
                  </a:lnTo>
                  <a:lnTo>
                    <a:pt x="214" y="335"/>
                  </a:lnTo>
                  <a:lnTo>
                    <a:pt x="214" y="334"/>
                  </a:lnTo>
                  <a:lnTo>
                    <a:pt x="213" y="334"/>
                  </a:lnTo>
                  <a:lnTo>
                    <a:pt x="213" y="333"/>
                  </a:lnTo>
                  <a:lnTo>
                    <a:pt x="212" y="332"/>
                  </a:lnTo>
                  <a:lnTo>
                    <a:pt x="212" y="332"/>
                  </a:lnTo>
                  <a:lnTo>
                    <a:pt x="211" y="331"/>
                  </a:lnTo>
                  <a:lnTo>
                    <a:pt x="211" y="329"/>
                  </a:lnTo>
                  <a:lnTo>
                    <a:pt x="211" y="329"/>
                  </a:lnTo>
                  <a:lnTo>
                    <a:pt x="211" y="328"/>
                  </a:lnTo>
                  <a:lnTo>
                    <a:pt x="210" y="327"/>
                  </a:lnTo>
                  <a:lnTo>
                    <a:pt x="210" y="327"/>
                  </a:lnTo>
                  <a:lnTo>
                    <a:pt x="209" y="326"/>
                  </a:lnTo>
                  <a:lnTo>
                    <a:pt x="209" y="325"/>
                  </a:lnTo>
                  <a:lnTo>
                    <a:pt x="209" y="324"/>
                  </a:lnTo>
                  <a:lnTo>
                    <a:pt x="208" y="324"/>
                  </a:lnTo>
                  <a:lnTo>
                    <a:pt x="207" y="323"/>
                  </a:lnTo>
                  <a:lnTo>
                    <a:pt x="206" y="322"/>
                  </a:lnTo>
                  <a:lnTo>
                    <a:pt x="206" y="321"/>
                  </a:lnTo>
                  <a:lnTo>
                    <a:pt x="206" y="321"/>
                  </a:lnTo>
                  <a:lnTo>
                    <a:pt x="206" y="320"/>
                  </a:lnTo>
                  <a:lnTo>
                    <a:pt x="205" y="320"/>
                  </a:lnTo>
                  <a:lnTo>
                    <a:pt x="204" y="319"/>
                  </a:lnTo>
                  <a:lnTo>
                    <a:pt x="204" y="319"/>
                  </a:lnTo>
                  <a:lnTo>
                    <a:pt x="204" y="319"/>
                  </a:lnTo>
                  <a:lnTo>
                    <a:pt x="203" y="318"/>
                  </a:lnTo>
                  <a:lnTo>
                    <a:pt x="202" y="317"/>
                  </a:lnTo>
                  <a:lnTo>
                    <a:pt x="201" y="316"/>
                  </a:lnTo>
                  <a:lnTo>
                    <a:pt x="201" y="316"/>
                  </a:lnTo>
                  <a:lnTo>
                    <a:pt x="200" y="315"/>
                  </a:lnTo>
                  <a:lnTo>
                    <a:pt x="199" y="314"/>
                  </a:lnTo>
                  <a:lnTo>
                    <a:pt x="198" y="314"/>
                  </a:lnTo>
                  <a:lnTo>
                    <a:pt x="198" y="313"/>
                  </a:lnTo>
                  <a:lnTo>
                    <a:pt x="197" y="312"/>
                  </a:lnTo>
                  <a:lnTo>
                    <a:pt x="196" y="311"/>
                  </a:lnTo>
                  <a:lnTo>
                    <a:pt x="196" y="311"/>
                  </a:lnTo>
                  <a:lnTo>
                    <a:pt x="196" y="310"/>
                  </a:lnTo>
                  <a:lnTo>
                    <a:pt x="195" y="309"/>
                  </a:lnTo>
                  <a:lnTo>
                    <a:pt x="194" y="308"/>
                  </a:lnTo>
                  <a:lnTo>
                    <a:pt x="193" y="308"/>
                  </a:lnTo>
                  <a:lnTo>
                    <a:pt x="193" y="306"/>
                  </a:lnTo>
                  <a:lnTo>
                    <a:pt x="193" y="306"/>
                  </a:lnTo>
                  <a:lnTo>
                    <a:pt x="192" y="305"/>
                  </a:lnTo>
                  <a:lnTo>
                    <a:pt x="192" y="304"/>
                  </a:lnTo>
                  <a:lnTo>
                    <a:pt x="191" y="303"/>
                  </a:lnTo>
                  <a:lnTo>
                    <a:pt x="191" y="303"/>
                  </a:lnTo>
                  <a:lnTo>
                    <a:pt x="190" y="302"/>
                  </a:lnTo>
                  <a:lnTo>
                    <a:pt x="189" y="301"/>
                  </a:lnTo>
                  <a:lnTo>
                    <a:pt x="189" y="301"/>
                  </a:lnTo>
                  <a:lnTo>
                    <a:pt x="188" y="300"/>
                  </a:lnTo>
                  <a:lnTo>
                    <a:pt x="188" y="299"/>
                  </a:lnTo>
                  <a:lnTo>
                    <a:pt x="187" y="298"/>
                  </a:lnTo>
                  <a:lnTo>
                    <a:pt x="186" y="298"/>
                  </a:lnTo>
                  <a:lnTo>
                    <a:pt x="185" y="297"/>
                  </a:lnTo>
                  <a:lnTo>
                    <a:pt x="185" y="296"/>
                  </a:lnTo>
                  <a:lnTo>
                    <a:pt x="185" y="296"/>
                  </a:lnTo>
                  <a:lnTo>
                    <a:pt x="185" y="295"/>
                  </a:lnTo>
                  <a:lnTo>
                    <a:pt x="184" y="295"/>
                  </a:lnTo>
                  <a:lnTo>
                    <a:pt x="183" y="294"/>
                  </a:lnTo>
                  <a:lnTo>
                    <a:pt x="183" y="293"/>
                  </a:lnTo>
                  <a:lnTo>
                    <a:pt x="182" y="293"/>
                  </a:lnTo>
                  <a:lnTo>
                    <a:pt x="181" y="292"/>
                  </a:lnTo>
                  <a:lnTo>
                    <a:pt x="181" y="291"/>
                  </a:lnTo>
                  <a:lnTo>
                    <a:pt x="180" y="291"/>
                  </a:lnTo>
                  <a:lnTo>
                    <a:pt x="180" y="290"/>
                  </a:lnTo>
                  <a:lnTo>
                    <a:pt x="180" y="290"/>
                  </a:lnTo>
                  <a:lnTo>
                    <a:pt x="179" y="289"/>
                  </a:lnTo>
                  <a:lnTo>
                    <a:pt x="178" y="288"/>
                  </a:lnTo>
                  <a:lnTo>
                    <a:pt x="178" y="288"/>
                  </a:lnTo>
                  <a:lnTo>
                    <a:pt x="177" y="287"/>
                  </a:lnTo>
                  <a:lnTo>
                    <a:pt x="176" y="286"/>
                  </a:lnTo>
                  <a:lnTo>
                    <a:pt x="175" y="286"/>
                  </a:lnTo>
                  <a:lnTo>
                    <a:pt x="175" y="286"/>
                  </a:lnTo>
                  <a:lnTo>
                    <a:pt x="175" y="285"/>
                  </a:lnTo>
                  <a:lnTo>
                    <a:pt x="175" y="285"/>
                  </a:lnTo>
                  <a:lnTo>
                    <a:pt x="176" y="285"/>
                  </a:lnTo>
                  <a:lnTo>
                    <a:pt x="177" y="285"/>
                  </a:lnTo>
                  <a:lnTo>
                    <a:pt x="178" y="285"/>
                  </a:lnTo>
                  <a:lnTo>
                    <a:pt x="178" y="286"/>
                  </a:lnTo>
                  <a:lnTo>
                    <a:pt x="179" y="287"/>
                  </a:lnTo>
                  <a:lnTo>
                    <a:pt x="180" y="288"/>
                  </a:lnTo>
                  <a:lnTo>
                    <a:pt x="180" y="288"/>
                  </a:lnTo>
                  <a:lnTo>
                    <a:pt x="180" y="288"/>
                  </a:lnTo>
                  <a:lnTo>
                    <a:pt x="180" y="288"/>
                  </a:lnTo>
                  <a:lnTo>
                    <a:pt x="180" y="287"/>
                  </a:lnTo>
                  <a:lnTo>
                    <a:pt x="179" y="286"/>
                  </a:lnTo>
                  <a:lnTo>
                    <a:pt x="178" y="285"/>
                  </a:lnTo>
                  <a:lnTo>
                    <a:pt x="178" y="285"/>
                  </a:lnTo>
                  <a:lnTo>
                    <a:pt x="178" y="284"/>
                  </a:lnTo>
                  <a:lnTo>
                    <a:pt x="176" y="283"/>
                  </a:lnTo>
                  <a:lnTo>
                    <a:pt x="175" y="284"/>
                  </a:lnTo>
                  <a:lnTo>
                    <a:pt x="175" y="285"/>
                  </a:lnTo>
                  <a:lnTo>
                    <a:pt x="174" y="285"/>
                  </a:lnTo>
                  <a:lnTo>
                    <a:pt x="174" y="284"/>
                  </a:lnTo>
                  <a:lnTo>
                    <a:pt x="174" y="282"/>
                  </a:lnTo>
                  <a:lnTo>
                    <a:pt x="173" y="282"/>
                  </a:lnTo>
                  <a:lnTo>
                    <a:pt x="172" y="281"/>
                  </a:lnTo>
                  <a:lnTo>
                    <a:pt x="172" y="280"/>
                  </a:lnTo>
                  <a:lnTo>
                    <a:pt x="172" y="280"/>
                  </a:lnTo>
                  <a:lnTo>
                    <a:pt x="171" y="279"/>
                  </a:lnTo>
                  <a:lnTo>
                    <a:pt x="171" y="277"/>
                  </a:lnTo>
                  <a:lnTo>
                    <a:pt x="170" y="277"/>
                  </a:lnTo>
                  <a:lnTo>
                    <a:pt x="171" y="276"/>
                  </a:lnTo>
                  <a:lnTo>
                    <a:pt x="171" y="275"/>
                  </a:lnTo>
                  <a:lnTo>
                    <a:pt x="171" y="275"/>
                  </a:lnTo>
                  <a:lnTo>
                    <a:pt x="170" y="274"/>
                  </a:lnTo>
                  <a:lnTo>
                    <a:pt x="170" y="273"/>
                  </a:lnTo>
                  <a:lnTo>
                    <a:pt x="170" y="272"/>
                  </a:lnTo>
                  <a:lnTo>
                    <a:pt x="169" y="271"/>
                  </a:lnTo>
                  <a:lnTo>
                    <a:pt x="168" y="271"/>
                  </a:lnTo>
                  <a:lnTo>
                    <a:pt x="168" y="270"/>
                  </a:lnTo>
                  <a:lnTo>
                    <a:pt x="167" y="269"/>
                  </a:lnTo>
                  <a:lnTo>
                    <a:pt x="167" y="269"/>
                  </a:lnTo>
                  <a:lnTo>
                    <a:pt x="167" y="268"/>
                  </a:lnTo>
                  <a:lnTo>
                    <a:pt x="166" y="267"/>
                  </a:lnTo>
                  <a:lnTo>
                    <a:pt x="166" y="267"/>
                  </a:lnTo>
                  <a:lnTo>
                    <a:pt x="165" y="266"/>
                  </a:lnTo>
                  <a:lnTo>
                    <a:pt x="165" y="265"/>
                  </a:lnTo>
                  <a:lnTo>
                    <a:pt x="164" y="264"/>
                  </a:lnTo>
                  <a:lnTo>
                    <a:pt x="163" y="264"/>
                  </a:lnTo>
                  <a:lnTo>
                    <a:pt x="162" y="263"/>
                  </a:lnTo>
                  <a:lnTo>
                    <a:pt x="162" y="262"/>
                  </a:lnTo>
                  <a:lnTo>
                    <a:pt x="162" y="261"/>
                  </a:lnTo>
                  <a:lnTo>
                    <a:pt x="161" y="260"/>
                  </a:lnTo>
                  <a:lnTo>
                    <a:pt x="160" y="259"/>
                  </a:lnTo>
                  <a:lnTo>
                    <a:pt x="159" y="259"/>
                  </a:lnTo>
                  <a:lnTo>
                    <a:pt x="159" y="257"/>
                  </a:lnTo>
                  <a:lnTo>
                    <a:pt x="158" y="256"/>
                  </a:lnTo>
                  <a:lnTo>
                    <a:pt x="157" y="255"/>
                  </a:lnTo>
                  <a:lnTo>
                    <a:pt x="156" y="254"/>
                  </a:lnTo>
                  <a:lnTo>
                    <a:pt x="155" y="254"/>
                  </a:lnTo>
                  <a:lnTo>
                    <a:pt x="155" y="253"/>
                  </a:lnTo>
                  <a:lnTo>
                    <a:pt x="154" y="253"/>
                  </a:lnTo>
                  <a:lnTo>
                    <a:pt x="154" y="252"/>
                  </a:lnTo>
                  <a:lnTo>
                    <a:pt x="154" y="252"/>
                  </a:lnTo>
                  <a:lnTo>
                    <a:pt x="154" y="251"/>
                  </a:lnTo>
                  <a:lnTo>
                    <a:pt x="153" y="251"/>
                  </a:lnTo>
                  <a:lnTo>
                    <a:pt x="152" y="251"/>
                  </a:lnTo>
                  <a:lnTo>
                    <a:pt x="152" y="250"/>
                  </a:lnTo>
                  <a:lnTo>
                    <a:pt x="152" y="249"/>
                  </a:lnTo>
                  <a:lnTo>
                    <a:pt x="152" y="249"/>
                  </a:lnTo>
                  <a:lnTo>
                    <a:pt x="153" y="249"/>
                  </a:lnTo>
                  <a:lnTo>
                    <a:pt x="153" y="248"/>
                  </a:lnTo>
                  <a:lnTo>
                    <a:pt x="153" y="247"/>
                  </a:lnTo>
                  <a:lnTo>
                    <a:pt x="153" y="246"/>
                  </a:lnTo>
                  <a:lnTo>
                    <a:pt x="152" y="246"/>
                  </a:lnTo>
                  <a:lnTo>
                    <a:pt x="152" y="246"/>
                  </a:lnTo>
                  <a:lnTo>
                    <a:pt x="152" y="245"/>
                  </a:lnTo>
                  <a:lnTo>
                    <a:pt x="151" y="244"/>
                  </a:lnTo>
                  <a:lnTo>
                    <a:pt x="151" y="243"/>
                  </a:lnTo>
                  <a:lnTo>
                    <a:pt x="150" y="243"/>
                  </a:lnTo>
                  <a:lnTo>
                    <a:pt x="150" y="242"/>
                  </a:lnTo>
                  <a:lnTo>
                    <a:pt x="150" y="241"/>
                  </a:lnTo>
                  <a:lnTo>
                    <a:pt x="149" y="241"/>
                  </a:lnTo>
                  <a:lnTo>
                    <a:pt x="149" y="240"/>
                  </a:lnTo>
                  <a:lnTo>
                    <a:pt x="149" y="239"/>
                  </a:lnTo>
                  <a:lnTo>
                    <a:pt x="149" y="238"/>
                  </a:lnTo>
                  <a:lnTo>
                    <a:pt x="149" y="238"/>
                  </a:lnTo>
                  <a:lnTo>
                    <a:pt x="149" y="237"/>
                  </a:lnTo>
                  <a:lnTo>
                    <a:pt x="148" y="237"/>
                  </a:lnTo>
                  <a:lnTo>
                    <a:pt x="148" y="236"/>
                  </a:lnTo>
                  <a:lnTo>
                    <a:pt x="148" y="236"/>
                  </a:lnTo>
                  <a:lnTo>
                    <a:pt x="147" y="236"/>
                  </a:lnTo>
                  <a:lnTo>
                    <a:pt x="147" y="235"/>
                  </a:lnTo>
                  <a:lnTo>
                    <a:pt x="147" y="235"/>
                  </a:lnTo>
                  <a:lnTo>
                    <a:pt x="146" y="233"/>
                  </a:lnTo>
                  <a:lnTo>
                    <a:pt x="146" y="233"/>
                  </a:lnTo>
                  <a:lnTo>
                    <a:pt x="145" y="233"/>
                  </a:lnTo>
                  <a:lnTo>
                    <a:pt x="145" y="232"/>
                  </a:lnTo>
                  <a:lnTo>
                    <a:pt x="144" y="231"/>
                  </a:lnTo>
                  <a:lnTo>
                    <a:pt x="144" y="230"/>
                  </a:lnTo>
                  <a:lnTo>
                    <a:pt x="143" y="230"/>
                  </a:lnTo>
                  <a:lnTo>
                    <a:pt x="142" y="229"/>
                  </a:lnTo>
                  <a:lnTo>
                    <a:pt x="141" y="228"/>
                  </a:lnTo>
                  <a:lnTo>
                    <a:pt x="141" y="228"/>
                  </a:lnTo>
                  <a:lnTo>
                    <a:pt x="141" y="228"/>
                  </a:lnTo>
                  <a:lnTo>
                    <a:pt x="141" y="227"/>
                  </a:lnTo>
                  <a:lnTo>
                    <a:pt x="140" y="226"/>
                  </a:lnTo>
                  <a:lnTo>
                    <a:pt x="139" y="226"/>
                  </a:lnTo>
                  <a:lnTo>
                    <a:pt x="139" y="225"/>
                  </a:lnTo>
                  <a:lnTo>
                    <a:pt x="139" y="225"/>
                  </a:lnTo>
                  <a:lnTo>
                    <a:pt x="139" y="225"/>
                  </a:lnTo>
                  <a:lnTo>
                    <a:pt x="138" y="225"/>
                  </a:lnTo>
                  <a:lnTo>
                    <a:pt x="137" y="224"/>
                  </a:lnTo>
                  <a:lnTo>
                    <a:pt x="137" y="223"/>
                  </a:lnTo>
                  <a:lnTo>
                    <a:pt x="137" y="223"/>
                  </a:lnTo>
                  <a:lnTo>
                    <a:pt x="136" y="223"/>
                  </a:lnTo>
                  <a:lnTo>
                    <a:pt x="136" y="222"/>
                  </a:lnTo>
                  <a:lnTo>
                    <a:pt x="136" y="222"/>
                  </a:lnTo>
                  <a:lnTo>
                    <a:pt x="136" y="221"/>
                  </a:lnTo>
                  <a:lnTo>
                    <a:pt x="135" y="221"/>
                  </a:lnTo>
                  <a:lnTo>
                    <a:pt x="135" y="220"/>
                  </a:lnTo>
                  <a:lnTo>
                    <a:pt x="134" y="220"/>
                  </a:lnTo>
                  <a:lnTo>
                    <a:pt x="134" y="220"/>
                  </a:lnTo>
                  <a:lnTo>
                    <a:pt x="134" y="220"/>
                  </a:lnTo>
                  <a:lnTo>
                    <a:pt x="134" y="219"/>
                  </a:lnTo>
                  <a:lnTo>
                    <a:pt x="133" y="219"/>
                  </a:lnTo>
                  <a:lnTo>
                    <a:pt x="133" y="218"/>
                  </a:lnTo>
                  <a:lnTo>
                    <a:pt x="132" y="217"/>
                  </a:lnTo>
                  <a:lnTo>
                    <a:pt x="133" y="217"/>
                  </a:lnTo>
                  <a:lnTo>
                    <a:pt x="133" y="217"/>
                  </a:lnTo>
                  <a:lnTo>
                    <a:pt x="134" y="217"/>
                  </a:lnTo>
                  <a:lnTo>
                    <a:pt x="134" y="218"/>
                  </a:lnTo>
                  <a:lnTo>
                    <a:pt x="134" y="217"/>
                  </a:lnTo>
                  <a:lnTo>
                    <a:pt x="134" y="217"/>
                  </a:lnTo>
                  <a:lnTo>
                    <a:pt x="134" y="217"/>
                  </a:lnTo>
                  <a:lnTo>
                    <a:pt x="135" y="217"/>
                  </a:lnTo>
                  <a:lnTo>
                    <a:pt x="135" y="218"/>
                  </a:lnTo>
                  <a:lnTo>
                    <a:pt x="136" y="218"/>
                  </a:lnTo>
                  <a:lnTo>
                    <a:pt x="136" y="219"/>
                  </a:lnTo>
                  <a:lnTo>
                    <a:pt x="136" y="220"/>
                  </a:lnTo>
                  <a:lnTo>
                    <a:pt x="137" y="220"/>
                  </a:lnTo>
                  <a:lnTo>
                    <a:pt x="137" y="220"/>
                  </a:lnTo>
                  <a:lnTo>
                    <a:pt x="138" y="220"/>
                  </a:lnTo>
                  <a:lnTo>
                    <a:pt x="138" y="221"/>
                  </a:lnTo>
                  <a:lnTo>
                    <a:pt x="138" y="222"/>
                  </a:lnTo>
                  <a:lnTo>
                    <a:pt x="138" y="223"/>
                  </a:lnTo>
                  <a:lnTo>
                    <a:pt x="138" y="223"/>
                  </a:lnTo>
                  <a:lnTo>
                    <a:pt x="139" y="224"/>
                  </a:lnTo>
                  <a:lnTo>
                    <a:pt x="139" y="223"/>
                  </a:lnTo>
                  <a:lnTo>
                    <a:pt x="139" y="223"/>
                  </a:lnTo>
                  <a:lnTo>
                    <a:pt x="139" y="223"/>
                  </a:lnTo>
                  <a:lnTo>
                    <a:pt x="139" y="222"/>
                  </a:lnTo>
                  <a:lnTo>
                    <a:pt x="139" y="222"/>
                  </a:lnTo>
                  <a:lnTo>
                    <a:pt x="139" y="221"/>
                  </a:lnTo>
                  <a:lnTo>
                    <a:pt x="139" y="220"/>
                  </a:lnTo>
                  <a:lnTo>
                    <a:pt x="138" y="220"/>
                  </a:lnTo>
                  <a:lnTo>
                    <a:pt x="138" y="220"/>
                  </a:lnTo>
                  <a:lnTo>
                    <a:pt x="137" y="220"/>
                  </a:lnTo>
                  <a:lnTo>
                    <a:pt x="137" y="219"/>
                  </a:lnTo>
                  <a:lnTo>
                    <a:pt x="136" y="218"/>
                  </a:lnTo>
                  <a:lnTo>
                    <a:pt x="136" y="218"/>
                  </a:lnTo>
                  <a:lnTo>
                    <a:pt x="136" y="217"/>
                  </a:lnTo>
                  <a:lnTo>
                    <a:pt x="135" y="217"/>
                  </a:lnTo>
                  <a:lnTo>
                    <a:pt x="135" y="217"/>
                  </a:lnTo>
                  <a:lnTo>
                    <a:pt x="134" y="216"/>
                  </a:lnTo>
                  <a:lnTo>
                    <a:pt x="134" y="216"/>
                  </a:lnTo>
                  <a:lnTo>
                    <a:pt x="134" y="215"/>
                  </a:lnTo>
                  <a:lnTo>
                    <a:pt x="133" y="215"/>
                  </a:lnTo>
                  <a:lnTo>
                    <a:pt x="133" y="215"/>
                  </a:lnTo>
                  <a:lnTo>
                    <a:pt x="133" y="214"/>
                  </a:lnTo>
                  <a:lnTo>
                    <a:pt x="134" y="214"/>
                  </a:lnTo>
                  <a:lnTo>
                    <a:pt x="134" y="213"/>
                  </a:lnTo>
                  <a:lnTo>
                    <a:pt x="133" y="213"/>
                  </a:lnTo>
                  <a:lnTo>
                    <a:pt x="132" y="212"/>
                  </a:lnTo>
                  <a:lnTo>
                    <a:pt x="131" y="212"/>
                  </a:lnTo>
                  <a:lnTo>
                    <a:pt x="131" y="212"/>
                  </a:lnTo>
                  <a:lnTo>
                    <a:pt x="131" y="213"/>
                  </a:lnTo>
                  <a:lnTo>
                    <a:pt x="131" y="214"/>
                  </a:lnTo>
                  <a:lnTo>
                    <a:pt x="131" y="214"/>
                  </a:lnTo>
                  <a:lnTo>
                    <a:pt x="131" y="215"/>
                  </a:lnTo>
                  <a:lnTo>
                    <a:pt x="131" y="215"/>
                  </a:lnTo>
                  <a:lnTo>
                    <a:pt x="130" y="214"/>
                  </a:lnTo>
                  <a:lnTo>
                    <a:pt x="129" y="214"/>
                  </a:lnTo>
                  <a:lnTo>
                    <a:pt x="128" y="213"/>
                  </a:lnTo>
                  <a:lnTo>
                    <a:pt x="128" y="212"/>
                  </a:lnTo>
                  <a:lnTo>
                    <a:pt x="128" y="212"/>
                  </a:lnTo>
                  <a:lnTo>
                    <a:pt x="127" y="212"/>
                  </a:lnTo>
                  <a:lnTo>
                    <a:pt x="127" y="211"/>
                  </a:lnTo>
                  <a:lnTo>
                    <a:pt x="126" y="211"/>
                  </a:lnTo>
                  <a:lnTo>
                    <a:pt x="126" y="210"/>
                  </a:lnTo>
                  <a:lnTo>
                    <a:pt x="125" y="210"/>
                  </a:lnTo>
                  <a:lnTo>
                    <a:pt x="124" y="209"/>
                  </a:lnTo>
                  <a:lnTo>
                    <a:pt x="123" y="208"/>
                  </a:lnTo>
                  <a:lnTo>
                    <a:pt x="123" y="207"/>
                  </a:lnTo>
                  <a:lnTo>
                    <a:pt x="123" y="207"/>
                  </a:lnTo>
                  <a:lnTo>
                    <a:pt x="122" y="207"/>
                  </a:lnTo>
                  <a:lnTo>
                    <a:pt x="122" y="206"/>
                  </a:lnTo>
                  <a:lnTo>
                    <a:pt x="122" y="205"/>
                  </a:lnTo>
                  <a:lnTo>
                    <a:pt x="123" y="205"/>
                  </a:lnTo>
                  <a:lnTo>
                    <a:pt x="123" y="206"/>
                  </a:lnTo>
                  <a:lnTo>
                    <a:pt x="123" y="207"/>
                  </a:lnTo>
                  <a:lnTo>
                    <a:pt x="124" y="207"/>
                  </a:lnTo>
                  <a:lnTo>
                    <a:pt x="124" y="206"/>
                  </a:lnTo>
                  <a:lnTo>
                    <a:pt x="125" y="206"/>
                  </a:lnTo>
                  <a:lnTo>
                    <a:pt x="125" y="205"/>
                  </a:lnTo>
                  <a:lnTo>
                    <a:pt x="124" y="206"/>
                  </a:lnTo>
                  <a:lnTo>
                    <a:pt x="123" y="206"/>
                  </a:lnTo>
                  <a:lnTo>
                    <a:pt x="123" y="205"/>
                  </a:lnTo>
                  <a:lnTo>
                    <a:pt x="122" y="205"/>
                  </a:lnTo>
                  <a:lnTo>
                    <a:pt x="121" y="205"/>
                  </a:lnTo>
                  <a:lnTo>
                    <a:pt x="121" y="205"/>
                  </a:lnTo>
                  <a:lnTo>
                    <a:pt x="120" y="205"/>
                  </a:lnTo>
                  <a:lnTo>
                    <a:pt x="119" y="205"/>
                  </a:lnTo>
                  <a:lnTo>
                    <a:pt x="119" y="204"/>
                  </a:lnTo>
                  <a:lnTo>
                    <a:pt x="118" y="204"/>
                  </a:lnTo>
                  <a:lnTo>
                    <a:pt x="118" y="204"/>
                  </a:lnTo>
                  <a:lnTo>
                    <a:pt x="118" y="204"/>
                  </a:lnTo>
                  <a:lnTo>
                    <a:pt x="118" y="204"/>
                  </a:lnTo>
                  <a:lnTo>
                    <a:pt x="117" y="204"/>
                  </a:lnTo>
                  <a:lnTo>
                    <a:pt x="116" y="204"/>
                  </a:lnTo>
                  <a:lnTo>
                    <a:pt x="116" y="203"/>
                  </a:lnTo>
                  <a:lnTo>
                    <a:pt x="115" y="203"/>
                  </a:lnTo>
                  <a:lnTo>
                    <a:pt x="115" y="202"/>
                  </a:lnTo>
                  <a:lnTo>
                    <a:pt x="115" y="202"/>
                  </a:lnTo>
                  <a:lnTo>
                    <a:pt x="114" y="201"/>
                  </a:lnTo>
                  <a:lnTo>
                    <a:pt x="113" y="201"/>
                  </a:lnTo>
                  <a:lnTo>
                    <a:pt x="113" y="200"/>
                  </a:lnTo>
                  <a:lnTo>
                    <a:pt x="113" y="199"/>
                  </a:lnTo>
                  <a:lnTo>
                    <a:pt x="112" y="199"/>
                  </a:lnTo>
                  <a:lnTo>
                    <a:pt x="112" y="199"/>
                  </a:lnTo>
                  <a:lnTo>
                    <a:pt x="111" y="199"/>
                  </a:lnTo>
                  <a:lnTo>
                    <a:pt x="110" y="198"/>
                  </a:lnTo>
                  <a:lnTo>
                    <a:pt x="110" y="197"/>
                  </a:lnTo>
                  <a:lnTo>
                    <a:pt x="109" y="197"/>
                  </a:lnTo>
                  <a:lnTo>
                    <a:pt x="109" y="196"/>
                  </a:lnTo>
                  <a:lnTo>
                    <a:pt x="108" y="196"/>
                  </a:lnTo>
                  <a:lnTo>
                    <a:pt x="108" y="195"/>
                  </a:lnTo>
                  <a:lnTo>
                    <a:pt x="107" y="195"/>
                  </a:lnTo>
                  <a:lnTo>
                    <a:pt x="106" y="194"/>
                  </a:lnTo>
                  <a:lnTo>
                    <a:pt x="106" y="194"/>
                  </a:lnTo>
                  <a:lnTo>
                    <a:pt x="105" y="193"/>
                  </a:lnTo>
                  <a:lnTo>
                    <a:pt x="105" y="193"/>
                  </a:lnTo>
                  <a:lnTo>
                    <a:pt x="104" y="192"/>
                  </a:lnTo>
                  <a:lnTo>
                    <a:pt x="103" y="191"/>
                  </a:lnTo>
                  <a:lnTo>
                    <a:pt x="103" y="191"/>
                  </a:lnTo>
                  <a:lnTo>
                    <a:pt x="102" y="190"/>
                  </a:lnTo>
                  <a:lnTo>
                    <a:pt x="101" y="189"/>
                  </a:lnTo>
                  <a:lnTo>
                    <a:pt x="100" y="189"/>
                  </a:lnTo>
                  <a:lnTo>
                    <a:pt x="100" y="189"/>
                  </a:lnTo>
                  <a:lnTo>
                    <a:pt x="100" y="188"/>
                  </a:lnTo>
                  <a:lnTo>
                    <a:pt x="99" y="187"/>
                  </a:lnTo>
                  <a:lnTo>
                    <a:pt x="98" y="187"/>
                  </a:lnTo>
                  <a:lnTo>
                    <a:pt x="97" y="186"/>
                  </a:lnTo>
                  <a:lnTo>
                    <a:pt x="97" y="186"/>
                  </a:lnTo>
                  <a:lnTo>
                    <a:pt x="96" y="185"/>
                  </a:lnTo>
                  <a:lnTo>
                    <a:pt x="95" y="185"/>
                  </a:lnTo>
                  <a:lnTo>
                    <a:pt x="95" y="184"/>
                  </a:lnTo>
                  <a:lnTo>
                    <a:pt x="94" y="184"/>
                  </a:lnTo>
                  <a:lnTo>
                    <a:pt x="93" y="184"/>
                  </a:lnTo>
                  <a:lnTo>
                    <a:pt x="93" y="183"/>
                  </a:lnTo>
                  <a:lnTo>
                    <a:pt x="93" y="182"/>
                  </a:lnTo>
                  <a:lnTo>
                    <a:pt x="93" y="181"/>
                  </a:lnTo>
                  <a:lnTo>
                    <a:pt x="94" y="182"/>
                  </a:lnTo>
                  <a:lnTo>
                    <a:pt x="95" y="182"/>
                  </a:lnTo>
                  <a:lnTo>
                    <a:pt x="95" y="183"/>
                  </a:lnTo>
                  <a:lnTo>
                    <a:pt x="95" y="184"/>
                  </a:lnTo>
                  <a:lnTo>
                    <a:pt x="96" y="184"/>
                  </a:lnTo>
                  <a:lnTo>
                    <a:pt x="97" y="184"/>
                  </a:lnTo>
                  <a:lnTo>
                    <a:pt x="97" y="185"/>
                  </a:lnTo>
                  <a:lnTo>
                    <a:pt x="98" y="186"/>
                  </a:lnTo>
                  <a:lnTo>
                    <a:pt x="99" y="186"/>
                  </a:lnTo>
                  <a:lnTo>
                    <a:pt x="100" y="187"/>
                  </a:lnTo>
                  <a:lnTo>
                    <a:pt x="100" y="188"/>
                  </a:lnTo>
                  <a:lnTo>
                    <a:pt x="101" y="188"/>
                  </a:lnTo>
                  <a:lnTo>
                    <a:pt x="101" y="189"/>
                  </a:lnTo>
                  <a:lnTo>
                    <a:pt x="102" y="189"/>
                  </a:lnTo>
                  <a:lnTo>
                    <a:pt x="103" y="189"/>
                  </a:lnTo>
                  <a:lnTo>
                    <a:pt x="103" y="189"/>
                  </a:lnTo>
                  <a:lnTo>
                    <a:pt x="103" y="190"/>
                  </a:lnTo>
                  <a:lnTo>
                    <a:pt x="104" y="191"/>
                  </a:lnTo>
                  <a:lnTo>
                    <a:pt x="104" y="191"/>
                  </a:lnTo>
                  <a:lnTo>
                    <a:pt x="105" y="191"/>
                  </a:lnTo>
                  <a:lnTo>
                    <a:pt x="105" y="191"/>
                  </a:lnTo>
                  <a:lnTo>
                    <a:pt x="106" y="191"/>
                  </a:lnTo>
                  <a:lnTo>
                    <a:pt x="106" y="192"/>
                  </a:lnTo>
                  <a:lnTo>
                    <a:pt x="107" y="192"/>
                  </a:lnTo>
                  <a:lnTo>
                    <a:pt x="107" y="193"/>
                  </a:lnTo>
                  <a:lnTo>
                    <a:pt x="107" y="194"/>
                  </a:lnTo>
                  <a:lnTo>
                    <a:pt x="108" y="194"/>
                  </a:lnTo>
                  <a:lnTo>
                    <a:pt x="108" y="194"/>
                  </a:lnTo>
                  <a:lnTo>
                    <a:pt x="109" y="194"/>
                  </a:lnTo>
                  <a:lnTo>
                    <a:pt x="110" y="195"/>
                  </a:lnTo>
                  <a:lnTo>
                    <a:pt x="110" y="196"/>
                  </a:lnTo>
                  <a:lnTo>
                    <a:pt x="110" y="197"/>
                  </a:lnTo>
                  <a:lnTo>
                    <a:pt x="110" y="197"/>
                  </a:lnTo>
                  <a:lnTo>
                    <a:pt x="111" y="197"/>
                  </a:lnTo>
                  <a:lnTo>
                    <a:pt x="112" y="197"/>
                  </a:lnTo>
                  <a:lnTo>
                    <a:pt x="113" y="197"/>
                  </a:lnTo>
                  <a:lnTo>
                    <a:pt x="112" y="197"/>
                  </a:lnTo>
                  <a:lnTo>
                    <a:pt x="112" y="196"/>
                  </a:lnTo>
                  <a:lnTo>
                    <a:pt x="111" y="196"/>
                  </a:lnTo>
                  <a:lnTo>
                    <a:pt x="111" y="195"/>
                  </a:lnTo>
                  <a:lnTo>
                    <a:pt x="110" y="195"/>
                  </a:lnTo>
                  <a:lnTo>
                    <a:pt x="110" y="194"/>
                  </a:lnTo>
                  <a:lnTo>
                    <a:pt x="109" y="194"/>
                  </a:lnTo>
                  <a:lnTo>
                    <a:pt x="109" y="194"/>
                  </a:lnTo>
                  <a:lnTo>
                    <a:pt x="109" y="193"/>
                  </a:lnTo>
                  <a:lnTo>
                    <a:pt x="109" y="194"/>
                  </a:lnTo>
                  <a:lnTo>
                    <a:pt x="110" y="194"/>
                  </a:lnTo>
                  <a:lnTo>
                    <a:pt x="110" y="194"/>
                  </a:lnTo>
                  <a:lnTo>
                    <a:pt x="111" y="194"/>
                  </a:lnTo>
                  <a:lnTo>
                    <a:pt x="111" y="195"/>
                  </a:lnTo>
                  <a:lnTo>
                    <a:pt x="112" y="195"/>
                  </a:lnTo>
                  <a:lnTo>
                    <a:pt x="113" y="195"/>
                  </a:lnTo>
                  <a:lnTo>
                    <a:pt x="113" y="194"/>
                  </a:lnTo>
                  <a:lnTo>
                    <a:pt x="112" y="194"/>
                  </a:lnTo>
                  <a:lnTo>
                    <a:pt x="112" y="194"/>
                  </a:lnTo>
                  <a:lnTo>
                    <a:pt x="111" y="194"/>
                  </a:lnTo>
                  <a:lnTo>
                    <a:pt x="111" y="194"/>
                  </a:lnTo>
                  <a:lnTo>
                    <a:pt x="112" y="194"/>
                  </a:lnTo>
                  <a:lnTo>
                    <a:pt x="113" y="194"/>
                  </a:lnTo>
                  <a:lnTo>
                    <a:pt x="113" y="193"/>
                  </a:lnTo>
                  <a:lnTo>
                    <a:pt x="113" y="192"/>
                  </a:lnTo>
                  <a:lnTo>
                    <a:pt x="114" y="192"/>
                  </a:lnTo>
                  <a:lnTo>
                    <a:pt x="113" y="191"/>
                  </a:lnTo>
                  <a:lnTo>
                    <a:pt x="114" y="191"/>
                  </a:lnTo>
                  <a:lnTo>
                    <a:pt x="113" y="191"/>
                  </a:lnTo>
                  <a:lnTo>
                    <a:pt x="113" y="190"/>
                  </a:lnTo>
                  <a:lnTo>
                    <a:pt x="113" y="189"/>
                  </a:lnTo>
                  <a:lnTo>
                    <a:pt x="113" y="189"/>
                  </a:lnTo>
                  <a:lnTo>
                    <a:pt x="113" y="188"/>
                  </a:lnTo>
                  <a:lnTo>
                    <a:pt x="113" y="187"/>
                  </a:lnTo>
                  <a:lnTo>
                    <a:pt x="112" y="186"/>
                  </a:lnTo>
                  <a:lnTo>
                    <a:pt x="113" y="187"/>
                  </a:lnTo>
                  <a:lnTo>
                    <a:pt x="113" y="186"/>
                  </a:lnTo>
                  <a:lnTo>
                    <a:pt x="113" y="186"/>
                  </a:lnTo>
                  <a:lnTo>
                    <a:pt x="113" y="184"/>
                  </a:lnTo>
                  <a:lnTo>
                    <a:pt x="113" y="184"/>
                  </a:lnTo>
                  <a:lnTo>
                    <a:pt x="112" y="183"/>
                  </a:lnTo>
                  <a:lnTo>
                    <a:pt x="111" y="184"/>
                  </a:lnTo>
                  <a:lnTo>
                    <a:pt x="111" y="184"/>
                  </a:lnTo>
                  <a:lnTo>
                    <a:pt x="112" y="184"/>
                  </a:lnTo>
                  <a:lnTo>
                    <a:pt x="112" y="185"/>
                  </a:lnTo>
                  <a:lnTo>
                    <a:pt x="112" y="186"/>
                  </a:lnTo>
                  <a:lnTo>
                    <a:pt x="111" y="185"/>
                  </a:lnTo>
                  <a:lnTo>
                    <a:pt x="111" y="184"/>
                  </a:lnTo>
                  <a:lnTo>
                    <a:pt x="110" y="184"/>
                  </a:lnTo>
                  <a:lnTo>
                    <a:pt x="110" y="184"/>
                  </a:lnTo>
                  <a:lnTo>
                    <a:pt x="109" y="183"/>
                  </a:lnTo>
                  <a:lnTo>
                    <a:pt x="108" y="183"/>
                  </a:lnTo>
                  <a:lnTo>
                    <a:pt x="107" y="183"/>
                  </a:lnTo>
                  <a:lnTo>
                    <a:pt x="107" y="184"/>
                  </a:lnTo>
                  <a:lnTo>
                    <a:pt x="106" y="184"/>
                  </a:lnTo>
                  <a:lnTo>
                    <a:pt x="105" y="184"/>
                  </a:lnTo>
                  <a:lnTo>
                    <a:pt x="106" y="184"/>
                  </a:lnTo>
                  <a:lnTo>
                    <a:pt x="107" y="184"/>
                  </a:lnTo>
                  <a:lnTo>
                    <a:pt x="108" y="185"/>
                  </a:lnTo>
                  <a:lnTo>
                    <a:pt x="107" y="186"/>
                  </a:lnTo>
                  <a:lnTo>
                    <a:pt x="107" y="186"/>
                  </a:lnTo>
                  <a:lnTo>
                    <a:pt x="106" y="186"/>
                  </a:lnTo>
                  <a:lnTo>
                    <a:pt x="105" y="186"/>
                  </a:lnTo>
                  <a:lnTo>
                    <a:pt x="105" y="186"/>
                  </a:lnTo>
                  <a:lnTo>
                    <a:pt x="104" y="186"/>
                  </a:lnTo>
                  <a:lnTo>
                    <a:pt x="104" y="187"/>
                  </a:lnTo>
                  <a:lnTo>
                    <a:pt x="103" y="187"/>
                  </a:lnTo>
                  <a:lnTo>
                    <a:pt x="103" y="186"/>
                  </a:lnTo>
                  <a:lnTo>
                    <a:pt x="103" y="186"/>
                  </a:lnTo>
                  <a:lnTo>
                    <a:pt x="103" y="186"/>
                  </a:lnTo>
                  <a:lnTo>
                    <a:pt x="103" y="185"/>
                  </a:lnTo>
                  <a:lnTo>
                    <a:pt x="102" y="185"/>
                  </a:lnTo>
                  <a:lnTo>
                    <a:pt x="102" y="184"/>
                  </a:lnTo>
                  <a:lnTo>
                    <a:pt x="101" y="184"/>
                  </a:lnTo>
                  <a:lnTo>
                    <a:pt x="101" y="184"/>
                  </a:lnTo>
                  <a:lnTo>
                    <a:pt x="100" y="183"/>
                  </a:lnTo>
                  <a:lnTo>
                    <a:pt x="100" y="184"/>
                  </a:lnTo>
                  <a:lnTo>
                    <a:pt x="100" y="184"/>
                  </a:lnTo>
                  <a:lnTo>
                    <a:pt x="99" y="184"/>
                  </a:lnTo>
                  <a:lnTo>
                    <a:pt x="98" y="184"/>
                  </a:lnTo>
                  <a:lnTo>
                    <a:pt x="97" y="184"/>
                  </a:lnTo>
                  <a:lnTo>
                    <a:pt x="97" y="184"/>
                  </a:lnTo>
                  <a:lnTo>
                    <a:pt x="96" y="184"/>
                  </a:lnTo>
                  <a:lnTo>
                    <a:pt x="97" y="183"/>
                  </a:lnTo>
                  <a:lnTo>
                    <a:pt x="97" y="182"/>
                  </a:lnTo>
                  <a:lnTo>
                    <a:pt x="97" y="181"/>
                  </a:lnTo>
                  <a:lnTo>
                    <a:pt x="97" y="181"/>
                  </a:lnTo>
                  <a:lnTo>
                    <a:pt x="96" y="181"/>
                  </a:lnTo>
                  <a:lnTo>
                    <a:pt x="96" y="180"/>
                  </a:lnTo>
                  <a:lnTo>
                    <a:pt x="95" y="180"/>
                  </a:lnTo>
                  <a:lnTo>
                    <a:pt x="95" y="179"/>
                  </a:lnTo>
                  <a:lnTo>
                    <a:pt x="95" y="178"/>
                  </a:lnTo>
                  <a:lnTo>
                    <a:pt x="95" y="178"/>
                  </a:lnTo>
                  <a:lnTo>
                    <a:pt x="94" y="178"/>
                  </a:lnTo>
                  <a:lnTo>
                    <a:pt x="94" y="178"/>
                  </a:lnTo>
                  <a:lnTo>
                    <a:pt x="93" y="178"/>
                  </a:lnTo>
                  <a:lnTo>
                    <a:pt x="93" y="177"/>
                  </a:lnTo>
                  <a:lnTo>
                    <a:pt x="92" y="176"/>
                  </a:lnTo>
                  <a:lnTo>
                    <a:pt x="92" y="176"/>
                  </a:lnTo>
                  <a:lnTo>
                    <a:pt x="91" y="176"/>
                  </a:lnTo>
                  <a:lnTo>
                    <a:pt x="90" y="176"/>
                  </a:lnTo>
                  <a:lnTo>
                    <a:pt x="90" y="175"/>
                  </a:lnTo>
                  <a:lnTo>
                    <a:pt x="90" y="175"/>
                  </a:lnTo>
                  <a:lnTo>
                    <a:pt x="90" y="174"/>
                  </a:lnTo>
                  <a:lnTo>
                    <a:pt x="88" y="174"/>
                  </a:lnTo>
                  <a:lnTo>
                    <a:pt x="87" y="173"/>
                  </a:lnTo>
                  <a:lnTo>
                    <a:pt x="87" y="173"/>
                  </a:lnTo>
                  <a:lnTo>
                    <a:pt x="86" y="173"/>
                  </a:lnTo>
                  <a:lnTo>
                    <a:pt x="86" y="172"/>
                  </a:lnTo>
                  <a:lnTo>
                    <a:pt x="85" y="172"/>
                  </a:lnTo>
                  <a:lnTo>
                    <a:pt x="84" y="171"/>
                  </a:lnTo>
                  <a:lnTo>
                    <a:pt x="84" y="171"/>
                  </a:lnTo>
                  <a:lnTo>
                    <a:pt x="84" y="171"/>
                  </a:lnTo>
                  <a:lnTo>
                    <a:pt x="84" y="171"/>
                  </a:lnTo>
                  <a:lnTo>
                    <a:pt x="84" y="171"/>
                  </a:lnTo>
                  <a:lnTo>
                    <a:pt x="84" y="172"/>
                  </a:lnTo>
                  <a:lnTo>
                    <a:pt x="85" y="172"/>
                  </a:lnTo>
                  <a:lnTo>
                    <a:pt x="85" y="173"/>
                  </a:lnTo>
                  <a:lnTo>
                    <a:pt x="85" y="173"/>
                  </a:lnTo>
                  <a:lnTo>
                    <a:pt x="86" y="173"/>
                  </a:lnTo>
                  <a:lnTo>
                    <a:pt x="87" y="174"/>
                  </a:lnTo>
                  <a:lnTo>
                    <a:pt x="87" y="175"/>
                  </a:lnTo>
                  <a:lnTo>
                    <a:pt x="87" y="175"/>
                  </a:lnTo>
                  <a:lnTo>
                    <a:pt x="88" y="176"/>
                  </a:lnTo>
                  <a:lnTo>
                    <a:pt x="88" y="176"/>
                  </a:lnTo>
                  <a:lnTo>
                    <a:pt x="89" y="176"/>
                  </a:lnTo>
                  <a:lnTo>
                    <a:pt x="90" y="177"/>
                  </a:lnTo>
                  <a:lnTo>
                    <a:pt x="90" y="177"/>
                  </a:lnTo>
                  <a:lnTo>
                    <a:pt x="90" y="178"/>
                  </a:lnTo>
                  <a:lnTo>
                    <a:pt x="91" y="178"/>
                  </a:lnTo>
                  <a:lnTo>
                    <a:pt x="91" y="178"/>
                  </a:lnTo>
                  <a:lnTo>
                    <a:pt x="92" y="178"/>
                  </a:lnTo>
                  <a:lnTo>
                    <a:pt x="92" y="179"/>
                  </a:lnTo>
                  <a:lnTo>
                    <a:pt x="92" y="179"/>
                  </a:lnTo>
                  <a:lnTo>
                    <a:pt x="92" y="180"/>
                  </a:lnTo>
                  <a:lnTo>
                    <a:pt x="93" y="180"/>
                  </a:lnTo>
                  <a:lnTo>
                    <a:pt x="93" y="181"/>
                  </a:lnTo>
                  <a:lnTo>
                    <a:pt x="92" y="180"/>
                  </a:lnTo>
                  <a:lnTo>
                    <a:pt x="92" y="180"/>
                  </a:lnTo>
                  <a:lnTo>
                    <a:pt x="91" y="179"/>
                  </a:lnTo>
                  <a:lnTo>
                    <a:pt x="90" y="178"/>
                  </a:lnTo>
                  <a:lnTo>
                    <a:pt x="90" y="178"/>
                  </a:lnTo>
                  <a:lnTo>
                    <a:pt x="89" y="177"/>
                  </a:lnTo>
                  <a:lnTo>
                    <a:pt x="88" y="177"/>
                  </a:lnTo>
                  <a:lnTo>
                    <a:pt x="87" y="176"/>
                  </a:lnTo>
                  <a:lnTo>
                    <a:pt x="87" y="176"/>
                  </a:lnTo>
                  <a:lnTo>
                    <a:pt x="86" y="175"/>
                  </a:lnTo>
                  <a:lnTo>
                    <a:pt x="85" y="175"/>
                  </a:lnTo>
                  <a:lnTo>
                    <a:pt x="84" y="173"/>
                  </a:lnTo>
                  <a:lnTo>
                    <a:pt x="84" y="173"/>
                  </a:lnTo>
                  <a:lnTo>
                    <a:pt x="83" y="173"/>
                  </a:lnTo>
                  <a:lnTo>
                    <a:pt x="83" y="172"/>
                  </a:lnTo>
                  <a:lnTo>
                    <a:pt x="82" y="172"/>
                  </a:lnTo>
                  <a:lnTo>
                    <a:pt x="82" y="171"/>
                  </a:lnTo>
                  <a:lnTo>
                    <a:pt x="82" y="171"/>
                  </a:lnTo>
                  <a:lnTo>
                    <a:pt x="82" y="170"/>
                  </a:lnTo>
                  <a:lnTo>
                    <a:pt x="81" y="169"/>
                  </a:lnTo>
                  <a:lnTo>
                    <a:pt x="81" y="168"/>
                  </a:lnTo>
                  <a:lnTo>
                    <a:pt x="82" y="168"/>
                  </a:lnTo>
                  <a:lnTo>
                    <a:pt x="82" y="167"/>
                  </a:lnTo>
                  <a:lnTo>
                    <a:pt x="82" y="166"/>
                  </a:lnTo>
                  <a:lnTo>
                    <a:pt x="82" y="165"/>
                  </a:lnTo>
                  <a:lnTo>
                    <a:pt x="82" y="165"/>
                  </a:lnTo>
                  <a:lnTo>
                    <a:pt x="82" y="164"/>
                  </a:lnTo>
                  <a:lnTo>
                    <a:pt x="81" y="164"/>
                  </a:lnTo>
                  <a:lnTo>
                    <a:pt x="81" y="163"/>
                  </a:lnTo>
                  <a:lnTo>
                    <a:pt x="80" y="163"/>
                  </a:lnTo>
                  <a:lnTo>
                    <a:pt x="79" y="163"/>
                  </a:lnTo>
                  <a:lnTo>
                    <a:pt x="79" y="162"/>
                  </a:lnTo>
                  <a:lnTo>
                    <a:pt x="79" y="161"/>
                  </a:lnTo>
                  <a:lnTo>
                    <a:pt x="79" y="161"/>
                  </a:lnTo>
                  <a:lnTo>
                    <a:pt x="80" y="161"/>
                  </a:lnTo>
                  <a:lnTo>
                    <a:pt x="80" y="162"/>
                  </a:lnTo>
                  <a:lnTo>
                    <a:pt x="79" y="162"/>
                  </a:lnTo>
                  <a:lnTo>
                    <a:pt x="80" y="163"/>
                  </a:lnTo>
                  <a:lnTo>
                    <a:pt x="80" y="162"/>
                  </a:lnTo>
                  <a:lnTo>
                    <a:pt x="81" y="162"/>
                  </a:lnTo>
                  <a:lnTo>
                    <a:pt x="81" y="163"/>
                  </a:lnTo>
                  <a:lnTo>
                    <a:pt x="82" y="163"/>
                  </a:lnTo>
                  <a:lnTo>
                    <a:pt x="82" y="163"/>
                  </a:lnTo>
                  <a:lnTo>
                    <a:pt x="82" y="164"/>
                  </a:lnTo>
                  <a:lnTo>
                    <a:pt x="83" y="164"/>
                  </a:lnTo>
                  <a:lnTo>
                    <a:pt x="83" y="165"/>
                  </a:lnTo>
                  <a:lnTo>
                    <a:pt x="84" y="165"/>
                  </a:lnTo>
                  <a:lnTo>
                    <a:pt x="84" y="165"/>
                  </a:lnTo>
                  <a:lnTo>
                    <a:pt x="84" y="166"/>
                  </a:lnTo>
                  <a:lnTo>
                    <a:pt x="85" y="166"/>
                  </a:lnTo>
                  <a:lnTo>
                    <a:pt x="86" y="165"/>
                  </a:lnTo>
                  <a:lnTo>
                    <a:pt x="87" y="166"/>
                  </a:lnTo>
                  <a:lnTo>
                    <a:pt x="87" y="165"/>
                  </a:lnTo>
                  <a:lnTo>
                    <a:pt x="87" y="165"/>
                  </a:lnTo>
                  <a:lnTo>
                    <a:pt x="87" y="165"/>
                  </a:lnTo>
                  <a:lnTo>
                    <a:pt x="87" y="164"/>
                  </a:lnTo>
                  <a:lnTo>
                    <a:pt x="86" y="165"/>
                  </a:lnTo>
                  <a:lnTo>
                    <a:pt x="85" y="165"/>
                  </a:lnTo>
                  <a:lnTo>
                    <a:pt x="84" y="165"/>
                  </a:lnTo>
                  <a:lnTo>
                    <a:pt x="84" y="164"/>
                  </a:lnTo>
                  <a:lnTo>
                    <a:pt x="84" y="163"/>
                  </a:lnTo>
                  <a:lnTo>
                    <a:pt x="84" y="163"/>
                  </a:lnTo>
                  <a:lnTo>
                    <a:pt x="84" y="163"/>
                  </a:lnTo>
                  <a:lnTo>
                    <a:pt x="84" y="162"/>
                  </a:lnTo>
                  <a:lnTo>
                    <a:pt x="85" y="162"/>
                  </a:lnTo>
                  <a:lnTo>
                    <a:pt x="86" y="162"/>
                  </a:lnTo>
                  <a:lnTo>
                    <a:pt x="87" y="161"/>
                  </a:lnTo>
                  <a:lnTo>
                    <a:pt x="86" y="161"/>
                  </a:lnTo>
                  <a:lnTo>
                    <a:pt x="86" y="160"/>
                  </a:lnTo>
                  <a:lnTo>
                    <a:pt x="85" y="161"/>
                  </a:lnTo>
                  <a:lnTo>
                    <a:pt x="85" y="160"/>
                  </a:lnTo>
                  <a:lnTo>
                    <a:pt x="84" y="160"/>
                  </a:lnTo>
                  <a:lnTo>
                    <a:pt x="84" y="160"/>
                  </a:lnTo>
                  <a:lnTo>
                    <a:pt x="84" y="159"/>
                  </a:lnTo>
                  <a:lnTo>
                    <a:pt x="84" y="158"/>
                  </a:lnTo>
                  <a:lnTo>
                    <a:pt x="84" y="158"/>
                  </a:lnTo>
                  <a:lnTo>
                    <a:pt x="84" y="157"/>
                  </a:lnTo>
                  <a:lnTo>
                    <a:pt x="84" y="156"/>
                  </a:lnTo>
                  <a:lnTo>
                    <a:pt x="85" y="155"/>
                  </a:lnTo>
                  <a:lnTo>
                    <a:pt x="84" y="155"/>
                  </a:lnTo>
                  <a:lnTo>
                    <a:pt x="84" y="154"/>
                  </a:lnTo>
                  <a:lnTo>
                    <a:pt x="84" y="153"/>
                  </a:lnTo>
                  <a:lnTo>
                    <a:pt x="84" y="153"/>
                  </a:lnTo>
                  <a:lnTo>
                    <a:pt x="84" y="152"/>
                  </a:lnTo>
                  <a:lnTo>
                    <a:pt x="84" y="151"/>
                  </a:lnTo>
                  <a:lnTo>
                    <a:pt x="85" y="150"/>
                  </a:lnTo>
                  <a:lnTo>
                    <a:pt x="85" y="150"/>
                  </a:lnTo>
                  <a:lnTo>
                    <a:pt x="85" y="149"/>
                  </a:lnTo>
                  <a:lnTo>
                    <a:pt x="85" y="148"/>
                  </a:lnTo>
                  <a:lnTo>
                    <a:pt x="85" y="147"/>
                  </a:lnTo>
                  <a:lnTo>
                    <a:pt x="84" y="147"/>
                  </a:lnTo>
                  <a:lnTo>
                    <a:pt x="84" y="147"/>
                  </a:lnTo>
                  <a:lnTo>
                    <a:pt x="83" y="147"/>
                  </a:lnTo>
                  <a:lnTo>
                    <a:pt x="83" y="147"/>
                  </a:lnTo>
                  <a:lnTo>
                    <a:pt x="82" y="147"/>
                  </a:lnTo>
                  <a:lnTo>
                    <a:pt x="82" y="146"/>
                  </a:lnTo>
                  <a:lnTo>
                    <a:pt x="82" y="145"/>
                  </a:lnTo>
                  <a:lnTo>
                    <a:pt x="82" y="145"/>
                  </a:lnTo>
                  <a:lnTo>
                    <a:pt x="82" y="144"/>
                  </a:lnTo>
                  <a:lnTo>
                    <a:pt x="82" y="143"/>
                  </a:lnTo>
                  <a:lnTo>
                    <a:pt x="82" y="142"/>
                  </a:lnTo>
                  <a:lnTo>
                    <a:pt x="83" y="142"/>
                  </a:lnTo>
                  <a:lnTo>
                    <a:pt x="82" y="142"/>
                  </a:lnTo>
                  <a:lnTo>
                    <a:pt x="82" y="141"/>
                  </a:lnTo>
                  <a:lnTo>
                    <a:pt x="81" y="140"/>
                  </a:lnTo>
                  <a:lnTo>
                    <a:pt x="80" y="140"/>
                  </a:lnTo>
                  <a:lnTo>
                    <a:pt x="79" y="140"/>
                  </a:lnTo>
                  <a:lnTo>
                    <a:pt x="79" y="139"/>
                  </a:lnTo>
                  <a:lnTo>
                    <a:pt x="79" y="139"/>
                  </a:lnTo>
                  <a:lnTo>
                    <a:pt x="78" y="138"/>
                  </a:lnTo>
                  <a:lnTo>
                    <a:pt x="78" y="137"/>
                  </a:lnTo>
                  <a:lnTo>
                    <a:pt x="77" y="138"/>
                  </a:lnTo>
                  <a:lnTo>
                    <a:pt x="77" y="139"/>
                  </a:lnTo>
                  <a:lnTo>
                    <a:pt x="78" y="139"/>
                  </a:lnTo>
                  <a:lnTo>
                    <a:pt x="77" y="139"/>
                  </a:lnTo>
                  <a:lnTo>
                    <a:pt x="76" y="139"/>
                  </a:lnTo>
                  <a:lnTo>
                    <a:pt x="76" y="138"/>
                  </a:lnTo>
                  <a:lnTo>
                    <a:pt x="75" y="138"/>
                  </a:lnTo>
                  <a:lnTo>
                    <a:pt x="74" y="137"/>
                  </a:lnTo>
                  <a:lnTo>
                    <a:pt x="74" y="137"/>
                  </a:lnTo>
                  <a:lnTo>
                    <a:pt x="74" y="136"/>
                  </a:lnTo>
                  <a:lnTo>
                    <a:pt x="73" y="135"/>
                  </a:lnTo>
                  <a:lnTo>
                    <a:pt x="72" y="134"/>
                  </a:lnTo>
                  <a:lnTo>
                    <a:pt x="72" y="134"/>
                  </a:lnTo>
                  <a:lnTo>
                    <a:pt x="71" y="133"/>
                  </a:lnTo>
                  <a:lnTo>
                    <a:pt x="71" y="133"/>
                  </a:lnTo>
                  <a:lnTo>
                    <a:pt x="70" y="134"/>
                  </a:lnTo>
                  <a:lnTo>
                    <a:pt x="70" y="134"/>
                  </a:lnTo>
                  <a:lnTo>
                    <a:pt x="69" y="134"/>
                  </a:lnTo>
                  <a:lnTo>
                    <a:pt x="69" y="134"/>
                  </a:lnTo>
                  <a:lnTo>
                    <a:pt x="69" y="133"/>
                  </a:lnTo>
                  <a:lnTo>
                    <a:pt x="69" y="133"/>
                  </a:lnTo>
                  <a:lnTo>
                    <a:pt x="69" y="132"/>
                  </a:lnTo>
                  <a:lnTo>
                    <a:pt x="69" y="132"/>
                  </a:lnTo>
                  <a:lnTo>
                    <a:pt x="70" y="132"/>
                  </a:lnTo>
                  <a:lnTo>
                    <a:pt x="71" y="132"/>
                  </a:lnTo>
                  <a:lnTo>
                    <a:pt x="70" y="132"/>
                  </a:lnTo>
                  <a:lnTo>
                    <a:pt x="69" y="131"/>
                  </a:lnTo>
                  <a:lnTo>
                    <a:pt x="69" y="130"/>
                  </a:lnTo>
                  <a:lnTo>
                    <a:pt x="68" y="130"/>
                  </a:lnTo>
                  <a:lnTo>
                    <a:pt x="68" y="131"/>
                  </a:lnTo>
                  <a:lnTo>
                    <a:pt x="68" y="132"/>
                  </a:lnTo>
                  <a:lnTo>
                    <a:pt x="69" y="132"/>
                  </a:lnTo>
                  <a:lnTo>
                    <a:pt x="68" y="132"/>
                  </a:lnTo>
                  <a:lnTo>
                    <a:pt x="67" y="131"/>
                  </a:lnTo>
                  <a:lnTo>
                    <a:pt x="66" y="131"/>
                  </a:lnTo>
                  <a:lnTo>
                    <a:pt x="66" y="130"/>
                  </a:lnTo>
                  <a:lnTo>
                    <a:pt x="66" y="130"/>
                  </a:lnTo>
                  <a:lnTo>
                    <a:pt x="66" y="129"/>
                  </a:lnTo>
                  <a:lnTo>
                    <a:pt x="66" y="129"/>
                  </a:lnTo>
                  <a:lnTo>
                    <a:pt x="66" y="129"/>
                  </a:lnTo>
                  <a:lnTo>
                    <a:pt x="66" y="128"/>
                  </a:lnTo>
                  <a:lnTo>
                    <a:pt x="66" y="127"/>
                  </a:lnTo>
                  <a:lnTo>
                    <a:pt x="66" y="127"/>
                  </a:lnTo>
                  <a:lnTo>
                    <a:pt x="66" y="127"/>
                  </a:lnTo>
                  <a:lnTo>
                    <a:pt x="65" y="127"/>
                  </a:lnTo>
                  <a:lnTo>
                    <a:pt x="64" y="126"/>
                  </a:lnTo>
                  <a:lnTo>
                    <a:pt x="64" y="125"/>
                  </a:lnTo>
                  <a:lnTo>
                    <a:pt x="64" y="124"/>
                  </a:lnTo>
                  <a:lnTo>
                    <a:pt x="65" y="124"/>
                  </a:lnTo>
                  <a:lnTo>
                    <a:pt x="66" y="125"/>
                  </a:lnTo>
                  <a:lnTo>
                    <a:pt x="66" y="124"/>
                  </a:lnTo>
                  <a:lnTo>
                    <a:pt x="65" y="124"/>
                  </a:lnTo>
                  <a:lnTo>
                    <a:pt x="64" y="124"/>
                  </a:lnTo>
                  <a:lnTo>
                    <a:pt x="64" y="125"/>
                  </a:lnTo>
                  <a:lnTo>
                    <a:pt x="64" y="125"/>
                  </a:lnTo>
                  <a:lnTo>
                    <a:pt x="64" y="124"/>
                  </a:lnTo>
                  <a:lnTo>
                    <a:pt x="63" y="124"/>
                  </a:lnTo>
                  <a:lnTo>
                    <a:pt x="63" y="124"/>
                  </a:lnTo>
                  <a:lnTo>
                    <a:pt x="62" y="124"/>
                  </a:lnTo>
                  <a:lnTo>
                    <a:pt x="61" y="124"/>
                  </a:lnTo>
                  <a:lnTo>
                    <a:pt x="61" y="124"/>
                  </a:lnTo>
                  <a:lnTo>
                    <a:pt x="62" y="124"/>
                  </a:lnTo>
                  <a:lnTo>
                    <a:pt x="63" y="124"/>
                  </a:lnTo>
                  <a:lnTo>
                    <a:pt x="63" y="125"/>
                  </a:lnTo>
                  <a:lnTo>
                    <a:pt x="64" y="125"/>
                  </a:lnTo>
                  <a:lnTo>
                    <a:pt x="64" y="126"/>
                  </a:lnTo>
                  <a:lnTo>
                    <a:pt x="63" y="126"/>
                  </a:lnTo>
                  <a:lnTo>
                    <a:pt x="63" y="127"/>
                  </a:lnTo>
                  <a:lnTo>
                    <a:pt x="62" y="127"/>
                  </a:lnTo>
                  <a:lnTo>
                    <a:pt x="62" y="127"/>
                  </a:lnTo>
                  <a:lnTo>
                    <a:pt x="63" y="128"/>
                  </a:lnTo>
                  <a:lnTo>
                    <a:pt x="63" y="129"/>
                  </a:lnTo>
                  <a:lnTo>
                    <a:pt x="62" y="129"/>
                  </a:lnTo>
                  <a:lnTo>
                    <a:pt x="62" y="130"/>
                  </a:lnTo>
                  <a:lnTo>
                    <a:pt x="61" y="130"/>
                  </a:lnTo>
                  <a:lnTo>
                    <a:pt x="61" y="129"/>
                  </a:lnTo>
                  <a:lnTo>
                    <a:pt x="61" y="129"/>
                  </a:lnTo>
                  <a:lnTo>
                    <a:pt x="61" y="129"/>
                  </a:lnTo>
                  <a:lnTo>
                    <a:pt x="61" y="128"/>
                  </a:lnTo>
                  <a:lnTo>
                    <a:pt x="60" y="127"/>
                  </a:lnTo>
                  <a:lnTo>
                    <a:pt x="60" y="127"/>
                  </a:lnTo>
                  <a:lnTo>
                    <a:pt x="59" y="127"/>
                  </a:lnTo>
                  <a:lnTo>
                    <a:pt x="58" y="126"/>
                  </a:lnTo>
                  <a:lnTo>
                    <a:pt x="58" y="125"/>
                  </a:lnTo>
                  <a:lnTo>
                    <a:pt x="58" y="124"/>
                  </a:lnTo>
                  <a:lnTo>
                    <a:pt x="57" y="124"/>
                  </a:lnTo>
                  <a:lnTo>
                    <a:pt x="57" y="124"/>
                  </a:lnTo>
                  <a:lnTo>
                    <a:pt x="56" y="124"/>
                  </a:lnTo>
                  <a:lnTo>
                    <a:pt x="56" y="123"/>
                  </a:lnTo>
                  <a:lnTo>
                    <a:pt x="56" y="123"/>
                  </a:lnTo>
                  <a:lnTo>
                    <a:pt x="56" y="122"/>
                  </a:lnTo>
                  <a:lnTo>
                    <a:pt x="55" y="122"/>
                  </a:lnTo>
                  <a:lnTo>
                    <a:pt x="54" y="121"/>
                  </a:lnTo>
                  <a:lnTo>
                    <a:pt x="53" y="121"/>
                  </a:lnTo>
                  <a:lnTo>
                    <a:pt x="53" y="121"/>
                  </a:lnTo>
                  <a:lnTo>
                    <a:pt x="54" y="121"/>
                  </a:lnTo>
                  <a:lnTo>
                    <a:pt x="55" y="120"/>
                  </a:lnTo>
                  <a:lnTo>
                    <a:pt x="54" y="120"/>
                  </a:lnTo>
                  <a:lnTo>
                    <a:pt x="53" y="120"/>
                  </a:lnTo>
                  <a:lnTo>
                    <a:pt x="53" y="120"/>
                  </a:lnTo>
                  <a:lnTo>
                    <a:pt x="52" y="120"/>
                  </a:lnTo>
                  <a:lnTo>
                    <a:pt x="52" y="119"/>
                  </a:lnTo>
                  <a:lnTo>
                    <a:pt x="51" y="119"/>
                  </a:lnTo>
                  <a:lnTo>
                    <a:pt x="51" y="118"/>
                  </a:lnTo>
                  <a:lnTo>
                    <a:pt x="51" y="118"/>
                  </a:lnTo>
                  <a:lnTo>
                    <a:pt x="50" y="118"/>
                  </a:lnTo>
                  <a:lnTo>
                    <a:pt x="49" y="117"/>
                  </a:lnTo>
                  <a:lnTo>
                    <a:pt x="48" y="117"/>
                  </a:lnTo>
                  <a:lnTo>
                    <a:pt x="48" y="117"/>
                  </a:lnTo>
                  <a:lnTo>
                    <a:pt x="48" y="116"/>
                  </a:lnTo>
                  <a:lnTo>
                    <a:pt x="47" y="116"/>
                  </a:lnTo>
                  <a:lnTo>
                    <a:pt x="47" y="116"/>
                  </a:lnTo>
                  <a:lnTo>
                    <a:pt x="46" y="115"/>
                  </a:lnTo>
                  <a:lnTo>
                    <a:pt x="46" y="114"/>
                  </a:lnTo>
                  <a:lnTo>
                    <a:pt x="46" y="114"/>
                  </a:lnTo>
                  <a:lnTo>
                    <a:pt x="46" y="114"/>
                  </a:lnTo>
                  <a:lnTo>
                    <a:pt x="46" y="113"/>
                  </a:lnTo>
                  <a:lnTo>
                    <a:pt x="45" y="113"/>
                  </a:lnTo>
                  <a:lnTo>
                    <a:pt x="44" y="113"/>
                  </a:lnTo>
                  <a:lnTo>
                    <a:pt x="43" y="113"/>
                  </a:lnTo>
                  <a:lnTo>
                    <a:pt x="43" y="113"/>
                  </a:lnTo>
                  <a:lnTo>
                    <a:pt x="42" y="113"/>
                  </a:lnTo>
                  <a:lnTo>
                    <a:pt x="41" y="113"/>
                  </a:lnTo>
                  <a:lnTo>
                    <a:pt x="41" y="112"/>
                  </a:lnTo>
                  <a:lnTo>
                    <a:pt x="42" y="112"/>
                  </a:lnTo>
                  <a:lnTo>
                    <a:pt x="42" y="111"/>
                  </a:lnTo>
                  <a:lnTo>
                    <a:pt x="41" y="112"/>
                  </a:lnTo>
                  <a:lnTo>
                    <a:pt x="41" y="111"/>
                  </a:lnTo>
                  <a:lnTo>
                    <a:pt x="40" y="111"/>
                  </a:lnTo>
                  <a:lnTo>
                    <a:pt x="40" y="111"/>
                  </a:lnTo>
                  <a:lnTo>
                    <a:pt x="40" y="110"/>
                  </a:lnTo>
                  <a:lnTo>
                    <a:pt x="40" y="110"/>
                  </a:lnTo>
                  <a:lnTo>
                    <a:pt x="40" y="109"/>
                  </a:lnTo>
                  <a:lnTo>
                    <a:pt x="40" y="108"/>
                  </a:lnTo>
                  <a:lnTo>
                    <a:pt x="41" y="108"/>
                  </a:lnTo>
                  <a:lnTo>
                    <a:pt x="41" y="108"/>
                  </a:lnTo>
                  <a:lnTo>
                    <a:pt x="42" y="108"/>
                  </a:lnTo>
                  <a:lnTo>
                    <a:pt x="42" y="107"/>
                  </a:lnTo>
                  <a:lnTo>
                    <a:pt x="43" y="106"/>
                  </a:lnTo>
                  <a:lnTo>
                    <a:pt x="43" y="106"/>
                  </a:lnTo>
                  <a:lnTo>
                    <a:pt x="43" y="106"/>
                  </a:lnTo>
                  <a:lnTo>
                    <a:pt x="44" y="105"/>
                  </a:lnTo>
                  <a:lnTo>
                    <a:pt x="45" y="104"/>
                  </a:lnTo>
                  <a:lnTo>
                    <a:pt x="44" y="104"/>
                  </a:lnTo>
                  <a:lnTo>
                    <a:pt x="43" y="105"/>
                  </a:lnTo>
                  <a:lnTo>
                    <a:pt x="43" y="106"/>
                  </a:lnTo>
                  <a:lnTo>
                    <a:pt x="43" y="106"/>
                  </a:lnTo>
                  <a:lnTo>
                    <a:pt x="42" y="106"/>
                  </a:lnTo>
                  <a:lnTo>
                    <a:pt x="42" y="107"/>
                  </a:lnTo>
                  <a:lnTo>
                    <a:pt x="41" y="108"/>
                  </a:lnTo>
                  <a:lnTo>
                    <a:pt x="40" y="108"/>
                  </a:lnTo>
                  <a:lnTo>
                    <a:pt x="40" y="108"/>
                  </a:lnTo>
                  <a:lnTo>
                    <a:pt x="40" y="107"/>
                  </a:lnTo>
                  <a:lnTo>
                    <a:pt x="39" y="107"/>
                  </a:lnTo>
                  <a:lnTo>
                    <a:pt x="38" y="107"/>
                  </a:lnTo>
                  <a:lnTo>
                    <a:pt x="39" y="107"/>
                  </a:lnTo>
                  <a:lnTo>
                    <a:pt x="39" y="106"/>
                  </a:lnTo>
                  <a:lnTo>
                    <a:pt x="40" y="106"/>
                  </a:lnTo>
                  <a:lnTo>
                    <a:pt x="40" y="105"/>
                  </a:lnTo>
                  <a:lnTo>
                    <a:pt x="40" y="104"/>
                  </a:lnTo>
                  <a:lnTo>
                    <a:pt x="39" y="104"/>
                  </a:lnTo>
                  <a:lnTo>
                    <a:pt x="40" y="104"/>
                  </a:lnTo>
                  <a:lnTo>
                    <a:pt x="40" y="104"/>
                  </a:lnTo>
                  <a:lnTo>
                    <a:pt x="40" y="103"/>
                  </a:lnTo>
                  <a:lnTo>
                    <a:pt x="40" y="103"/>
                  </a:lnTo>
                  <a:lnTo>
                    <a:pt x="40" y="103"/>
                  </a:lnTo>
                  <a:lnTo>
                    <a:pt x="40" y="102"/>
                  </a:lnTo>
                  <a:lnTo>
                    <a:pt x="39" y="102"/>
                  </a:lnTo>
                  <a:lnTo>
                    <a:pt x="38" y="102"/>
                  </a:lnTo>
                  <a:lnTo>
                    <a:pt x="38" y="102"/>
                  </a:lnTo>
                  <a:lnTo>
                    <a:pt x="38" y="103"/>
                  </a:lnTo>
                  <a:lnTo>
                    <a:pt x="37" y="103"/>
                  </a:lnTo>
                  <a:lnTo>
                    <a:pt x="37" y="102"/>
                  </a:lnTo>
                  <a:lnTo>
                    <a:pt x="36" y="101"/>
                  </a:lnTo>
                  <a:lnTo>
                    <a:pt x="36" y="101"/>
                  </a:lnTo>
                  <a:lnTo>
                    <a:pt x="36" y="100"/>
                  </a:lnTo>
                  <a:lnTo>
                    <a:pt x="35" y="100"/>
                  </a:lnTo>
                  <a:lnTo>
                    <a:pt x="35" y="100"/>
                  </a:lnTo>
                  <a:lnTo>
                    <a:pt x="35" y="99"/>
                  </a:lnTo>
                  <a:lnTo>
                    <a:pt x="34" y="99"/>
                  </a:lnTo>
                  <a:lnTo>
                    <a:pt x="34" y="100"/>
                  </a:lnTo>
                  <a:lnTo>
                    <a:pt x="33" y="100"/>
                  </a:lnTo>
                  <a:lnTo>
                    <a:pt x="33" y="99"/>
                  </a:lnTo>
                  <a:lnTo>
                    <a:pt x="32" y="100"/>
                  </a:lnTo>
                  <a:lnTo>
                    <a:pt x="31" y="100"/>
                  </a:lnTo>
                  <a:lnTo>
                    <a:pt x="32" y="101"/>
                  </a:lnTo>
                  <a:lnTo>
                    <a:pt x="32" y="101"/>
                  </a:lnTo>
                  <a:lnTo>
                    <a:pt x="32" y="102"/>
                  </a:lnTo>
                  <a:lnTo>
                    <a:pt x="31" y="103"/>
                  </a:lnTo>
                  <a:lnTo>
                    <a:pt x="32" y="103"/>
                  </a:lnTo>
                  <a:lnTo>
                    <a:pt x="32" y="104"/>
                  </a:lnTo>
                  <a:lnTo>
                    <a:pt x="32" y="105"/>
                  </a:lnTo>
                  <a:lnTo>
                    <a:pt x="31" y="105"/>
                  </a:lnTo>
                  <a:lnTo>
                    <a:pt x="31" y="106"/>
                  </a:lnTo>
                  <a:lnTo>
                    <a:pt x="30" y="106"/>
                  </a:lnTo>
                  <a:lnTo>
                    <a:pt x="30" y="106"/>
                  </a:lnTo>
                  <a:lnTo>
                    <a:pt x="30" y="106"/>
                  </a:lnTo>
                  <a:lnTo>
                    <a:pt x="29" y="106"/>
                  </a:lnTo>
                  <a:lnTo>
                    <a:pt x="29" y="106"/>
                  </a:lnTo>
                  <a:lnTo>
                    <a:pt x="28" y="105"/>
                  </a:lnTo>
                  <a:lnTo>
                    <a:pt x="28" y="106"/>
                  </a:lnTo>
                  <a:lnTo>
                    <a:pt x="27" y="106"/>
                  </a:lnTo>
                  <a:lnTo>
                    <a:pt x="27" y="105"/>
                  </a:lnTo>
                  <a:lnTo>
                    <a:pt x="28" y="105"/>
                  </a:lnTo>
                  <a:lnTo>
                    <a:pt x="28" y="104"/>
                  </a:lnTo>
                  <a:lnTo>
                    <a:pt x="28" y="103"/>
                  </a:lnTo>
                  <a:lnTo>
                    <a:pt x="27" y="103"/>
                  </a:lnTo>
                  <a:lnTo>
                    <a:pt x="27" y="103"/>
                  </a:lnTo>
                  <a:lnTo>
                    <a:pt x="27" y="103"/>
                  </a:lnTo>
                  <a:lnTo>
                    <a:pt x="26" y="103"/>
                  </a:lnTo>
                  <a:lnTo>
                    <a:pt x="25" y="103"/>
                  </a:lnTo>
                  <a:lnTo>
                    <a:pt x="25" y="103"/>
                  </a:lnTo>
                  <a:lnTo>
                    <a:pt x="24" y="103"/>
                  </a:lnTo>
                  <a:lnTo>
                    <a:pt x="23" y="103"/>
                  </a:lnTo>
                  <a:lnTo>
                    <a:pt x="23" y="103"/>
                  </a:lnTo>
                  <a:lnTo>
                    <a:pt x="24" y="104"/>
                  </a:lnTo>
                  <a:lnTo>
                    <a:pt x="24" y="105"/>
                  </a:lnTo>
                  <a:lnTo>
                    <a:pt x="25" y="105"/>
                  </a:lnTo>
                  <a:lnTo>
                    <a:pt x="24" y="105"/>
                  </a:lnTo>
                  <a:lnTo>
                    <a:pt x="23" y="105"/>
                  </a:lnTo>
                  <a:lnTo>
                    <a:pt x="22" y="105"/>
                  </a:lnTo>
                  <a:lnTo>
                    <a:pt x="22" y="104"/>
                  </a:lnTo>
                  <a:lnTo>
                    <a:pt x="22" y="104"/>
                  </a:lnTo>
                  <a:lnTo>
                    <a:pt x="22" y="105"/>
                  </a:lnTo>
                  <a:lnTo>
                    <a:pt x="22" y="104"/>
                  </a:lnTo>
                  <a:lnTo>
                    <a:pt x="21" y="104"/>
                  </a:lnTo>
                  <a:lnTo>
                    <a:pt x="21" y="103"/>
                  </a:lnTo>
                  <a:lnTo>
                    <a:pt x="20" y="103"/>
                  </a:lnTo>
                  <a:lnTo>
                    <a:pt x="20" y="103"/>
                  </a:lnTo>
                  <a:lnTo>
                    <a:pt x="20" y="102"/>
                  </a:lnTo>
                  <a:lnTo>
                    <a:pt x="20" y="101"/>
                  </a:lnTo>
                  <a:lnTo>
                    <a:pt x="19" y="101"/>
                  </a:lnTo>
                  <a:lnTo>
                    <a:pt x="19" y="100"/>
                  </a:lnTo>
                  <a:lnTo>
                    <a:pt x="18" y="100"/>
                  </a:lnTo>
                  <a:lnTo>
                    <a:pt x="18" y="99"/>
                  </a:lnTo>
                  <a:lnTo>
                    <a:pt x="18" y="98"/>
                  </a:lnTo>
                  <a:lnTo>
                    <a:pt x="18" y="99"/>
                  </a:lnTo>
                  <a:lnTo>
                    <a:pt x="19" y="99"/>
                  </a:lnTo>
                  <a:lnTo>
                    <a:pt x="19" y="100"/>
                  </a:lnTo>
                  <a:lnTo>
                    <a:pt x="20" y="100"/>
                  </a:lnTo>
                  <a:lnTo>
                    <a:pt x="20" y="99"/>
                  </a:lnTo>
                  <a:lnTo>
                    <a:pt x="21" y="99"/>
                  </a:lnTo>
                  <a:lnTo>
                    <a:pt x="21" y="100"/>
                  </a:lnTo>
                  <a:lnTo>
                    <a:pt x="21" y="101"/>
                  </a:lnTo>
                  <a:lnTo>
                    <a:pt x="21" y="101"/>
                  </a:lnTo>
                  <a:lnTo>
                    <a:pt x="21" y="101"/>
                  </a:lnTo>
                  <a:lnTo>
                    <a:pt x="22" y="100"/>
                  </a:lnTo>
                  <a:lnTo>
                    <a:pt x="22" y="99"/>
                  </a:lnTo>
                  <a:lnTo>
                    <a:pt x="22" y="99"/>
                  </a:lnTo>
                  <a:lnTo>
                    <a:pt x="23" y="99"/>
                  </a:lnTo>
                  <a:lnTo>
                    <a:pt x="23" y="98"/>
                  </a:lnTo>
                  <a:lnTo>
                    <a:pt x="22" y="98"/>
                  </a:lnTo>
                  <a:lnTo>
                    <a:pt x="22" y="98"/>
                  </a:lnTo>
                  <a:lnTo>
                    <a:pt x="22" y="98"/>
                  </a:lnTo>
                  <a:lnTo>
                    <a:pt x="22" y="97"/>
                  </a:lnTo>
                  <a:lnTo>
                    <a:pt x="22" y="96"/>
                  </a:lnTo>
                  <a:lnTo>
                    <a:pt x="23" y="96"/>
                  </a:lnTo>
                  <a:lnTo>
                    <a:pt x="23" y="97"/>
                  </a:lnTo>
                  <a:lnTo>
                    <a:pt x="23" y="98"/>
                  </a:lnTo>
                  <a:lnTo>
                    <a:pt x="24" y="98"/>
                  </a:lnTo>
                  <a:lnTo>
                    <a:pt x="25" y="98"/>
                  </a:lnTo>
                  <a:lnTo>
                    <a:pt x="25" y="98"/>
                  </a:lnTo>
                  <a:lnTo>
                    <a:pt x="26" y="98"/>
                  </a:lnTo>
                  <a:lnTo>
                    <a:pt x="26" y="98"/>
                  </a:lnTo>
                  <a:lnTo>
                    <a:pt x="26" y="99"/>
                  </a:lnTo>
                  <a:lnTo>
                    <a:pt x="26" y="100"/>
                  </a:lnTo>
                  <a:lnTo>
                    <a:pt x="27" y="100"/>
                  </a:lnTo>
                  <a:lnTo>
                    <a:pt x="27" y="99"/>
                  </a:lnTo>
                  <a:lnTo>
                    <a:pt x="27" y="99"/>
                  </a:lnTo>
                  <a:lnTo>
                    <a:pt x="27" y="98"/>
                  </a:lnTo>
                  <a:lnTo>
                    <a:pt x="27" y="98"/>
                  </a:lnTo>
                  <a:lnTo>
                    <a:pt x="27" y="97"/>
                  </a:lnTo>
                  <a:lnTo>
                    <a:pt x="28" y="96"/>
                  </a:lnTo>
                  <a:lnTo>
                    <a:pt x="28" y="95"/>
                  </a:lnTo>
                  <a:lnTo>
                    <a:pt x="29" y="95"/>
                  </a:lnTo>
                  <a:lnTo>
                    <a:pt x="30" y="96"/>
                  </a:lnTo>
                  <a:lnTo>
                    <a:pt x="30" y="95"/>
                  </a:lnTo>
                  <a:lnTo>
                    <a:pt x="31" y="95"/>
                  </a:lnTo>
                  <a:lnTo>
                    <a:pt x="31" y="94"/>
                  </a:lnTo>
                  <a:lnTo>
                    <a:pt x="31" y="93"/>
                  </a:lnTo>
                  <a:lnTo>
                    <a:pt x="31" y="93"/>
                  </a:lnTo>
                  <a:lnTo>
                    <a:pt x="30" y="92"/>
                  </a:lnTo>
                  <a:lnTo>
                    <a:pt x="30" y="91"/>
                  </a:lnTo>
                  <a:lnTo>
                    <a:pt x="30" y="91"/>
                  </a:lnTo>
                  <a:lnTo>
                    <a:pt x="29" y="91"/>
                  </a:lnTo>
                  <a:lnTo>
                    <a:pt x="28" y="91"/>
                  </a:lnTo>
                  <a:lnTo>
                    <a:pt x="27" y="91"/>
                  </a:lnTo>
                  <a:lnTo>
                    <a:pt x="27" y="92"/>
                  </a:lnTo>
                  <a:lnTo>
                    <a:pt x="27" y="92"/>
                  </a:lnTo>
                  <a:lnTo>
                    <a:pt x="26" y="92"/>
                  </a:lnTo>
                  <a:lnTo>
                    <a:pt x="26" y="93"/>
                  </a:lnTo>
                  <a:lnTo>
                    <a:pt x="25" y="93"/>
                  </a:lnTo>
                  <a:lnTo>
                    <a:pt x="25" y="93"/>
                  </a:lnTo>
                  <a:lnTo>
                    <a:pt x="25" y="94"/>
                  </a:lnTo>
                  <a:lnTo>
                    <a:pt x="25" y="95"/>
                  </a:lnTo>
                  <a:lnTo>
                    <a:pt x="24" y="95"/>
                  </a:lnTo>
                  <a:lnTo>
                    <a:pt x="23" y="95"/>
                  </a:lnTo>
                  <a:lnTo>
                    <a:pt x="23" y="95"/>
                  </a:lnTo>
                  <a:lnTo>
                    <a:pt x="22" y="95"/>
                  </a:lnTo>
                  <a:lnTo>
                    <a:pt x="22" y="96"/>
                  </a:lnTo>
                  <a:lnTo>
                    <a:pt x="22" y="96"/>
                  </a:lnTo>
                  <a:lnTo>
                    <a:pt x="22" y="95"/>
                  </a:lnTo>
                  <a:lnTo>
                    <a:pt x="22" y="95"/>
                  </a:lnTo>
                  <a:lnTo>
                    <a:pt x="22" y="95"/>
                  </a:lnTo>
                  <a:lnTo>
                    <a:pt x="21" y="95"/>
                  </a:lnTo>
                  <a:lnTo>
                    <a:pt x="21" y="96"/>
                  </a:lnTo>
                  <a:lnTo>
                    <a:pt x="20" y="97"/>
                  </a:lnTo>
                  <a:lnTo>
                    <a:pt x="20" y="97"/>
                  </a:lnTo>
                  <a:lnTo>
                    <a:pt x="20" y="96"/>
                  </a:lnTo>
                  <a:lnTo>
                    <a:pt x="20" y="95"/>
                  </a:lnTo>
                  <a:lnTo>
                    <a:pt x="20" y="95"/>
                  </a:lnTo>
                  <a:lnTo>
                    <a:pt x="20" y="95"/>
                  </a:lnTo>
                  <a:lnTo>
                    <a:pt x="19" y="95"/>
                  </a:lnTo>
                  <a:lnTo>
                    <a:pt x="19" y="94"/>
                  </a:lnTo>
                  <a:lnTo>
                    <a:pt x="18" y="94"/>
                  </a:lnTo>
                  <a:lnTo>
                    <a:pt x="17" y="94"/>
                  </a:lnTo>
                  <a:lnTo>
                    <a:pt x="17" y="93"/>
                  </a:lnTo>
                  <a:lnTo>
                    <a:pt x="16" y="93"/>
                  </a:lnTo>
                  <a:lnTo>
                    <a:pt x="15" y="93"/>
                  </a:lnTo>
                  <a:lnTo>
                    <a:pt x="15" y="92"/>
                  </a:lnTo>
                  <a:lnTo>
                    <a:pt x="15" y="91"/>
                  </a:lnTo>
                  <a:lnTo>
                    <a:pt x="16" y="91"/>
                  </a:lnTo>
                  <a:lnTo>
                    <a:pt x="17" y="92"/>
                  </a:lnTo>
                  <a:lnTo>
                    <a:pt x="17" y="91"/>
                  </a:lnTo>
                  <a:lnTo>
                    <a:pt x="16" y="91"/>
                  </a:lnTo>
                  <a:lnTo>
                    <a:pt x="15" y="91"/>
                  </a:lnTo>
                  <a:lnTo>
                    <a:pt x="14" y="91"/>
                  </a:lnTo>
                  <a:lnTo>
                    <a:pt x="14" y="90"/>
                  </a:lnTo>
                  <a:lnTo>
                    <a:pt x="15" y="90"/>
                  </a:lnTo>
                  <a:lnTo>
                    <a:pt x="16" y="90"/>
                  </a:lnTo>
                  <a:lnTo>
                    <a:pt x="16" y="90"/>
                  </a:lnTo>
                  <a:lnTo>
                    <a:pt x="17" y="90"/>
                  </a:lnTo>
                  <a:lnTo>
                    <a:pt x="16" y="90"/>
                  </a:lnTo>
                  <a:lnTo>
                    <a:pt x="15" y="90"/>
                  </a:lnTo>
                  <a:lnTo>
                    <a:pt x="14" y="90"/>
                  </a:lnTo>
                  <a:lnTo>
                    <a:pt x="14" y="90"/>
                  </a:lnTo>
                  <a:lnTo>
                    <a:pt x="14" y="90"/>
                  </a:lnTo>
                  <a:lnTo>
                    <a:pt x="14" y="90"/>
                  </a:lnTo>
                  <a:lnTo>
                    <a:pt x="14" y="90"/>
                  </a:lnTo>
                  <a:lnTo>
                    <a:pt x="14" y="89"/>
                  </a:lnTo>
                  <a:lnTo>
                    <a:pt x="14" y="89"/>
                  </a:lnTo>
                  <a:lnTo>
                    <a:pt x="14" y="88"/>
                  </a:lnTo>
                  <a:lnTo>
                    <a:pt x="14" y="89"/>
                  </a:lnTo>
                  <a:lnTo>
                    <a:pt x="13" y="89"/>
                  </a:lnTo>
                  <a:lnTo>
                    <a:pt x="13" y="88"/>
                  </a:lnTo>
                  <a:lnTo>
                    <a:pt x="14" y="88"/>
                  </a:lnTo>
                  <a:lnTo>
                    <a:pt x="14" y="88"/>
                  </a:lnTo>
                  <a:lnTo>
                    <a:pt x="13" y="88"/>
                  </a:lnTo>
                  <a:lnTo>
                    <a:pt x="13" y="88"/>
                  </a:lnTo>
                  <a:lnTo>
                    <a:pt x="12" y="88"/>
                  </a:lnTo>
                  <a:lnTo>
                    <a:pt x="12" y="88"/>
                  </a:lnTo>
                  <a:lnTo>
                    <a:pt x="12" y="88"/>
                  </a:lnTo>
                  <a:lnTo>
                    <a:pt x="12" y="88"/>
                  </a:lnTo>
                  <a:lnTo>
                    <a:pt x="12" y="88"/>
                  </a:lnTo>
                  <a:lnTo>
                    <a:pt x="12" y="87"/>
                  </a:lnTo>
                  <a:lnTo>
                    <a:pt x="12" y="87"/>
                  </a:lnTo>
                  <a:lnTo>
                    <a:pt x="12" y="86"/>
                  </a:lnTo>
                  <a:lnTo>
                    <a:pt x="12" y="85"/>
                  </a:lnTo>
                  <a:lnTo>
                    <a:pt x="12" y="86"/>
                  </a:lnTo>
                  <a:lnTo>
                    <a:pt x="11" y="86"/>
                  </a:lnTo>
                  <a:lnTo>
                    <a:pt x="11" y="87"/>
                  </a:lnTo>
                  <a:lnTo>
                    <a:pt x="11" y="86"/>
                  </a:lnTo>
                  <a:lnTo>
                    <a:pt x="11" y="85"/>
                  </a:lnTo>
                  <a:lnTo>
                    <a:pt x="11" y="85"/>
                  </a:lnTo>
                  <a:lnTo>
                    <a:pt x="10" y="85"/>
                  </a:lnTo>
                  <a:lnTo>
                    <a:pt x="10" y="86"/>
                  </a:lnTo>
                  <a:lnTo>
                    <a:pt x="10" y="87"/>
                  </a:lnTo>
                  <a:lnTo>
                    <a:pt x="10" y="88"/>
                  </a:lnTo>
                  <a:lnTo>
                    <a:pt x="10" y="88"/>
                  </a:lnTo>
                  <a:lnTo>
                    <a:pt x="10" y="89"/>
                  </a:lnTo>
                  <a:lnTo>
                    <a:pt x="11" y="90"/>
                  </a:lnTo>
                  <a:lnTo>
                    <a:pt x="11" y="90"/>
                  </a:lnTo>
                  <a:lnTo>
                    <a:pt x="10" y="90"/>
                  </a:lnTo>
                  <a:lnTo>
                    <a:pt x="9" y="90"/>
                  </a:lnTo>
                  <a:lnTo>
                    <a:pt x="9" y="90"/>
                  </a:lnTo>
                  <a:lnTo>
                    <a:pt x="8" y="90"/>
                  </a:lnTo>
                  <a:lnTo>
                    <a:pt x="8" y="89"/>
                  </a:lnTo>
                  <a:lnTo>
                    <a:pt x="8" y="88"/>
                  </a:lnTo>
                  <a:lnTo>
                    <a:pt x="8" y="88"/>
                  </a:lnTo>
                  <a:lnTo>
                    <a:pt x="8" y="87"/>
                  </a:lnTo>
                  <a:lnTo>
                    <a:pt x="8" y="86"/>
                  </a:lnTo>
                  <a:lnTo>
                    <a:pt x="9" y="86"/>
                  </a:lnTo>
                  <a:lnTo>
                    <a:pt x="9" y="85"/>
                  </a:lnTo>
                  <a:lnTo>
                    <a:pt x="9" y="85"/>
                  </a:lnTo>
                  <a:lnTo>
                    <a:pt x="9" y="84"/>
                  </a:lnTo>
                  <a:lnTo>
                    <a:pt x="8" y="84"/>
                  </a:lnTo>
                  <a:lnTo>
                    <a:pt x="9" y="83"/>
                  </a:lnTo>
                  <a:lnTo>
                    <a:pt x="8" y="83"/>
                  </a:lnTo>
                  <a:lnTo>
                    <a:pt x="8" y="84"/>
                  </a:lnTo>
                  <a:lnTo>
                    <a:pt x="7" y="84"/>
                  </a:lnTo>
                  <a:lnTo>
                    <a:pt x="7" y="83"/>
                  </a:lnTo>
                  <a:lnTo>
                    <a:pt x="6" y="82"/>
                  </a:lnTo>
                  <a:lnTo>
                    <a:pt x="6" y="82"/>
                  </a:lnTo>
                  <a:lnTo>
                    <a:pt x="6" y="81"/>
                  </a:lnTo>
                  <a:lnTo>
                    <a:pt x="6" y="80"/>
                  </a:lnTo>
                  <a:lnTo>
                    <a:pt x="6" y="81"/>
                  </a:lnTo>
                  <a:lnTo>
                    <a:pt x="5" y="82"/>
                  </a:lnTo>
                  <a:lnTo>
                    <a:pt x="4" y="82"/>
                  </a:lnTo>
                  <a:lnTo>
                    <a:pt x="4" y="81"/>
                  </a:lnTo>
                  <a:lnTo>
                    <a:pt x="5" y="81"/>
                  </a:lnTo>
                  <a:lnTo>
                    <a:pt x="5" y="80"/>
                  </a:lnTo>
                  <a:lnTo>
                    <a:pt x="6" y="80"/>
                  </a:lnTo>
                  <a:lnTo>
                    <a:pt x="6" y="80"/>
                  </a:lnTo>
                  <a:lnTo>
                    <a:pt x="5" y="80"/>
                  </a:lnTo>
                  <a:lnTo>
                    <a:pt x="4" y="81"/>
                  </a:lnTo>
                  <a:lnTo>
                    <a:pt x="4" y="81"/>
                  </a:lnTo>
                  <a:lnTo>
                    <a:pt x="4" y="80"/>
                  </a:lnTo>
                  <a:lnTo>
                    <a:pt x="4" y="80"/>
                  </a:lnTo>
                  <a:lnTo>
                    <a:pt x="4" y="80"/>
                  </a:lnTo>
                  <a:lnTo>
                    <a:pt x="3" y="80"/>
                  </a:lnTo>
                  <a:lnTo>
                    <a:pt x="2" y="80"/>
                  </a:lnTo>
                  <a:lnTo>
                    <a:pt x="2" y="81"/>
                  </a:lnTo>
                  <a:lnTo>
                    <a:pt x="1" y="81"/>
                  </a:lnTo>
                  <a:lnTo>
                    <a:pt x="1" y="82"/>
                  </a:lnTo>
                  <a:lnTo>
                    <a:pt x="1" y="82"/>
                  </a:lnTo>
                  <a:lnTo>
                    <a:pt x="1" y="83"/>
                  </a:lnTo>
                  <a:lnTo>
                    <a:pt x="1" y="84"/>
                  </a:lnTo>
                  <a:lnTo>
                    <a:pt x="1" y="85"/>
                  </a:lnTo>
                  <a:lnTo>
                    <a:pt x="1" y="85"/>
                  </a:lnTo>
                  <a:lnTo>
                    <a:pt x="1" y="86"/>
                  </a:lnTo>
                  <a:lnTo>
                    <a:pt x="1" y="85"/>
                  </a:lnTo>
                  <a:lnTo>
                    <a:pt x="1" y="85"/>
                  </a:lnTo>
                  <a:lnTo>
                    <a:pt x="1" y="84"/>
                  </a:lnTo>
                  <a:lnTo>
                    <a:pt x="1" y="83"/>
                  </a:lnTo>
                  <a:lnTo>
                    <a:pt x="1" y="82"/>
                  </a:lnTo>
                  <a:lnTo>
                    <a:pt x="1" y="82"/>
                  </a:lnTo>
                  <a:lnTo>
                    <a:pt x="1" y="81"/>
                  </a:lnTo>
                  <a:lnTo>
                    <a:pt x="1" y="80"/>
                  </a:lnTo>
                  <a:lnTo>
                    <a:pt x="1" y="80"/>
                  </a:lnTo>
                  <a:lnTo>
                    <a:pt x="0" y="79"/>
                  </a:lnTo>
                  <a:lnTo>
                    <a:pt x="0" y="78"/>
                  </a:lnTo>
                  <a:lnTo>
                    <a:pt x="0" y="77"/>
                  </a:lnTo>
                  <a:lnTo>
                    <a:pt x="1" y="77"/>
                  </a:lnTo>
                  <a:lnTo>
                    <a:pt x="1" y="77"/>
                  </a:lnTo>
                  <a:lnTo>
                    <a:pt x="1" y="77"/>
                  </a:lnTo>
                  <a:lnTo>
                    <a:pt x="1" y="77"/>
                  </a:lnTo>
                  <a:lnTo>
                    <a:pt x="1" y="78"/>
                  </a:lnTo>
                  <a:lnTo>
                    <a:pt x="1" y="79"/>
                  </a:lnTo>
                  <a:lnTo>
                    <a:pt x="1" y="80"/>
                  </a:lnTo>
                  <a:lnTo>
                    <a:pt x="2" y="80"/>
                  </a:lnTo>
                  <a:lnTo>
                    <a:pt x="3" y="79"/>
                  </a:lnTo>
                  <a:lnTo>
                    <a:pt x="3" y="78"/>
                  </a:lnTo>
                  <a:lnTo>
                    <a:pt x="2" y="77"/>
                  </a:lnTo>
                  <a:lnTo>
                    <a:pt x="1" y="77"/>
                  </a:lnTo>
                  <a:lnTo>
                    <a:pt x="1" y="77"/>
                  </a:lnTo>
                  <a:lnTo>
                    <a:pt x="1" y="76"/>
                  </a:lnTo>
                  <a:lnTo>
                    <a:pt x="2" y="76"/>
                  </a:lnTo>
                  <a:lnTo>
                    <a:pt x="2" y="75"/>
                  </a:lnTo>
                  <a:lnTo>
                    <a:pt x="2" y="75"/>
                  </a:lnTo>
                  <a:lnTo>
                    <a:pt x="1" y="75"/>
                  </a:lnTo>
                  <a:lnTo>
                    <a:pt x="1" y="75"/>
                  </a:lnTo>
                  <a:lnTo>
                    <a:pt x="1" y="76"/>
                  </a:lnTo>
                  <a:lnTo>
                    <a:pt x="1" y="76"/>
                  </a:lnTo>
                  <a:lnTo>
                    <a:pt x="1" y="77"/>
                  </a:lnTo>
                  <a:lnTo>
                    <a:pt x="1" y="76"/>
                  </a:lnTo>
                  <a:lnTo>
                    <a:pt x="1" y="75"/>
                  </a:lnTo>
                  <a:lnTo>
                    <a:pt x="1" y="75"/>
                  </a:lnTo>
                  <a:lnTo>
                    <a:pt x="1" y="75"/>
                  </a:lnTo>
                  <a:lnTo>
                    <a:pt x="1" y="74"/>
                  </a:lnTo>
                  <a:lnTo>
                    <a:pt x="1" y="73"/>
                  </a:lnTo>
                  <a:lnTo>
                    <a:pt x="1" y="72"/>
                  </a:lnTo>
                  <a:lnTo>
                    <a:pt x="1" y="72"/>
                  </a:lnTo>
                  <a:lnTo>
                    <a:pt x="2" y="72"/>
                  </a:lnTo>
                  <a:lnTo>
                    <a:pt x="3" y="72"/>
                  </a:lnTo>
                  <a:lnTo>
                    <a:pt x="2" y="72"/>
                  </a:lnTo>
                  <a:lnTo>
                    <a:pt x="1" y="71"/>
                  </a:lnTo>
                  <a:lnTo>
                    <a:pt x="1" y="70"/>
                  </a:lnTo>
                  <a:lnTo>
                    <a:pt x="1" y="69"/>
                  </a:lnTo>
                  <a:lnTo>
                    <a:pt x="2" y="69"/>
                  </a:lnTo>
                  <a:lnTo>
                    <a:pt x="3" y="69"/>
                  </a:lnTo>
                  <a:lnTo>
                    <a:pt x="3" y="69"/>
                  </a:lnTo>
                  <a:lnTo>
                    <a:pt x="2" y="69"/>
                  </a:lnTo>
                  <a:lnTo>
                    <a:pt x="1" y="69"/>
                  </a:lnTo>
                  <a:lnTo>
                    <a:pt x="1" y="68"/>
                  </a:lnTo>
                  <a:lnTo>
                    <a:pt x="0" y="68"/>
                  </a:lnTo>
                  <a:lnTo>
                    <a:pt x="1" y="67"/>
                  </a:lnTo>
                  <a:lnTo>
                    <a:pt x="1" y="68"/>
                  </a:lnTo>
                  <a:lnTo>
                    <a:pt x="2" y="68"/>
                  </a:lnTo>
                  <a:lnTo>
                    <a:pt x="2" y="67"/>
                  </a:lnTo>
                  <a:lnTo>
                    <a:pt x="3" y="67"/>
                  </a:lnTo>
                  <a:lnTo>
                    <a:pt x="4" y="67"/>
                  </a:lnTo>
                  <a:lnTo>
                    <a:pt x="3" y="67"/>
                  </a:lnTo>
                  <a:lnTo>
                    <a:pt x="2" y="67"/>
                  </a:lnTo>
                  <a:lnTo>
                    <a:pt x="1" y="67"/>
                  </a:lnTo>
                  <a:lnTo>
                    <a:pt x="1" y="67"/>
                  </a:lnTo>
                  <a:lnTo>
                    <a:pt x="1" y="67"/>
                  </a:lnTo>
                  <a:lnTo>
                    <a:pt x="1" y="67"/>
                  </a:lnTo>
                  <a:lnTo>
                    <a:pt x="1" y="67"/>
                  </a:lnTo>
                  <a:lnTo>
                    <a:pt x="1" y="66"/>
                  </a:lnTo>
                  <a:lnTo>
                    <a:pt x="1" y="65"/>
                  </a:lnTo>
                  <a:lnTo>
                    <a:pt x="1" y="64"/>
                  </a:lnTo>
                  <a:lnTo>
                    <a:pt x="2" y="64"/>
                  </a:lnTo>
                  <a:lnTo>
                    <a:pt x="2" y="63"/>
                  </a:lnTo>
                  <a:lnTo>
                    <a:pt x="3" y="63"/>
                  </a:lnTo>
                  <a:lnTo>
                    <a:pt x="3" y="62"/>
                  </a:lnTo>
                  <a:lnTo>
                    <a:pt x="4" y="62"/>
                  </a:lnTo>
                  <a:lnTo>
                    <a:pt x="4" y="62"/>
                  </a:lnTo>
                  <a:lnTo>
                    <a:pt x="5" y="61"/>
                  </a:lnTo>
                  <a:lnTo>
                    <a:pt x="4" y="61"/>
                  </a:lnTo>
                  <a:lnTo>
                    <a:pt x="4" y="62"/>
                  </a:lnTo>
                  <a:lnTo>
                    <a:pt x="4" y="61"/>
                  </a:lnTo>
                  <a:lnTo>
                    <a:pt x="4" y="60"/>
                  </a:lnTo>
                  <a:lnTo>
                    <a:pt x="5" y="59"/>
                  </a:lnTo>
                  <a:lnTo>
                    <a:pt x="5" y="59"/>
                  </a:lnTo>
                  <a:lnTo>
                    <a:pt x="6" y="59"/>
                  </a:lnTo>
                  <a:lnTo>
                    <a:pt x="7" y="58"/>
                  </a:lnTo>
                  <a:lnTo>
                    <a:pt x="7" y="58"/>
                  </a:lnTo>
                  <a:lnTo>
                    <a:pt x="7" y="57"/>
                  </a:lnTo>
                  <a:lnTo>
                    <a:pt x="8" y="57"/>
                  </a:lnTo>
                  <a:lnTo>
                    <a:pt x="9" y="56"/>
                  </a:lnTo>
                  <a:lnTo>
                    <a:pt x="9" y="57"/>
                  </a:lnTo>
                  <a:lnTo>
                    <a:pt x="9" y="58"/>
                  </a:lnTo>
                  <a:lnTo>
                    <a:pt x="9" y="59"/>
                  </a:lnTo>
                  <a:lnTo>
                    <a:pt x="9" y="59"/>
                  </a:lnTo>
                  <a:lnTo>
                    <a:pt x="9" y="59"/>
                  </a:lnTo>
                  <a:lnTo>
                    <a:pt x="9" y="59"/>
                  </a:lnTo>
                  <a:lnTo>
                    <a:pt x="9" y="59"/>
                  </a:lnTo>
                  <a:lnTo>
                    <a:pt x="9" y="58"/>
                  </a:lnTo>
                  <a:lnTo>
                    <a:pt x="9" y="57"/>
                  </a:lnTo>
                  <a:lnTo>
                    <a:pt x="9" y="56"/>
                  </a:lnTo>
                  <a:lnTo>
                    <a:pt x="10" y="56"/>
                  </a:lnTo>
                  <a:lnTo>
                    <a:pt x="9" y="56"/>
                  </a:lnTo>
                  <a:lnTo>
                    <a:pt x="9" y="56"/>
                  </a:lnTo>
                  <a:lnTo>
                    <a:pt x="8" y="56"/>
                  </a:lnTo>
                  <a:lnTo>
                    <a:pt x="8" y="56"/>
                  </a:lnTo>
                  <a:lnTo>
                    <a:pt x="9" y="56"/>
                  </a:lnTo>
                  <a:lnTo>
                    <a:pt x="9" y="55"/>
                  </a:lnTo>
                  <a:lnTo>
                    <a:pt x="9" y="54"/>
                  </a:lnTo>
                  <a:lnTo>
                    <a:pt x="9" y="54"/>
                  </a:lnTo>
                  <a:lnTo>
                    <a:pt x="10" y="54"/>
                  </a:lnTo>
                  <a:lnTo>
                    <a:pt x="10" y="53"/>
                  </a:lnTo>
                  <a:lnTo>
                    <a:pt x="11" y="53"/>
                  </a:lnTo>
                  <a:lnTo>
                    <a:pt x="11" y="52"/>
                  </a:lnTo>
                  <a:lnTo>
                    <a:pt x="12" y="52"/>
                  </a:lnTo>
                  <a:lnTo>
                    <a:pt x="12" y="51"/>
                  </a:lnTo>
                  <a:lnTo>
                    <a:pt x="12" y="51"/>
                  </a:lnTo>
                  <a:lnTo>
                    <a:pt x="12" y="50"/>
                  </a:lnTo>
                  <a:lnTo>
                    <a:pt x="13" y="50"/>
                  </a:lnTo>
                  <a:lnTo>
                    <a:pt x="13" y="49"/>
                  </a:lnTo>
                  <a:lnTo>
                    <a:pt x="13" y="49"/>
                  </a:lnTo>
                  <a:lnTo>
                    <a:pt x="14" y="48"/>
                  </a:lnTo>
                  <a:lnTo>
                    <a:pt x="14" y="49"/>
                  </a:lnTo>
                  <a:lnTo>
                    <a:pt x="14" y="49"/>
                  </a:lnTo>
                  <a:lnTo>
                    <a:pt x="14" y="50"/>
                  </a:lnTo>
                  <a:lnTo>
                    <a:pt x="13" y="51"/>
                  </a:lnTo>
                  <a:lnTo>
                    <a:pt x="13" y="51"/>
                  </a:lnTo>
                  <a:lnTo>
                    <a:pt x="12" y="52"/>
                  </a:lnTo>
                  <a:lnTo>
                    <a:pt x="12" y="53"/>
                  </a:lnTo>
                  <a:lnTo>
                    <a:pt x="12" y="54"/>
                  </a:lnTo>
                  <a:lnTo>
                    <a:pt x="12" y="54"/>
                  </a:lnTo>
                  <a:lnTo>
                    <a:pt x="12" y="54"/>
                  </a:lnTo>
                  <a:lnTo>
                    <a:pt x="12" y="55"/>
                  </a:lnTo>
                  <a:lnTo>
                    <a:pt x="13" y="56"/>
                  </a:lnTo>
                  <a:lnTo>
                    <a:pt x="13" y="55"/>
                  </a:lnTo>
                  <a:lnTo>
                    <a:pt x="14" y="55"/>
                  </a:lnTo>
                  <a:lnTo>
                    <a:pt x="14" y="54"/>
                  </a:lnTo>
                  <a:lnTo>
                    <a:pt x="14" y="54"/>
                  </a:lnTo>
                  <a:lnTo>
                    <a:pt x="15" y="53"/>
                  </a:lnTo>
                  <a:lnTo>
                    <a:pt x="15" y="52"/>
                  </a:lnTo>
                  <a:lnTo>
                    <a:pt x="14" y="51"/>
                  </a:lnTo>
                  <a:lnTo>
                    <a:pt x="14" y="51"/>
                  </a:lnTo>
                  <a:lnTo>
                    <a:pt x="15" y="51"/>
                  </a:lnTo>
                  <a:lnTo>
                    <a:pt x="16" y="51"/>
                  </a:lnTo>
                  <a:lnTo>
                    <a:pt x="15" y="51"/>
                  </a:lnTo>
                  <a:lnTo>
                    <a:pt x="16" y="51"/>
                  </a:lnTo>
                  <a:lnTo>
                    <a:pt x="16" y="51"/>
                  </a:lnTo>
                  <a:lnTo>
                    <a:pt x="17" y="51"/>
                  </a:lnTo>
                  <a:lnTo>
                    <a:pt x="17" y="50"/>
                  </a:lnTo>
                  <a:lnTo>
                    <a:pt x="17" y="49"/>
                  </a:lnTo>
                  <a:lnTo>
                    <a:pt x="17" y="50"/>
                  </a:lnTo>
                  <a:lnTo>
                    <a:pt x="17" y="49"/>
                  </a:lnTo>
                  <a:lnTo>
                    <a:pt x="17" y="49"/>
                  </a:lnTo>
                  <a:lnTo>
                    <a:pt x="18" y="48"/>
                  </a:lnTo>
                  <a:lnTo>
                    <a:pt x="18" y="47"/>
                  </a:lnTo>
                  <a:lnTo>
                    <a:pt x="18" y="46"/>
                  </a:lnTo>
                  <a:lnTo>
                    <a:pt x="19" y="46"/>
                  </a:lnTo>
                  <a:lnTo>
                    <a:pt x="19" y="46"/>
                  </a:lnTo>
                  <a:lnTo>
                    <a:pt x="22" y="44"/>
                  </a:lnTo>
                  <a:lnTo>
                    <a:pt x="22" y="45"/>
                  </a:lnTo>
                  <a:lnTo>
                    <a:pt x="22" y="45"/>
                  </a:lnTo>
                  <a:lnTo>
                    <a:pt x="22" y="46"/>
                  </a:lnTo>
                  <a:lnTo>
                    <a:pt x="22" y="46"/>
                  </a:lnTo>
                  <a:lnTo>
                    <a:pt x="22" y="47"/>
                  </a:lnTo>
                  <a:lnTo>
                    <a:pt x="22" y="48"/>
                  </a:lnTo>
                  <a:lnTo>
                    <a:pt x="21" y="49"/>
                  </a:lnTo>
                  <a:lnTo>
                    <a:pt x="21" y="49"/>
                  </a:lnTo>
                  <a:lnTo>
                    <a:pt x="22" y="49"/>
                  </a:lnTo>
                  <a:lnTo>
                    <a:pt x="22" y="50"/>
                  </a:lnTo>
                  <a:lnTo>
                    <a:pt x="22" y="51"/>
                  </a:lnTo>
                  <a:lnTo>
                    <a:pt x="23" y="51"/>
                  </a:lnTo>
                  <a:lnTo>
                    <a:pt x="23" y="51"/>
                  </a:lnTo>
                  <a:lnTo>
                    <a:pt x="24" y="51"/>
                  </a:lnTo>
                  <a:lnTo>
                    <a:pt x="24" y="52"/>
                  </a:lnTo>
                  <a:lnTo>
                    <a:pt x="25" y="52"/>
                  </a:lnTo>
                  <a:lnTo>
                    <a:pt x="25" y="53"/>
                  </a:lnTo>
                  <a:lnTo>
                    <a:pt x="25" y="54"/>
                  </a:lnTo>
                  <a:lnTo>
                    <a:pt x="25" y="54"/>
                  </a:lnTo>
                  <a:lnTo>
                    <a:pt x="24" y="54"/>
                  </a:lnTo>
                  <a:lnTo>
                    <a:pt x="24" y="55"/>
                  </a:lnTo>
                  <a:lnTo>
                    <a:pt x="25" y="54"/>
                  </a:lnTo>
                  <a:lnTo>
                    <a:pt x="25" y="54"/>
                  </a:lnTo>
                  <a:lnTo>
                    <a:pt x="25" y="53"/>
                  </a:lnTo>
                  <a:lnTo>
                    <a:pt x="25" y="52"/>
                  </a:lnTo>
                  <a:lnTo>
                    <a:pt x="25" y="51"/>
                  </a:lnTo>
                  <a:lnTo>
                    <a:pt x="25" y="51"/>
                  </a:lnTo>
                  <a:lnTo>
                    <a:pt x="25" y="51"/>
                  </a:lnTo>
                  <a:lnTo>
                    <a:pt x="25" y="50"/>
                  </a:lnTo>
                  <a:lnTo>
                    <a:pt x="25" y="49"/>
                  </a:lnTo>
                  <a:lnTo>
                    <a:pt x="26" y="49"/>
                  </a:lnTo>
                  <a:lnTo>
                    <a:pt x="26" y="49"/>
                  </a:lnTo>
                  <a:lnTo>
                    <a:pt x="27" y="49"/>
                  </a:lnTo>
                  <a:lnTo>
                    <a:pt x="27" y="48"/>
                  </a:lnTo>
                  <a:lnTo>
                    <a:pt x="26" y="48"/>
                  </a:lnTo>
                  <a:lnTo>
                    <a:pt x="25" y="48"/>
                  </a:lnTo>
                  <a:lnTo>
                    <a:pt x="25" y="47"/>
                  </a:lnTo>
                  <a:lnTo>
                    <a:pt x="25" y="47"/>
                  </a:lnTo>
                  <a:lnTo>
                    <a:pt x="25" y="46"/>
                  </a:lnTo>
                  <a:lnTo>
                    <a:pt x="25" y="46"/>
                  </a:lnTo>
                  <a:lnTo>
                    <a:pt x="25" y="45"/>
                  </a:lnTo>
                  <a:lnTo>
                    <a:pt x="24" y="45"/>
                  </a:lnTo>
                  <a:lnTo>
                    <a:pt x="24" y="44"/>
                  </a:lnTo>
                  <a:lnTo>
                    <a:pt x="24" y="43"/>
                  </a:lnTo>
                  <a:lnTo>
                    <a:pt x="25" y="43"/>
                  </a:lnTo>
                  <a:lnTo>
                    <a:pt x="25" y="43"/>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3" name="Freeform 13"/>
            <p:cNvSpPr>
              <a:spLocks/>
            </p:cNvSpPr>
            <p:nvPr/>
          </p:nvSpPr>
          <p:spPr bwMode="auto">
            <a:xfrm>
              <a:off x="165052" y="41190"/>
              <a:ext cx="510545" cy="657399"/>
            </a:xfrm>
            <a:custGeom>
              <a:avLst/>
              <a:gdLst/>
              <a:ahLst/>
              <a:cxnLst>
                <a:cxn ang="0">
                  <a:pos x="152" y="81"/>
                </a:cxn>
                <a:cxn ang="0">
                  <a:pos x="262" y="128"/>
                </a:cxn>
                <a:cxn ang="0">
                  <a:pos x="347" y="141"/>
                </a:cxn>
                <a:cxn ang="0">
                  <a:pos x="348" y="357"/>
                </a:cxn>
                <a:cxn ang="0">
                  <a:pos x="333" y="437"/>
                </a:cxn>
                <a:cxn ang="0">
                  <a:pos x="293" y="489"/>
                </a:cxn>
                <a:cxn ang="0">
                  <a:pos x="288" y="484"/>
                </a:cxn>
                <a:cxn ang="0">
                  <a:pos x="286" y="478"/>
                </a:cxn>
                <a:cxn ang="0">
                  <a:pos x="278" y="464"/>
                </a:cxn>
                <a:cxn ang="0">
                  <a:pos x="273" y="462"/>
                </a:cxn>
                <a:cxn ang="0">
                  <a:pos x="270" y="463"/>
                </a:cxn>
                <a:cxn ang="0">
                  <a:pos x="264" y="462"/>
                </a:cxn>
                <a:cxn ang="0">
                  <a:pos x="253" y="455"/>
                </a:cxn>
                <a:cxn ang="0">
                  <a:pos x="249" y="439"/>
                </a:cxn>
                <a:cxn ang="0">
                  <a:pos x="251" y="438"/>
                </a:cxn>
                <a:cxn ang="0">
                  <a:pos x="244" y="429"/>
                </a:cxn>
                <a:cxn ang="0">
                  <a:pos x="237" y="427"/>
                </a:cxn>
                <a:cxn ang="0">
                  <a:pos x="229" y="424"/>
                </a:cxn>
                <a:cxn ang="0">
                  <a:pos x="221" y="414"/>
                </a:cxn>
                <a:cxn ang="0">
                  <a:pos x="219" y="409"/>
                </a:cxn>
                <a:cxn ang="0">
                  <a:pos x="214" y="406"/>
                </a:cxn>
                <a:cxn ang="0">
                  <a:pos x="213" y="398"/>
                </a:cxn>
                <a:cxn ang="0">
                  <a:pos x="213" y="395"/>
                </a:cxn>
                <a:cxn ang="0">
                  <a:pos x="212" y="387"/>
                </a:cxn>
                <a:cxn ang="0">
                  <a:pos x="215" y="382"/>
                </a:cxn>
                <a:cxn ang="0">
                  <a:pos x="215" y="379"/>
                </a:cxn>
                <a:cxn ang="0">
                  <a:pos x="218" y="373"/>
                </a:cxn>
                <a:cxn ang="0">
                  <a:pos x="213" y="368"/>
                </a:cxn>
                <a:cxn ang="0">
                  <a:pos x="205" y="365"/>
                </a:cxn>
                <a:cxn ang="0">
                  <a:pos x="201" y="363"/>
                </a:cxn>
                <a:cxn ang="0">
                  <a:pos x="196" y="367"/>
                </a:cxn>
                <a:cxn ang="0">
                  <a:pos x="190" y="360"/>
                </a:cxn>
                <a:cxn ang="0">
                  <a:pos x="182" y="356"/>
                </a:cxn>
                <a:cxn ang="0">
                  <a:pos x="174" y="343"/>
                </a:cxn>
                <a:cxn ang="0">
                  <a:pos x="169" y="328"/>
                </a:cxn>
                <a:cxn ang="0">
                  <a:pos x="154" y="318"/>
                </a:cxn>
                <a:cxn ang="0">
                  <a:pos x="146" y="302"/>
                </a:cxn>
                <a:cxn ang="0">
                  <a:pos x="149" y="294"/>
                </a:cxn>
                <a:cxn ang="0">
                  <a:pos x="138" y="286"/>
                </a:cxn>
                <a:cxn ang="0">
                  <a:pos x="133" y="273"/>
                </a:cxn>
                <a:cxn ang="0">
                  <a:pos x="132" y="257"/>
                </a:cxn>
                <a:cxn ang="0">
                  <a:pos x="122" y="250"/>
                </a:cxn>
                <a:cxn ang="0">
                  <a:pos x="123" y="234"/>
                </a:cxn>
                <a:cxn ang="0">
                  <a:pos x="115" y="219"/>
                </a:cxn>
                <a:cxn ang="0">
                  <a:pos x="107" y="206"/>
                </a:cxn>
                <a:cxn ang="0">
                  <a:pos x="110" y="185"/>
                </a:cxn>
                <a:cxn ang="0">
                  <a:pos x="105" y="167"/>
                </a:cxn>
                <a:cxn ang="0">
                  <a:pos x="96" y="143"/>
                </a:cxn>
                <a:cxn ang="0">
                  <a:pos x="99" y="121"/>
                </a:cxn>
                <a:cxn ang="0">
                  <a:pos x="103" y="115"/>
                </a:cxn>
                <a:cxn ang="0">
                  <a:pos x="94" y="103"/>
                </a:cxn>
                <a:cxn ang="0">
                  <a:pos x="86" y="103"/>
                </a:cxn>
                <a:cxn ang="0">
                  <a:pos x="73" y="96"/>
                </a:cxn>
                <a:cxn ang="0">
                  <a:pos x="66" y="79"/>
                </a:cxn>
                <a:cxn ang="0">
                  <a:pos x="57" y="72"/>
                </a:cxn>
                <a:cxn ang="0">
                  <a:pos x="51" y="78"/>
                </a:cxn>
                <a:cxn ang="0">
                  <a:pos x="35" y="73"/>
                </a:cxn>
                <a:cxn ang="0">
                  <a:pos x="24" y="59"/>
                </a:cxn>
                <a:cxn ang="0">
                  <a:pos x="9" y="47"/>
                </a:cxn>
                <a:cxn ang="0">
                  <a:pos x="0" y="32"/>
                </a:cxn>
                <a:cxn ang="0">
                  <a:pos x="5" y="11"/>
                </a:cxn>
              </a:cxnLst>
              <a:rect l="0" t="0" r="r" b="b"/>
              <a:pathLst>
                <a:path w="365" h="491">
                  <a:moveTo>
                    <a:pt x="17" y="1"/>
                  </a:moveTo>
                  <a:lnTo>
                    <a:pt x="18" y="1"/>
                  </a:lnTo>
                  <a:lnTo>
                    <a:pt x="19" y="2"/>
                  </a:lnTo>
                  <a:lnTo>
                    <a:pt x="21" y="3"/>
                  </a:lnTo>
                  <a:lnTo>
                    <a:pt x="23" y="4"/>
                  </a:lnTo>
                  <a:lnTo>
                    <a:pt x="27" y="7"/>
                  </a:lnTo>
                  <a:lnTo>
                    <a:pt x="32" y="9"/>
                  </a:lnTo>
                  <a:lnTo>
                    <a:pt x="35" y="11"/>
                  </a:lnTo>
                  <a:lnTo>
                    <a:pt x="48" y="19"/>
                  </a:lnTo>
                  <a:lnTo>
                    <a:pt x="60" y="26"/>
                  </a:lnTo>
                  <a:lnTo>
                    <a:pt x="74" y="35"/>
                  </a:lnTo>
                  <a:lnTo>
                    <a:pt x="76" y="36"/>
                  </a:lnTo>
                  <a:lnTo>
                    <a:pt x="90" y="45"/>
                  </a:lnTo>
                  <a:lnTo>
                    <a:pt x="99" y="50"/>
                  </a:lnTo>
                  <a:lnTo>
                    <a:pt x="105" y="54"/>
                  </a:lnTo>
                  <a:lnTo>
                    <a:pt x="110" y="57"/>
                  </a:lnTo>
                  <a:lnTo>
                    <a:pt x="125" y="65"/>
                  </a:lnTo>
                  <a:lnTo>
                    <a:pt x="126" y="65"/>
                  </a:lnTo>
                  <a:lnTo>
                    <a:pt x="139" y="73"/>
                  </a:lnTo>
                  <a:lnTo>
                    <a:pt x="143" y="76"/>
                  </a:lnTo>
                  <a:lnTo>
                    <a:pt x="151" y="80"/>
                  </a:lnTo>
                  <a:lnTo>
                    <a:pt x="151" y="80"/>
                  </a:lnTo>
                  <a:lnTo>
                    <a:pt x="152" y="81"/>
                  </a:lnTo>
                  <a:lnTo>
                    <a:pt x="153" y="81"/>
                  </a:lnTo>
                  <a:lnTo>
                    <a:pt x="153" y="81"/>
                  </a:lnTo>
                  <a:lnTo>
                    <a:pt x="159" y="85"/>
                  </a:lnTo>
                  <a:lnTo>
                    <a:pt x="175" y="94"/>
                  </a:lnTo>
                  <a:lnTo>
                    <a:pt x="194" y="105"/>
                  </a:lnTo>
                  <a:lnTo>
                    <a:pt x="198" y="107"/>
                  </a:lnTo>
                  <a:lnTo>
                    <a:pt x="208" y="113"/>
                  </a:lnTo>
                  <a:lnTo>
                    <a:pt x="222" y="121"/>
                  </a:lnTo>
                  <a:lnTo>
                    <a:pt x="225" y="122"/>
                  </a:lnTo>
                  <a:lnTo>
                    <a:pt x="229" y="123"/>
                  </a:lnTo>
                  <a:lnTo>
                    <a:pt x="231" y="124"/>
                  </a:lnTo>
                  <a:lnTo>
                    <a:pt x="232" y="124"/>
                  </a:lnTo>
                  <a:lnTo>
                    <a:pt x="233" y="124"/>
                  </a:lnTo>
                  <a:lnTo>
                    <a:pt x="235" y="124"/>
                  </a:lnTo>
                  <a:lnTo>
                    <a:pt x="237" y="125"/>
                  </a:lnTo>
                  <a:lnTo>
                    <a:pt x="239" y="125"/>
                  </a:lnTo>
                  <a:lnTo>
                    <a:pt x="241" y="125"/>
                  </a:lnTo>
                  <a:lnTo>
                    <a:pt x="242" y="125"/>
                  </a:lnTo>
                  <a:lnTo>
                    <a:pt x="243" y="125"/>
                  </a:lnTo>
                  <a:lnTo>
                    <a:pt x="244" y="125"/>
                  </a:lnTo>
                  <a:lnTo>
                    <a:pt x="247" y="126"/>
                  </a:lnTo>
                  <a:lnTo>
                    <a:pt x="252" y="127"/>
                  </a:lnTo>
                  <a:lnTo>
                    <a:pt x="262" y="128"/>
                  </a:lnTo>
                  <a:lnTo>
                    <a:pt x="278" y="130"/>
                  </a:lnTo>
                  <a:lnTo>
                    <a:pt x="281" y="131"/>
                  </a:lnTo>
                  <a:lnTo>
                    <a:pt x="282" y="131"/>
                  </a:lnTo>
                  <a:lnTo>
                    <a:pt x="289" y="133"/>
                  </a:lnTo>
                  <a:lnTo>
                    <a:pt x="290" y="133"/>
                  </a:lnTo>
                  <a:lnTo>
                    <a:pt x="292" y="133"/>
                  </a:lnTo>
                  <a:lnTo>
                    <a:pt x="295" y="133"/>
                  </a:lnTo>
                  <a:lnTo>
                    <a:pt x="298" y="134"/>
                  </a:lnTo>
                  <a:lnTo>
                    <a:pt x="300" y="134"/>
                  </a:lnTo>
                  <a:lnTo>
                    <a:pt x="302" y="134"/>
                  </a:lnTo>
                  <a:lnTo>
                    <a:pt x="313" y="136"/>
                  </a:lnTo>
                  <a:lnTo>
                    <a:pt x="315" y="136"/>
                  </a:lnTo>
                  <a:lnTo>
                    <a:pt x="316" y="136"/>
                  </a:lnTo>
                  <a:lnTo>
                    <a:pt x="317" y="136"/>
                  </a:lnTo>
                  <a:lnTo>
                    <a:pt x="317" y="136"/>
                  </a:lnTo>
                  <a:lnTo>
                    <a:pt x="317" y="137"/>
                  </a:lnTo>
                  <a:lnTo>
                    <a:pt x="318" y="137"/>
                  </a:lnTo>
                  <a:lnTo>
                    <a:pt x="320" y="137"/>
                  </a:lnTo>
                  <a:lnTo>
                    <a:pt x="320" y="137"/>
                  </a:lnTo>
                  <a:lnTo>
                    <a:pt x="330" y="138"/>
                  </a:lnTo>
                  <a:lnTo>
                    <a:pt x="332" y="138"/>
                  </a:lnTo>
                  <a:lnTo>
                    <a:pt x="333" y="139"/>
                  </a:lnTo>
                  <a:lnTo>
                    <a:pt x="347" y="141"/>
                  </a:lnTo>
                  <a:lnTo>
                    <a:pt x="359" y="143"/>
                  </a:lnTo>
                  <a:lnTo>
                    <a:pt x="359" y="143"/>
                  </a:lnTo>
                  <a:lnTo>
                    <a:pt x="357" y="148"/>
                  </a:lnTo>
                  <a:lnTo>
                    <a:pt x="358" y="149"/>
                  </a:lnTo>
                  <a:lnTo>
                    <a:pt x="359" y="151"/>
                  </a:lnTo>
                  <a:lnTo>
                    <a:pt x="361" y="150"/>
                  </a:lnTo>
                  <a:lnTo>
                    <a:pt x="361" y="195"/>
                  </a:lnTo>
                  <a:lnTo>
                    <a:pt x="363" y="198"/>
                  </a:lnTo>
                  <a:lnTo>
                    <a:pt x="365" y="210"/>
                  </a:lnTo>
                  <a:lnTo>
                    <a:pt x="364" y="217"/>
                  </a:lnTo>
                  <a:lnTo>
                    <a:pt x="364" y="220"/>
                  </a:lnTo>
                  <a:lnTo>
                    <a:pt x="364" y="221"/>
                  </a:lnTo>
                  <a:lnTo>
                    <a:pt x="364" y="239"/>
                  </a:lnTo>
                  <a:lnTo>
                    <a:pt x="361" y="250"/>
                  </a:lnTo>
                  <a:lnTo>
                    <a:pt x="356" y="281"/>
                  </a:lnTo>
                  <a:lnTo>
                    <a:pt x="351" y="280"/>
                  </a:lnTo>
                  <a:lnTo>
                    <a:pt x="350" y="289"/>
                  </a:lnTo>
                  <a:lnTo>
                    <a:pt x="350" y="327"/>
                  </a:lnTo>
                  <a:lnTo>
                    <a:pt x="348" y="330"/>
                  </a:lnTo>
                  <a:lnTo>
                    <a:pt x="346" y="336"/>
                  </a:lnTo>
                  <a:lnTo>
                    <a:pt x="347" y="343"/>
                  </a:lnTo>
                  <a:lnTo>
                    <a:pt x="348" y="356"/>
                  </a:lnTo>
                  <a:lnTo>
                    <a:pt x="348" y="357"/>
                  </a:lnTo>
                  <a:lnTo>
                    <a:pt x="343" y="361"/>
                  </a:lnTo>
                  <a:lnTo>
                    <a:pt x="327" y="355"/>
                  </a:lnTo>
                  <a:lnTo>
                    <a:pt x="316" y="354"/>
                  </a:lnTo>
                  <a:lnTo>
                    <a:pt x="312" y="359"/>
                  </a:lnTo>
                  <a:lnTo>
                    <a:pt x="315" y="372"/>
                  </a:lnTo>
                  <a:lnTo>
                    <a:pt x="317" y="380"/>
                  </a:lnTo>
                  <a:lnTo>
                    <a:pt x="320" y="382"/>
                  </a:lnTo>
                  <a:lnTo>
                    <a:pt x="322" y="385"/>
                  </a:lnTo>
                  <a:lnTo>
                    <a:pt x="322" y="387"/>
                  </a:lnTo>
                  <a:lnTo>
                    <a:pt x="330" y="401"/>
                  </a:lnTo>
                  <a:lnTo>
                    <a:pt x="330" y="402"/>
                  </a:lnTo>
                  <a:lnTo>
                    <a:pt x="330" y="403"/>
                  </a:lnTo>
                  <a:lnTo>
                    <a:pt x="330" y="408"/>
                  </a:lnTo>
                  <a:lnTo>
                    <a:pt x="337" y="412"/>
                  </a:lnTo>
                  <a:lnTo>
                    <a:pt x="335" y="417"/>
                  </a:lnTo>
                  <a:lnTo>
                    <a:pt x="337" y="429"/>
                  </a:lnTo>
                  <a:lnTo>
                    <a:pt x="333" y="432"/>
                  </a:lnTo>
                  <a:lnTo>
                    <a:pt x="333" y="434"/>
                  </a:lnTo>
                  <a:lnTo>
                    <a:pt x="333" y="434"/>
                  </a:lnTo>
                  <a:lnTo>
                    <a:pt x="333" y="434"/>
                  </a:lnTo>
                  <a:lnTo>
                    <a:pt x="332" y="435"/>
                  </a:lnTo>
                  <a:lnTo>
                    <a:pt x="333" y="436"/>
                  </a:lnTo>
                  <a:lnTo>
                    <a:pt x="333" y="437"/>
                  </a:lnTo>
                  <a:lnTo>
                    <a:pt x="333" y="438"/>
                  </a:lnTo>
                  <a:lnTo>
                    <a:pt x="333" y="439"/>
                  </a:lnTo>
                  <a:lnTo>
                    <a:pt x="333" y="440"/>
                  </a:lnTo>
                  <a:lnTo>
                    <a:pt x="333" y="441"/>
                  </a:lnTo>
                  <a:lnTo>
                    <a:pt x="333" y="442"/>
                  </a:lnTo>
                  <a:lnTo>
                    <a:pt x="333" y="443"/>
                  </a:lnTo>
                  <a:lnTo>
                    <a:pt x="333" y="444"/>
                  </a:lnTo>
                  <a:lnTo>
                    <a:pt x="333" y="445"/>
                  </a:lnTo>
                  <a:lnTo>
                    <a:pt x="333" y="445"/>
                  </a:lnTo>
                  <a:lnTo>
                    <a:pt x="336" y="449"/>
                  </a:lnTo>
                  <a:lnTo>
                    <a:pt x="341" y="450"/>
                  </a:lnTo>
                  <a:lnTo>
                    <a:pt x="343" y="453"/>
                  </a:lnTo>
                  <a:lnTo>
                    <a:pt x="342" y="455"/>
                  </a:lnTo>
                  <a:lnTo>
                    <a:pt x="337" y="465"/>
                  </a:lnTo>
                  <a:lnTo>
                    <a:pt x="327" y="472"/>
                  </a:lnTo>
                  <a:lnTo>
                    <a:pt x="304" y="485"/>
                  </a:lnTo>
                  <a:lnTo>
                    <a:pt x="302" y="486"/>
                  </a:lnTo>
                  <a:lnTo>
                    <a:pt x="294" y="491"/>
                  </a:lnTo>
                  <a:lnTo>
                    <a:pt x="293" y="491"/>
                  </a:lnTo>
                  <a:lnTo>
                    <a:pt x="292" y="491"/>
                  </a:lnTo>
                  <a:lnTo>
                    <a:pt x="293" y="491"/>
                  </a:lnTo>
                  <a:lnTo>
                    <a:pt x="293" y="490"/>
                  </a:lnTo>
                  <a:lnTo>
                    <a:pt x="293" y="489"/>
                  </a:lnTo>
                  <a:lnTo>
                    <a:pt x="292" y="490"/>
                  </a:lnTo>
                  <a:lnTo>
                    <a:pt x="292" y="489"/>
                  </a:lnTo>
                  <a:lnTo>
                    <a:pt x="292" y="489"/>
                  </a:lnTo>
                  <a:lnTo>
                    <a:pt x="292" y="488"/>
                  </a:lnTo>
                  <a:lnTo>
                    <a:pt x="291" y="488"/>
                  </a:lnTo>
                  <a:lnTo>
                    <a:pt x="291" y="487"/>
                  </a:lnTo>
                  <a:lnTo>
                    <a:pt x="291" y="486"/>
                  </a:lnTo>
                  <a:lnTo>
                    <a:pt x="290" y="486"/>
                  </a:lnTo>
                  <a:lnTo>
                    <a:pt x="290" y="487"/>
                  </a:lnTo>
                  <a:lnTo>
                    <a:pt x="291" y="487"/>
                  </a:lnTo>
                  <a:lnTo>
                    <a:pt x="291" y="488"/>
                  </a:lnTo>
                  <a:lnTo>
                    <a:pt x="291" y="489"/>
                  </a:lnTo>
                  <a:lnTo>
                    <a:pt x="291" y="489"/>
                  </a:lnTo>
                  <a:lnTo>
                    <a:pt x="290" y="489"/>
                  </a:lnTo>
                  <a:lnTo>
                    <a:pt x="289" y="489"/>
                  </a:lnTo>
                  <a:lnTo>
                    <a:pt x="289" y="488"/>
                  </a:lnTo>
                  <a:lnTo>
                    <a:pt x="289" y="487"/>
                  </a:lnTo>
                  <a:lnTo>
                    <a:pt x="289" y="487"/>
                  </a:lnTo>
                  <a:lnTo>
                    <a:pt x="289" y="486"/>
                  </a:lnTo>
                  <a:lnTo>
                    <a:pt x="288" y="486"/>
                  </a:lnTo>
                  <a:lnTo>
                    <a:pt x="288" y="486"/>
                  </a:lnTo>
                  <a:lnTo>
                    <a:pt x="288" y="485"/>
                  </a:lnTo>
                  <a:lnTo>
                    <a:pt x="288" y="484"/>
                  </a:lnTo>
                  <a:lnTo>
                    <a:pt x="288" y="484"/>
                  </a:lnTo>
                  <a:lnTo>
                    <a:pt x="289" y="483"/>
                  </a:lnTo>
                  <a:lnTo>
                    <a:pt x="289" y="482"/>
                  </a:lnTo>
                  <a:lnTo>
                    <a:pt x="289" y="481"/>
                  </a:lnTo>
                  <a:lnTo>
                    <a:pt x="288" y="481"/>
                  </a:lnTo>
                  <a:lnTo>
                    <a:pt x="288" y="481"/>
                  </a:lnTo>
                  <a:lnTo>
                    <a:pt x="287" y="481"/>
                  </a:lnTo>
                  <a:lnTo>
                    <a:pt x="288" y="482"/>
                  </a:lnTo>
                  <a:lnTo>
                    <a:pt x="287" y="482"/>
                  </a:lnTo>
                  <a:lnTo>
                    <a:pt x="287" y="483"/>
                  </a:lnTo>
                  <a:lnTo>
                    <a:pt x="287" y="484"/>
                  </a:lnTo>
                  <a:lnTo>
                    <a:pt x="287" y="484"/>
                  </a:lnTo>
                  <a:lnTo>
                    <a:pt x="287" y="485"/>
                  </a:lnTo>
                  <a:lnTo>
                    <a:pt x="287" y="484"/>
                  </a:lnTo>
                  <a:lnTo>
                    <a:pt x="287" y="484"/>
                  </a:lnTo>
                  <a:lnTo>
                    <a:pt x="287" y="483"/>
                  </a:lnTo>
                  <a:lnTo>
                    <a:pt x="287" y="482"/>
                  </a:lnTo>
                  <a:lnTo>
                    <a:pt x="287" y="481"/>
                  </a:lnTo>
                  <a:lnTo>
                    <a:pt x="287" y="481"/>
                  </a:lnTo>
                  <a:lnTo>
                    <a:pt x="287" y="480"/>
                  </a:lnTo>
                  <a:lnTo>
                    <a:pt x="287" y="479"/>
                  </a:lnTo>
                  <a:lnTo>
                    <a:pt x="286" y="478"/>
                  </a:lnTo>
                  <a:lnTo>
                    <a:pt x="286" y="478"/>
                  </a:lnTo>
                  <a:lnTo>
                    <a:pt x="286" y="477"/>
                  </a:lnTo>
                  <a:lnTo>
                    <a:pt x="286" y="476"/>
                  </a:lnTo>
                  <a:lnTo>
                    <a:pt x="286" y="476"/>
                  </a:lnTo>
                  <a:lnTo>
                    <a:pt x="286" y="475"/>
                  </a:lnTo>
                  <a:lnTo>
                    <a:pt x="285" y="474"/>
                  </a:lnTo>
                  <a:lnTo>
                    <a:pt x="284" y="473"/>
                  </a:lnTo>
                  <a:lnTo>
                    <a:pt x="283" y="473"/>
                  </a:lnTo>
                  <a:lnTo>
                    <a:pt x="283" y="472"/>
                  </a:lnTo>
                  <a:lnTo>
                    <a:pt x="283" y="471"/>
                  </a:lnTo>
                  <a:lnTo>
                    <a:pt x="282" y="471"/>
                  </a:lnTo>
                  <a:lnTo>
                    <a:pt x="282" y="471"/>
                  </a:lnTo>
                  <a:lnTo>
                    <a:pt x="281" y="471"/>
                  </a:lnTo>
                  <a:lnTo>
                    <a:pt x="281" y="470"/>
                  </a:lnTo>
                  <a:lnTo>
                    <a:pt x="281" y="469"/>
                  </a:lnTo>
                  <a:lnTo>
                    <a:pt x="281" y="468"/>
                  </a:lnTo>
                  <a:lnTo>
                    <a:pt x="281" y="468"/>
                  </a:lnTo>
                  <a:lnTo>
                    <a:pt x="280" y="467"/>
                  </a:lnTo>
                  <a:lnTo>
                    <a:pt x="279" y="467"/>
                  </a:lnTo>
                  <a:lnTo>
                    <a:pt x="279" y="466"/>
                  </a:lnTo>
                  <a:lnTo>
                    <a:pt x="278" y="465"/>
                  </a:lnTo>
                  <a:lnTo>
                    <a:pt x="278" y="465"/>
                  </a:lnTo>
                  <a:lnTo>
                    <a:pt x="278" y="465"/>
                  </a:lnTo>
                  <a:lnTo>
                    <a:pt x="278" y="464"/>
                  </a:lnTo>
                  <a:lnTo>
                    <a:pt x="278" y="463"/>
                  </a:lnTo>
                  <a:lnTo>
                    <a:pt x="278" y="463"/>
                  </a:lnTo>
                  <a:lnTo>
                    <a:pt x="278" y="462"/>
                  </a:lnTo>
                  <a:lnTo>
                    <a:pt x="277" y="462"/>
                  </a:lnTo>
                  <a:lnTo>
                    <a:pt x="276" y="462"/>
                  </a:lnTo>
                  <a:lnTo>
                    <a:pt x="276" y="461"/>
                  </a:lnTo>
                  <a:lnTo>
                    <a:pt x="276" y="461"/>
                  </a:lnTo>
                  <a:lnTo>
                    <a:pt x="276" y="460"/>
                  </a:lnTo>
                  <a:lnTo>
                    <a:pt x="276" y="460"/>
                  </a:lnTo>
                  <a:lnTo>
                    <a:pt x="275" y="460"/>
                  </a:lnTo>
                  <a:lnTo>
                    <a:pt x="274" y="460"/>
                  </a:lnTo>
                  <a:lnTo>
                    <a:pt x="274" y="460"/>
                  </a:lnTo>
                  <a:lnTo>
                    <a:pt x="273" y="460"/>
                  </a:lnTo>
                  <a:lnTo>
                    <a:pt x="273" y="459"/>
                  </a:lnTo>
                  <a:lnTo>
                    <a:pt x="273" y="458"/>
                  </a:lnTo>
                  <a:lnTo>
                    <a:pt x="273" y="458"/>
                  </a:lnTo>
                  <a:lnTo>
                    <a:pt x="272" y="459"/>
                  </a:lnTo>
                  <a:lnTo>
                    <a:pt x="271" y="460"/>
                  </a:lnTo>
                  <a:lnTo>
                    <a:pt x="270" y="460"/>
                  </a:lnTo>
                  <a:lnTo>
                    <a:pt x="270" y="461"/>
                  </a:lnTo>
                  <a:lnTo>
                    <a:pt x="271" y="461"/>
                  </a:lnTo>
                  <a:lnTo>
                    <a:pt x="272" y="462"/>
                  </a:lnTo>
                  <a:lnTo>
                    <a:pt x="273" y="462"/>
                  </a:lnTo>
                  <a:lnTo>
                    <a:pt x="272" y="463"/>
                  </a:lnTo>
                  <a:lnTo>
                    <a:pt x="272" y="462"/>
                  </a:lnTo>
                  <a:lnTo>
                    <a:pt x="271" y="462"/>
                  </a:lnTo>
                  <a:lnTo>
                    <a:pt x="271" y="463"/>
                  </a:lnTo>
                  <a:lnTo>
                    <a:pt x="270" y="463"/>
                  </a:lnTo>
                  <a:lnTo>
                    <a:pt x="270" y="462"/>
                  </a:lnTo>
                  <a:lnTo>
                    <a:pt x="269" y="462"/>
                  </a:lnTo>
                  <a:lnTo>
                    <a:pt x="268" y="461"/>
                  </a:lnTo>
                  <a:lnTo>
                    <a:pt x="268" y="461"/>
                  </a:lnTo>
                  <a:lnTo>
                    <a:pt x="268" y="460"/>
                  </a:lnTo>
                  <a:lnTo>
                    <a:pt x="268" y="461"/>
                  </a:lnTo>
                  <a:lnTo>
                    <a:pt x="269" y="460"/>
                  </a:lnTo>
                  <a:lnTo>
                    <a:pt x="269" y="460"/>
                  </a:lnTo>
                  <a:lnTo>
                    <a:pt x="268" y="460"/>
                  </a:lnTo>
                  <a:lnTo>
                    <a:pt x="268" y="459"/>
                  </a:lnTo>
                  <a:lnTo>
                    <a:pt x="268" y="460"/>
                  </a:lnTo>
                  <a:lnTo>
                    <a:pt x="268" y="460"/>
                  </a:lnTo>
                  <a:lnTo>
                    <a:pt x="268" y="461"/>
                  </a:lnTo>
                  <a:lnTo>
                    <a:pt x="268" y="462"/>
                  </a:lnTo>
                  <a:lnTo>
                    <a:pt x="268" y="462"/>
                  </a:lnTo>
                  <a:lnTo>
                    <a:pt x="269" y="462"/>
                  </a:lnTo>
                  <a:lnTo>
                    <a:pt x="270" y="463"/>
                  </a:lnTo>
                  <a:lnTo>
                    <a:pt x="270" y="463"/>
                  </a:lnTo>
                  <a:lnTo>
                    <a:pt x="271" y="463"/>
                  </a:lnTo>
                  <a:lnTo>
                    <a:pt x="271" y="463"/>
                  </a:lnTo>
                  <a:lnTo>
                    <a:pt x="272" y="463"/>
                  </a:lnTo>
                  <a:lnTo>
                    <a:pt x="273" y="463"/>
                  </a:lnTo>
                  <a:lnTo>
                    <a:pt x="273" y="464"/>
                  </a:lnTo>
                  <a:lnTo>
                    <a:pt x="273" y="464"/>
                  </a:lnTo>
                  <a:lnTo>
                    <a:pt x="274" y="464"/>
                  </a:lnTo>
                  <a:lnTo>
                    <a:pt x="273" y="465"/>
                  </a:lnTo>
                  <a:lnTo>
                    <a:pt x="273" y="464"/>
                  </a:lnTo>
                  <a:lnTo>
                    <a:pt x="272" y="464"/>
                  </a:lnTo>
                  <a:lnTo>
                    <a:pt x="272" y="463"/>
                  </a:lnTo>
                  <a:lnTo>
                    <a:pt x="271" y="463"/>
                  </a:lnTo>
                  <a:lnTo>
                    <a:pt x="270" y="463"/>
                  </a:lnTo>
                  <a:lnTo>
                    <a:pt x="270" y="463"/>
                  </a:lnTo>
                  <a:lnTo>
                    <a:pt x="269" y="463"/>
                  </a:lnTo>
                  <a:lnTo>
                    <a:pt x="268" y="462"/>
                  </a:lnTo>
                  <a:lnTo>
                    <a:pt x="268" y="463"/>
                  </a:lnTo>
                  <a:lnTo>
                    <a:pt x="268" y="462"/>
                  </a:lnTo>
                  <a:lnTo>
                    <a:pt x="267" y="462"/>
                  </a:lnTo>
                  <a:lnTo>
                    <a:pt x="266" y="462"/>
                  </a:lnTo>
                  <a:lnTo>
                    <a:pt x="265" y="462"/>
                  </a:lnTo>
                  <a:lnTo>
                    <a:pt x="265" y="462"/>
                  </a:lnTo>
                  <a:lnTo>
                    <a:pt x="264" y="462"/>
                  </a:lnTo>
                  <a:lnTo>
                    <a:pt x="263" y="461"/>
                  </a:lnTo>
                  <a:lnTo>
                    <a:pt x="263" y="462"/>
                  </a:lnTo>
                  <a:lnTo>
                    <a:pt x="263" y="463"/>
                  </a:lnTo>
                  <a:lnTo>
                    <a:pt x="262" y="463"/>
                  </a:lnTo>
                  <a:lnTo>
                    <a:pt x="261" y="463"/>
                  </a:lnTo>
                  <a:lnTo>
                    <a:pt x="261" y="462"/>
                  </a:lnTo>
                  <a:lnTo>
                    <a:pt x="260" y="462"/>
                  </a:lnTo>
                  <a:lnTo>
                    <a:pt x="260" y="461"/>
                  </a:lnTo>
                  <a:lnTo>
                    <a:pt x="259" y="461"/>
                  </a:lnTo>
                  <a:lnTo>
                    <a:pt x="258" y="460"/>
                  </a:lnTo>
                  <a:lnTo>
                    <a:pt x="258" y="460"/>
                  </a:lnTo>
                  <a:lnTo>
                    <a:pt x="257" y="460"/>
                  </a:lnTo>
                  <a:lnTo>
                    <a:pt x="256" y="459"/>
                  </a:lnTo>
                  <a:lnTo>
                    <a:pt x="256" y="458"/>
                  </a:lnTo>
                  <a:lnTo>
                    <a:pt x="255" y="458"/>
                  </a:lnTo>
                  <a:lnTo>
                    <a:pt x="256" y="458"/>
                  </a:lnTo>
                  <a:lnTo>
                    <a:pt x="256" y="457"/>
                  </a:lnTo>
                  <a:lnTo>
                    <a:pt x="255" y="457"/>
                  </a:lnTo>
                  <a:lnTo>
                    <a:pt x="255" y="458"/>
                  </a:lnTo>
                  <a:lnTo>
                    <a:pt x="255" y="458"/>
                  </a:lnTo>
                  <a:lnTo>
                    <a:pt x="255" y="457"/>
                  </a:lnTo>
                  <a:lnTo>
                    <a:pt x="254" y="456"/>
                  </a:lnTo>
                  <a:lnTo>
                    <a:pt x="253" y="455"/>
                  </a:lnTo>
                  <a:lnTo>
                    <a:pt x="253" y="455"/>
                  </a:lnTo>
                  <a:lnTo>
                    <a:pt x="252" y="454"/>
                  </a:lnTo>
                  <a:lnTo>
                    <a:pt x="252" y="453"/>
                  </a:lnTo>
                  <a:lnTo>
                    <a:pt x="252" y="452"/>
                  </a:lnTo>
                  <a:lnTo>
                    <a:pt x="252" y="452"/>
                  </a:lnTo>
                  <a:lnTo>
                    <a:pt x="252" y="451"/>
                  </a:lnTo>
                  <a:lnTo>
                    <a:pt x="252" y="450"/>
                  </a:lnTo>
                  <a:lnTo>
                    <a:pt x="252" y="450"/>
                  </a:lnTo>
                  <a:lnTo>
                    <a:pt x="252" y="449"/>
                  </a:lnTo>
                  <a:lnTo>
                    <a:pt x="252" y="448"/>
                  </a:lnTo>
                  <a:lnTo>
                    <a:pt x="252" y="447"/>
                  </a:lnTo>
                  <a:lnTo>
                    <a:pt x="252" y="447"/>
                  </a:lnTo>
                  <a:lnTo>
                    <a:pt x="252" y="446"/>
                  </a:lnTo>
                  <a:lnTo>
                    <a:pt x="252" y="445"/>
                  </a:lnTo>
                  <a:lnTo>
                    <a:pt x="251" y="445"/>
                  </a:lnTo>
                  <a:lnTo>
                    <a:pt x="251" y="444"/>
                  </a:lnTo>
                  <a:lnTo>
                    <a:pt x="251" y="443"/>
                  </a:lnTo>
                  <a:lnTo>
                    <a:pt x="251" y="442"/>
                  </a:lnTo>
                  <a:lnTo>
                    <a:pt x="250" y="442"/>
                  </a:lnTo>
                  <a:lnTo>
                    <a:pt x="250" y="442"/>
                  </a:lnTo>
                  <a:lnTo>
                    <a:pt x="250" y="441"/>
                  </a:lnTo>
                  <a:lnTo>
                    <a:pt x="250" y="440"/>
                  </a:lnTo>
                  <a:lnTo>
                    <a:pt x="249" y="439"/>
                  </a:lnTo>
                  <a:lnTo>
                    <a:pt x="249" y="439"/>
                  </a:lnTo>
                  <a:lnTo>
                    <a:pt x="249" y="438"/>
                  </a:lnTo>
                  <a:lnTo>
                    <a:pt x="248" y="438"/>
                  </a:lnTo>
                  <a:lnTo>
                    <a:pt x="248" y="437"/>
                  </a:lnTo>
                  <a:lnTo>
                    <a:pt x="249" y="437"/>
                  </a:lnTo>
                  <a:lnTo>
                    <a:pt x="249" y="438"/>
                  </a:lnTo>
                  <a:lnTo>
                    <a:pt x="249" y="439"/>
                  </a:lnTo>
                  <a:lnTo>
                    <a:pt x="250" y="439"/>
                  </a:lnTo>
                  <a:lnTo>
                    <a:pt x="250" y="439"/>
                  </a:lnTo>
                  <a:lnTo>
                    <a:pt x="250" y="440"/>
                  </a:lnTo>
                  <a:lnTo>
                    <a:pt x="250" y="441"/>
                  </a:lnTo>
                  <a:lnTo>
                    <a:pt x="251" y="442"/>
                  </a:lnTo>
                  <a:lnTo>
                    <a:pt x="251" y="442"/>
                  </a:lnTo>
                  <a:lnTo>
                    <a:pt x="252" y="442"/>
                  </a:lnTo>
                  <a:lnTo>
                    <a:pt x="252" y="442"/>
                  </a:lnTo>
                  <a:lnTo>
                    <a:pt x="251" y="442"/>
                  </a:lnTo>
                  <a:lnTo>
                    <a:pt x="251" y="441"/>
                  </a:lnTo>
                  <a:lnTo>
                    <a:pt x="251" y="440"/>
                  </a:lnTo>
                  <a:lnTo>
                    <a:pt x="252" y="440"/>
                  </a:lnTo>
                  <a:lnTo>
                    <a:pt x="252" y="439"/>
                  </a:lnTo>
                  <a:lnTo>
                    <a:pt x="252" y="439"/>
                  </a:lnTo>
                  <a:lnTo>
                    <a:pt x="251" y="439"/>
                  </a:lnTo>
                  <a:lnTo>
                    <a:pt x="251" y="438"/>
                  </a:lnTo>
                  <a:lnTo>
                    <a:pt x="251" y="437"/>
                  </a:lnTo>
                  <a:lnTo>
                    <a:pt x="251" y="437"/>
                  </a:lnTo>
                  <a:lnTo>
                    <a:pt x="251" y="436"/>
                  </a:lnTo>
                  <a:lnTo>
                    <a:pt x="251" y="435"/>
                  </a:lnTo>
                  <a:lnTo>
                    <a:pt x="252" y="435"/>
                  </a:lnTo>
                  <a:lnTo>
                    <a:pt x="251" y="434"/>
                  </a:lnTo>
                  <a:lnTo>
                    <a:pt x="251" y="434"/>
                  </a:lnTo>
                  <a:lnTo>
                    <a:pt x="250" y="434"/>
                  </a:lnTo>
                  <a:lnTo>
                    <a:pt x="250" y="433"/>
                  </a:lnTo>
                  <a:lnTo>
                    <a:pt x="250" y="432"/>
                  </a:lnTo>
                  <a:lnTo>
                    <a:pt x="249" y="432"/>
                  </a:lnTo>
                  <a:lnTo>
                    <a:pt x="249" y="431"/>
                  </a:lnTo>
                  <a:lnTo>
                    <a:pt x="248" y="431"/>
                  </a:lnTo>
                  <a:lnTo>
                    <a:pt x="248" y="430"/>
                  </a:lnTo>
                  <a:lnTo>
                    <a:pt x="247" y="429"/>
                  </a:lnTo>
                  <a:lnTo>
                    <a:pt x="247" y="429"/>
                  </a:lnTo>
                  <a:lnTo>
                    <a:pt x="247" y="429"/>
                  </a:lnTo>
                  <a:lnTo>
                    <a:pt x="246" y="429"/>
                  </a:lnTo>
                  <a:lnTo>
                    <a:pt x="246" y="429"/>
                  </a:lnTo>
                  <a:lnTo>
                    <a:pt x="245" y="429"/>
                  </a:lnTo>
                  <a:lnTo>
                    <a:pt x="245" y="429"/>
                  </a:lnTo>
                  <a:lnTo>
                    <a:pt x="245" y="428"/>
                  </a:lnTo>
                  <a:lnTo>
                    <a:pt x="244" y="429"/>
                  </a:lnTo>
                  <a:lnTo>
                    <a:pt x="243" y="428"/>
                  </a:lnTo>
                  <a:lnTo>
                    <a:pt x="243" y="429"/>
                  </a:lnTo>
                  <a:lnTo>
                    <a:pt x="244" y="429"/>
                  </a:lnTo>
                  <a:lnTo>
                    <a:pt x="243" y="430"/>
                  </a:lnTo>
                  <a:lnTo>
                    <a:pt x="242" y="430"/>
                  </a:lnTo>
                  <a:lnTo>
                    <a:pt x="242" y="431"/>
                  </a:lnTo>
                  <a:lnTo>
                    <a:pt x="242" y="431"/>
                  </a:lnTo>
                  <a:lnTo>
                    <a:pt x="242" y="430"/>
                  </a:lnTo>
                  <a:lnTo>
                    <a:pt x="241" y="430"/>
                  </a:lnTo>
                  <a:lnTo>
                    <a:pt x="241" y="429"/>
                  </a:lnTo>
                  <a:lnTo>
                    <a:pt x="240" y="429"/>
                  </a:lnTo>
                  <a:lnTo>
                    <a:pt x="239" y="429"/>
                  </a:lnTo>
                  <a:lnTo>
                    <a:pt x="239" y="428"/>
                  </a:lnTo>
                  <a:lnTo>
                    <a:pt x="239" y="428"/>
                  </a:lnTo>
                  <a:lnTo>
                    <a:pt x="238" y="428"/>
                  </a:lnTo>
                  <a:lnTo>
                    <a:pt x="237" y="428"/>
                  </a:lnTo>
                  <a:lnTo>
                    <a:pt x="237" y="427"/>
                  </a:lnTo>
                  <a:lnTo>
                    <a:pt x="238" y="427"/>
                  </a:lnTo>
                  <a:lnTo>
                    <a:pt x="239" y="427"/>
                  </a:lnTo>
                  <a:lnTo>
                    <a:pt x="238" y="427"/>
                  </a:lnTo>
                  <a:lnTo>
                    <a:pt x="237" y="426"/>
                  </a:lnTo>
                  <a:lnTo>
                    <a:pt x="237" y="427"/>
                  </a:lnTo>
                  <a:lnTo>
                    <a:pt x="237" y="427"/>
                  </a:lnTo>
                  <a:lnTo>
                    <a:pt x="236" y="427"/>
                  </a:lnTo>
                  <a:lnTo>
                    <a:pt x="235" y="426"/>
                  </a:lnTo>
                  <a:lnTo>
                    <a:pt x="234" y="426"/>
                  </a:lnTo>
                  <a:lnTo>
                    <a:pt x="234" y="426"/>
                  </a:lnTo>
                  <a:lnTo>
                    <a:pt x="234" y="426"/>
                  </a:lnTo>
                  <a:lnTo>
                    <a:pt x="233" y="426"/>
                  </a:lnTo>
                  <a:lnTo>
                    <a:pt x="234" y="426"/>
                  </a:lnTo>
                  <a:lnTo>
                    <a:pt x="234" y="425"/>
                  </a:lnTo>
                  <a:lnTo>
                    <a:pt x="233" y="424"/>
                  </a:lnTo>
                  <a:lnTo>
                    <a:pt x="232" y="424"/>
                  </a:lnTo>
                  <a:lnTo>
                    <a:pt x="232" y="424"/>
                  </a:lnTo>
                  <a:lnTo>
                    <a:pt x="231" y="424"/>
                  </a:lnTo>
                  <a:lnTo>
                    <a:pt x="232" y="424"/>
                  </a:lnTo>
                  <a:lnTo>
                    <a:pt x="232" y="424"/>
                  </a:lnTo>
                  <a:lnTo>
                    <a:pt x="233" y="424"/>
                  </a:lnTo>
                  <a:lnTo>
                    <a:pt x="232" y="424"/>
                  </a:lnTo>
                  <a:lnTo>
                    <a:pt x="232" y="424"/>
                  </a:lnTo>
                  <a:lnTo>
                    <a:pt x="231" y="424"/>
                  </a:lnTo>
                  <a:lnTo>
                    <a:pt x="230" y="424"/>
                  </a:lnTo>
                  <a:lnTo>
                    <a:pt x="230" y="424"/>
                  </a:lnTo>
                  <a:lnTo>
                    <a:pt x="229" y="424"/>
                  </a:lnTo>
                  <a:lnTo>
                    <a:pt x="229" y="424"/>
                  </a:lnTo>
                  <a:lnTo>
                    <a:pt x="229" y="424"/>
                  </a:lnTo>
                  <a:lnTo>
                    <a:pt x="228" y="424"/>
                  </a:lnTo>
                  <a:lnTo>
                    <a:pt x="227" y="424"/>
                  </a:lnTo>
                  <a:lnTo>
                    <a:pt x="227" y="423"/>
                  </a:lnTo>
                  <a:lnTo>
                    <a:pt x="228" y="423"/>
                  </a:lnTo>
                  <a:lnTo>
                    <a:pt x="229" y="423"/>
                  </a:lnTo>
                  <a:lnTo>
                    <a:pt x="228" y="423"/>
                  </a:lnTo>
                  <a:lnTo>
                    <a:pt x="228" y="422"/>
                  </a:lnTo>
                  <a:lnTo>
                    <a:pt x="227" y="422"/>
                  </a:lnTo>
                  <a:lnTo>
                    <a:pt x="226" y="422"/>
                  </a:lnTo>
                  <a:lnTo>
                    <a:pt x="226" y="421"/>
                  </a:lnTo>
                  <a:lnTo>
                    <a:pt x="226" y="421"/>
                  </a:lnTo>
                  <a:lnTo>
                    <a:pt x="225" y="421"/>
                  </a:lnTo>
                  <a:lnTo>
                    <a:pt x="225" y="421"/>
                  </a:lnTo>
                  <a:lnTo>
                    <a:pt x="224" y="420"/>
                  </a:lnTo>
                  <a:lnTo>
                    <a:pt x="224" y="419"/>
                  </a:lnTo>
                  <a:lnTo>
                    <a:pt x="223" y="419"/>
                  </a:lnTo>
                  <a:lnTo>
                    <a:pt x="223" y="418"/>
                  </a:lnTo>
                  <a:lnTo>
                    <a:pt x="222" y="417"/>
                  </a:lnTo>
                  <a:lnTo>
                    <a:pt x="222" y="416"/>
                  </a:lnTo>
                  <a:lnTo>
                    <a:pt x="221" y="416"/>
                  </a:lnTo>
                  <a:lnTo>
                    <a:pt x="221" y="415"/>
                  </a:lnTo>
                  <a:lnTo>
                    <a:pt x="221" y="415"/>
                  </a:lnTo>
                  <a:lnTo>
                    <a:pt x="221" y="414"/>
                  </a:lnTo>
                  <a:lnTo>
                    <a:pt x="220" y="414"/>
                  </a:lnTo>
                  <a:lnTo>
                    <a:pt x="219" y="413"/>
                  </a:lnTo>
                  <a:lnTo>
                    <a:pt x="219" y="413"/>
                  </a:lnTo>
                  <a:lnTo>
                    <a:pt x="219" y="413"/>
                  </a:lnTo>
                  <a:lnTo>
                    <a:pt x="218" y="413"/>
                  </a:lnTo>
                  <a:lnTo>
                    <a:pt x="217" y="413"/>
                  </a:lnTo>
                  <a:lnTo>
                    <a:pt x="216" y="412"/>
                  </a:lnTo>
                  <a:lnTo>
                    <a:pt x="216" y="412"/>
                  </a:lnTo>
                  <a:lnTo>
                    <a:pt x="215" y="412"/>
                  </a:lnTo>
                  <a:lnTo>
                    <a:pt x="215" y="411"/>
                  </a:lnTo>
                  <a:lnTo>
                    <a:pt x="216" y="411"/>
                  </a:lnTo>
                  <a:lnTo>
                    <a:pt x="216" y="412"/>
                  </a:lnTo>
                  <a:lnTo>
                    <a:pt x="217" y="412"/>
                  </a:lnTo>
                  <a:lnTo>
                    <a:pt x="218" y="412"/>
                  </a:lnTo>
                  <a:lnTo>
                    <a:pt x="219" y="412"/>
                  </a:lnTo>
                  <a:lnTo>
                    <a:pt x="219" y="412"/>
                  </a:lnTo>
                  <a:lnTo>
                    <a:pt x="220" y="412"/>
                  </a:lnTo>
                  <a:lnTo>
                    <a:pt x="220" y="411"/>
                  </a:lnTo>
                  <a:lnTo>
                    <a:pt x="219" y="411"/>
                  </a:lnTo>
                  <a:lnTo>
                    <a:pt x="219" y="411"/>
                  </a:lnTo>
                  <a:lnTo>
                    <a:pt x="219" y="410"/>
                  </a:lnTo>
                  <a:lnTo>
                    <a:pt x="218" y="409"/>
                  </a:lnTo>
                  <a:lnTo>
                    <a:pt x="219" y="409"/>
                  </a:lnTo>
                  <a:lnTo>
                    <a:pt x="219" y="408"/>
                  </a:lnTo>
                  <a:lnTo>
                    <a:pt x="219" y="408"/>
                  </a:lnTo>
                  <a:lnTo>
                    <a:pt x="219" y="408"/>
                  </a:lnTo>
                  <a:lnTo>
                    <a:pt x="219" y="408"/>
                  </a:lnTo>
                  <a:lnTo>
                    <a:pt x="219" y="407"/>
                  </a:lnTo>
                  <a:lnTo>
                    <a:pt x="219" y="406"/>
                  </a:lnTo>
                  <a:lnTo>
                    <a:pt x="218" y="406"/>
                  </a:lnTo>
                  <a:lnTo>
                    <a:pt x="218" y="406"/>
                  </a:lnTo>
                  <a:lnTo>
                    <a:pt x="218" y="405"/>
                  </a:lnTo>
                  <a:lnTo>
                    <a:pt x="217" y="405"/>
                  </a:lnTo>
                  <a:lnTo>
                    <a:pt x="216" y="406"/>
                  </a:lnTo>
                  <a:lnTo>
                    <a:pt x="216" y="406"/>
                  </a:lnTo>
                  <a:lnTo>
                    <a:pt x="216" y="405"/>
                  </a:lnTo>
                  <a:lnTo>
                    <a:pt x="216" y="405"/>
                  </a:lnTo>
                  <a:lnTo>
                    <a:pt x="217" y="404"/>
                  </a:lnTo>
                  <a:lnTo>
                    <a:pt x="216" y="404"/>
                  </a:lnTo>
                  <a:lnTo>
                    <a:pt x="216" y="403"/>
                  </a:lnTo>
                  <a:lnTo>
                    <a:pt x="216" y="403"/>
                  </a:lnTo>
                  <a:lnTo>
                    <a:pt x="216" y="403"/>
                  </a:lnTo>
                  <a:lnTo>
                    <a:pt x="216" y="404"/>
                  </a:lnTo>
                  <a:lnTo>
                    <a:pt x="216" y="405"/>
                  </a:lnTo>
                  <a:lnTo>
                    <a:pt x="215" y="405"/>
                  </a:lnTo>
                  <a:lnTo>
                    <a:pt x="214" y="406"/>
                  </a:lnTo>
                  <a:lnTo>
                    <a:pt x="215" y="405"/>
                  </a:lnTo>
                  <a:lnTo>
                    <a:pt x="215" y="404"/>
                  </a:lnTo>
                  <a:lnTo>
                    <a:pt x="214" y="404"/>
                  </a:lnTo>
                  <a:lnTo>
                    <a:pt x="213" y="404"/>
                  </a:lnTo>
                  <a:lnTo>
                    <a:pt x="214" y="403"/>
                  </a:lnTo>
                  <a:lnTo>
                    <a:pt x="215" y="403"/>
                  </a:lnTo>
                  <a:lnTo>
                    <a:pt x="215" y="403"/>
                  </a:lnTo>
                  <a:lnTo>
                    <a:pt x="215" y="402"/>
                  </a:lnTo>
                  <a:lnTo>
                    <a:pt x="215" y="401"/>
                  </a:lnTo>
                  <a:lnTo>
                    <a:pt x="215" y="402"/>
                  </a:lnTo>
                  <a:lnTo>
                    <a:pt x="214" y="402"/>
                  </a:lnTo>
                  <a:lnTo>
                    <a:pt x="214" y="401"/>
                  </a:lnTo>
                  <a:lnTo>
                    <a:pt x="213" y="400"/>
                  </a:lnTo>
                  <a:lnTo>
                    <a:pt x="213" y="400"/>
                  </a:lnTo>
                  <a:lnTo>
                    <a:pt x="214" y="400"/>
                  </a:lnTo>
                  <a:lnTo>
                    <a:pt x="215" y="400"/>
                  </a:lnTo>
                  <a:lnTo>
                    <a:pt x="216" y="400"/>
                  </a:lnTo>
                  <a:lnTo>
                    <a:pt x="215" y="400"/>
                  </a:lnTo>
                  <a:lnTo>
                    <a:pt x="214" y="399"/>
                  </a:lnTo>
                  <a:lnTo>
                    <a:pt x="214" y="398"/>
                  </a:lnTo>
                  <a:lnTo>
                    <a:pt x="214" y="398"/>
                  </a:lnTo>
                  <a:lnTo>
                    <a:pt x="213" y="398"/>
                  </a:lnTo>
                  <a:lnTo>
                    <a:pt x="213" y="398"/>
                  </a:lnTo>
                  <a:lnTo>
                    <a:pt x="213" y="399"/>
                  </a:lnTo>
                  <a:lnTo>
                    <a:pt x="213" y="399"/>
                  </a:lnTo>
                  <a:lnTo>
                    <a:pt x="213" y="400"/>
                  </a:lnTo>
                  <a:lnTo>
                    <a:pt x="212" y="400"/>
                  </a:lnTo>
                  <a:lnTo>
                    <a:pt x="212" y="400"/>
                  </a:lnTo>
                  <a:lnTo>
                    <a:pt x="212" y="399"/>
                  </a:lnTo>
                  <a:lnTo>
                    <a:pt x="213" y="398"/>
                  </a:lnTo>
                  <a:lnTo>
                    <a:pt x="213" y="398"/>
                  </a:lnTo>
                  <a:lnTo>
                    <a:pt x="213" y="397"/>
                  </a:lnTo>
                  <a:lnTo>
                    <a:pt x="213" y="396"/>
                  </a:lnTo>
                  <a:lnTo>
                    <a:pt x="213" y="395"/>
                  </a:lnTo>
                  <a:lnTo>
                    <a:pt x="213" y="395"/>
                  </a:lnTo>
                  <a:lnTo>
                    <a:pt x="213" y="396"/>
                  </a:lnTo>
                  <a:lnTo>
                    <a:pt x="214" y="396"/>
                  </a:lnTo>
                  <a:lnTo>
                    <a:pt x="214" y="397"/>
                  </a:lnTo>
                  <a:lnTo>
                    <a:pt x="215" y="397"/>
                  </a:lnTo>
                  <a:lnTo>
                    <a:pt x="215" y="398"/>
                  </a:lnTo>
                  <a:lnTo>
                    <a:pt x="216" y="398"/>
                  </a:lnTo>
                  <a:lnTo>
                    <a:pt x="216" y="397"/>
                  </a:lnTo>
                  <a:lnTo>
                    <a:pt x="215" y="397"/>
                  </a:lnTo>
                  <a:lnTo>
                    <a:pt x="215" y="396"/>
                  </a:lnTo>
                  <a:lnTo>
                    <a:pt x="214" y="396"/>
                  </a:lnTo>
                  <a:lnTo>
                    <a:pt x="213" y="395"/>
                  </a:lnTo>
                  <a:lnTo>
                    <a:pt x="214" y="395"/>
                  </a:lnTo>
                  <a:lnTo>
                    <a:pt x="213" y="395"/>
                  </a:lnTo>
                  <a:lnTo>
                    <a:pt x="214" y="394"/>
                  </a:lnTo>
                  <a:lnTo>
                    <a:pt x="213" y="393"/>
                  </a:lnTo>
                  <a:lnTo>
                    <a:pt x="213" y="394"/>
                  </a:lnTo>
                  <a:lnTo>
                    <a:pt x="213" y="393"/>
                  </a:lnTo>
                  <a:lnTo>
                    <a:pt x="213" y="393"/>
                  </a:lnTo>
                  <a:lnTo>
                    <a:pt x="213" y="392"/>
                  </a:lnTo>
                  <a:lnTo>
                    <a:pt x="213" y="392"/>
                  </a:lnTo>
                  <a:lnTo>
                    <a:pt x="213" y="391"/>
                  </a:lnTo>
                  <a:lnTo>
                    <a:pt x="213" y="390"/>
                  </a:lnTo>
                  <a:lnTo>
                    <a:pt x="213" y="390"/>
                  </a:lnTo>
                  <a:lnTo>
                    <a:pt x="213" y="389"/>
                  </a:lnTo>
                  <a:lnTo>
                    <a:pt x="213" y="388"/>
                  </a:lnTo>
                  <a:lnTo>
                    <a:pt x="213" y="388"/>
                  </a:lnTo>
                  <a:lnTo>
                    <a:pt x="213" y="387"/>
                  </a:lnTo>
                  <a:lnTo>
                    <a:pt x="213" y="387"/>
                  </a:lnTo>
                  <a:lnTo>
                    <a:pt x="213" y="388"/>
                  </a:lnTo>
                  <a:lnTo>
                    <a:pt x="212" y="388"/>
                  </a:lnTo>
                  <a:lnTo>
                    <a:pt x="212" y="389"/>
                  </a:lnTo>
                  <a:lnTo>
                    <a:pt x="212" y="388"/>
                  </a:lnTo>
                  <a:lnTo>
                    <a:pt x="212" y="387"/>
                  </a:lnTo>
                  <a:lnTo>
                    <a:pt x="212" y="387"/>
                  </a:lnTo>
                  <a:lnTo>
                    <a:pt x="212" y="386"/>
                  </a:lnTo>
                  <a:lnTo>
                    <a:pt x="212" y="385"/>
                  </a:lnTo>
                  <a:lnTo>
                    <a:pt x="212" y="386"/>
                  </a:lnTo>
                  <a:lnTo>
                    <a:pt x="213" y="385"/>
                  </a:lnTo>
                  <a:lnTo>
                    <a:pt x="213" y="386"/>
                  </a:lnTo>
                  <a:lnTo>
                    <a:pt x="213" y="386"/>
                  </a:lnTo>
                  <a:lnTo>
                    <a:pt x="213" y="387"/>
                  </a:lnTo>
                  <a:lnTo>
                    <a:pt x="213" y="387"/>
                  </a:lnTo>
                  <a:lnTo>
                    <a:pt x="214" y="387"/>
                  </a:lnTo>
                  <a:lnTo>
                    <a:pt x="214" y="387"/>
                  </a:lnTo>
                  <a:lnTo>
                    <a:pt x="213" y="387"/>
                  </a:lnTo>
                  <a:lnTo>
                    <a:pt x="213" y="386"/>
                  </a:lnTo>
                  <a:lnTo>
                    <a:pt x="213" y="385"/>
                  </a:lnTo>
                  <a:lnTo>
                    <a:pt x="214" y="385"/>
                  </a:lnTo>
                  <a:lnTo>
                    <a:pt x="215" y="385"/>
                  </a:lnTo>
                  <a:lnTo>
                    <a:pt x="216" y="385"/>
                  </a:lnTo>
                  <a:lnTo>
                    <a:pt x="216" y="385"/>
                  </a:lnTo>
                  <a:lnTo>
                    <a:pt x="216" y="385"/>
                  </a:lnTo>
                  <a:lnTo>
                    <a:pt x="216" y="385"/>
                  </a:lnTo>
                  <a:lnTo>
                    <a:pt x="216" y="384"/>
                  </a:lnTo>
                  <a:lnTo>
                    <a:pt x="216" y="383"/>
                  </a:lnTo>
                  <a:lnTo>
                    <a:pt x="216" y="382"/>
                  </a:lnTo>
                  <a:lnTo>
                    <a:pt x="215" y="382"/>
                  </a:lnTo>
                  <a:lnTo>
                    <a:pt x="215" y="383"/>
                  </a:lnTo>
                  <a:lnTo>
                    <a:pt x="214" y="383"/>
                  </a:lnTo>
                  <a:lnTo>
                    <a:pt x="214" y="384"/>
                  </a:lnTo>
                  <a:lnTo>
                    <a:pt x="213" y="385"/>
                  </a:lnTo>
                  <a:lnTo>
                    <a:pt x="213" y="384"/>
                  </a:lnTo>
                  <a:lnTo>
                    <a:pt x="213" y="383"/>
                  </a:lnTo>
                  <a:lnTo>
                    <a:pt x="214" y="383"/>
                  </a:lnTo>
                  <a:lnTo>
                    <a:pt x="214" y="382"/>
                  </a:lnTo>
                  <a:lnTo>
                    <a:pt x="214" y="382"/>
                  </a:lnTo>
                  <a:lnTo>
                    <a:pt x="215" y="382"/>
                  </a:lnTo>
                  <a:lnTo>
                    <a:pt x="216" y="381"/>
                  </a:lnTo>
                  <a:lnTo>
                    <a:pt x="216" y="382"/>
                  </a:lnTo>
                  <a:lnTo>
                    <a:pt x="216" y="382"/>
                  </a:lnTo>
                  <a:lnTo>
                    <a:pt x="216" y="381"/>
                  </a:lnTo>
                  <a:lnTo>
                    <a:pt x="217" y="381"/>
                  </a:lnTo>
                  <a:lnTo>
                    <a:pt x="218" y="380"/>
                  </a:lnTo>
                  <a:lnTo>
                    <a:pt x="218" y="380"/>
                  </a:lnTo>
                  <a:lnTo>
                    <a:pt x="217" y="380"/>
                  </a:lnTo>
                  <a:lnTo>
                    <a:pt x="216" y="380"/>
                  </a:lnTo>
                  <a:lnTo>
                    <a:pt x="216" y="380"/>
                  </a:lnTo>
                  <a:lnTo>
                    <a:pt x="216" y="379"/>
                  </a:lnTo>
                  <a:lnTo>
                    <a:pt x="216" y="378"/>
                  </a:lnTo>
                  <a:lnTo>
                    <a:pt x="215" y="379"/>
                  </a:lnTo>
                  <a:lnTo>
                    <a:pt x="215" y="380"/>
                  </a:lnTo>
                  <a:lnTo>
                    <a:pt x="215" y="379"/>
                  </a:lnTo>
                  <a:lnTo>
                    <a:pt x="215" y="378"/>
                  </a:lnTo>
                  <a:lnTo>
                    <a:pt x="214" y="377"/>
                  </a:lnTo>
                  <a:lnTo>
                    <a:pt x="215" y="377"/>
                  </a:lnTo>
                  <a:lnTo>
                    <a:pt x="214" y="377"/>
                  </a:lnTo>
                  <a:lnTo>
                    <a:pt x="214" y="377"/>
                  </a:lnTo>
                  <a:lnTo>
                    <a:pt x="215" y="377"/>
                  </a:lnTo>
                  <a:lnTo>
                    <a:pt x="216" y="377"/>
                  </a:lnTo>
                  <a:lnTo>
                    <a:pt x="216" y="377"/>
                  </a:lnTo>
                  <a:lnTo>
                    <a:pt x="217" y="377"/>
                  </a:lnTo>
                  <a:lnTo>
                    <a:pt x="218" y="376"/>
                  </a:lnTo>
                  <a:lnTo>
                    <a:pt x="217" y="376"/>
                  </a:lnTo>
                  <a:lnTo>
                    <a:pt x="216" y="375"/>
                  </a:lnTo>
                  <a:lnTo>
                    <a:pt x="216" y="374"/>
                  </a:lnTo>
                  <a:lnTo>
                    <a:pt x="216" y="374"/>
                  </a:lnTo>
                  <a:lnTo>
                    <a:pt x="216" y="374"/>
                  </a:lnTo>
                  <a:lnTo>
                    <a:pt x="216" y="374"/>
                  </a:lnTo>
                  <a:lnTo>
                    <a:pt x="216" y="373"/>
                  </a:lnTo>
                  <a:lnTo>
                    <a:pt x="216" y="374"/>
                  </a:lnTo>
                  <a:lnTo>
                    <a:pt x="217" y="374"/>
                  </a:lnTo>
                  <a:lnTo>
                    <a:pt x="217" y="373"/>
                  </a:lnTo>
                  <a:lnTo>
                    <a:pt x="218" y="373"/>
                  </a:lnTo>
                  <a:lnTo>
                    <a:pt x="219" y="373"/>
                  </a:lnTo>
                  <a:lnTo>
                    <a:pt x="219" y="373"/>
                  </a:lnTo>
                  <a:lnTo>
                    <a:pt x="220" y="373"/>
                  </a:lnTo>
                  <a:lnTo>
                    <a:pt x="221" y="373"/>
                  </a:lnTo>
                  <a:lnTo>
                    <a:pt x="221" y="373"/>
                  </a:lnTo>
                  <a:lnTo>
                    <a:pt x="221" y="372"/>
                  </a:lnTo>
                  <a:lnTo>
                    <a:pt x="221" y="373"/>
                  </a:lnTo>
                  <a:lnTo>
                    <a:pt x="222" y="372"/>
                  </a:lnTo>
                  <a:lnTo>
                    <a:pt x="222" y="372"/>
                  </a:lnTo>
                  <a:lnTo>
                    <a:pt x="221" y="372"/>
                  </a:lnTo>
                  <a:lnTo>
                    <a:pt x="221" y="372"/>
                  </a:lnTo>
                  <a:lnTo>
                    <a:pt x="220" y="372"/>
                  </a:lnTo>
                  <a:lnTo>
                    <a:pt x="219" y="371"/>
                  </a:lnTo>
                  <a:lnTo>
                    <a:pt x="219" y="371"/>
                  </a:lnTo>
                  <a:lnTo>
                    <a:pt x="219" y="370"/>
                  </a:lnTo>
                  <a:lnTo>
                    <a:pt x="218" y="370"/>
                  </a:lnTo>
                  <a:lnTo>
                    <a:pt x="217" y="369"/>
                  </a:lnTo>
                  <a:lnTo>
                    <a:pt x="216" y="369"/>
                  </a:lnTo>
                  <a:lnTo>
                    <a:pt x="216" y="369"/>
                  </a:lnTo>
                  <a:lnTo>
                    <a:pt x="216" y="369"/>
                  </a:lnTo>
                  <a:lnTo>
                    <a:pt x="215" y="369"/>
                  </a:lnTo>
                  <a:lnTo>
                    <a:pt x="214" y="369"/>
                  </a:lnTo>
                  <a:lnTo>
                    <a:pt x="213" y="368"/>
                  </a:lnTo>
                  <a:lnTo>
                    <a:pt x="213" y="368"/>
                  </a:lnTo>
                  <a:lnTo>
                    <a:pt x="213" y="369"/>
                  </a:lnTo>
                  <a:lnTo>
                    <a:pt x="214" y="369"/>
                  </a:lnTo>
                  <a:lnTo>
                    <a:pt x="215" y="370"/>
                  </a:lnTo>
                  <a:lnTo>
                    <a:pt x="215" y="371"/>
                  </a:lnTo>
                  <a:lnTo>
                    <a:pt x="214" y="370"/>
                  </a:lnTo>
                  <a:lnTo>
                    <a:pt x="214" y="369"/>
                  </a:lnTo>
                  <a:lnTo>
                    <a:pt x="213" y="369"/>
                  </a:lnTo>
                  <a:lnTo>
                    <a:pt x="213" y="369"/>
                  </a:lnTo>
                  <a:lnTo>
                    <a:pt x="213" y="369"/>
                  </a:lnTo>
                  <a:lnTo>
                    <a:pt x="213" y="368"/>
                  </a:lnTo>
                  <a:lnTo>
                    <a:pt x="212" y="368"/>
                  </a:lnTo>
                  <a:lnTo>
                    <a:pt x="211" y="368"/>
                  </a:lnTo>
                  <a:lnTo>
                    <a:pt x="211" y="367"/>
                  </a:lnTo>
                  <a:lnTo>
                    <a:pt x="210" y="367"/>
                  </a:lnTo>
                  <a:lnTo>
                    <a:pt x="210" y="367"/>
                  </a:lnTo>
                  <a:lnTo>
                    <a:pt x="209" y="367"/>
                  </a:lnTo>
                  <a:lnTo>
                    <a:pt x="208" y="366"/>
                  </a:lnTo>
                  <a:lnTo>
                    <a:pt x="208" y="366"/>
                  </a:lnTo>
                  <a:lnTo>
                    <a:pt x="207" y="366"/>
                  </a:lnTo>
                  <a:lnTo>
                    <a:pt x="206" y="366"/>
                  </a:lnTo>
                  <a:lnTo>
                    <a:pt x="206" y="365"/>
                  </a:lnTo>
                  <a:lnTo>
                    <a:pt x="205" y="365"/>
                  </a:lnTo>
                  <a:lnTo>
                    <a:pt x="204" y="365"/>
                  </a:lnTo>
                  <a:lnTo>
                    <a:pt x="203" y="365"/>
                  </a:lnTo>
                  <a:lnTo>
                    <a:pt x="203" y="365"/>
                  </a:lnTo>
                  <a:lnTo>
                    <a:pt x="202" y="365"/>
                  </a:lnTo>
                  <a:lnTo>
                    <a:pt x="201" y="365"/>
                  </a:lnTo>
                  <a:lnTo>
                    <a:pt x="200" y="365"/>
                  </a:lnTo>
                  <a:lnTo>
                    <a:pt x="201" y="364"/>
                  </a:lnTo>
                  <a:lnTo>
                    <a:pt x="202" y="364"/>
                  </a:lnTo>
                  <a:lnTo>
                    <a:pt x="203" y="364"/>
                  </a:lnTo>
                  <a:lnTo>
                    <a:pt x="203" y="364"/>
                  </a:lnTo>
                  <a:lnTo>
                    <a:pt x="203" y="364"/>
                  </a:lnTo>
                  <a:lnTo>
                    <a:pt x="203" y="363"/>
                  </a:lnTo>
                  <a:lnTo>
                    <a:pt x="203" y="362"/>
                  </a:lnTo>
                  <a:lnTo>
                    <a:pt x="203" y="361"/>
                  </a:lnTo>
                  <a:lnTo>
                    <a:pt x="203" y="361"/>
                  </a:lnTo>
                  <a:lnTo>
                    <a:pt x="202" y="361"/>
                  </a:lnTo>
                  <a:lnTo>
                    <a:pt x="202" y="360"/>
                  </a:lnTo>
                  <a:lnTo>
                    <a:pt x="201" y="360"/>
                  </a:lnTo>
                  <a:lnTo>
                    <a:pt x="201" y="361"/>
                  </a:lnTo>
                  <a:lnTo>
                    <a:pt x="200" y="361"/>
                  </a:lnTo>
                  <a:lnTo>
                    <a:pt x="201" y="361"/>
                  </a:lnTo>
                  <a:lnTo>
                    <a:pt x="201" y="362"/>
                  </a:lnTo>
                  <a:lnTo>
                    <a:pt x="201" y="363"/>
                  </a:lnTo>
                  <a:lnTo>
                    <a:pt x="200" y="363"/>
                  </a:lnTo>
                  <a:lnTo>
                    <a:pt x="200" y="364"/>
                  </a:lnTo>
                  <a:lnTo>
                    <a:pt x="200" y="364"/>
                  </a:lnTo>
                  <a:lnTo>
                    <a:pt x="199" y="364"/>
                  </a:lnTo>
                  <a:lnTo>
                    <a:pt x="199" y="364"/>
                  </a:lnTo>
                  <a:lnTo>
                    <a:pt x="198" y="364"/>
                  </a:lnTo>
                  <a:lnTo>
                    <a:pt x="198" y="365"/>
                  </a:lnTo>
                  <a:lnTo>
                    <a:pt x="198" y="365"/>
                  </a:lnTo>
                  <a:lnTo>
                    <a:pt x="198" y="366"/>
                  </a:lnTo>
                  <a:lnTo>
                    <a:pt x="199" y="366"/>
                  </a:lnTo>
                  <a:lnTo>
                    <a:pt x="199" y="365"/>
                  </a:lnTo>
                  <a:lnTo>
                    <a:pt x="200" y="366"/>
                  </a:lnTo>
                  <a:lnTo>
                    <a:pt x="200" y="367"/>
                  </a:lnTo>
                  <a:lnTo>
                    <a:pt x="200" y="367"/>
                  </a:lnTo>
                  <a:lnTo>
                    <a:pt x="199" y="368"/>
                  </a:lnTo>
                  <a:lnTo>
                    <a:pt x="199" y="369"/>
                  </a:lnTo>
                  <a:lnTo>
                    <a:pt x="198" y="369"/>
                  </a:lnTo>
                  <a:lnTo>
                    <a:pt x="198" y="369"/>
                  </a:lnTo>
                  <a:lnTo>
                    <a:pt x="198" y="369"/>
                  </a:lnTo>
                  <a:lnTo>
                    <a:pt x="198" y="369"/>
                  </a:lnTo>
                  <a:lnTo>
                    <a:pt x="197" y="368"/>
                  </a:lnTo>
                  <a:lnTo>
                    <a:pt x="196" y="368"/>
                  </a:lnTo>
                  <a:lnTo>
                    <a:pt x="196" y="367"/>
                  </a:lnTo>
                  <a:lnTo>
                    <a:pt x="195" y="367"/>
                  </a:lnTo>
                  <a:lnTo>
                    <a:pt x="196" y="367"/>
                  </a:lnTo>
                  <a:lnTo>
                    <a:pt x="195" y="367"/>
                  </a:lnTo>
                  <a:lnTo>
                    <a:pt x="195" y="367"/>
                  </a:lnTo>
                  <a:lnTo>
                    <a:pt x="195" y="367"/>
                  </a:lnTo>
                  <a:lnTo>
                    <a:pt x="194" y="367"/>
                  </a:lnTo>
                  <a:lnTo>
                    <a:pt x="194" y="366"/>
                  </a:lnTo>
                  <a:lnTo>
                    <a:pt x="194" y="365"/>
                  </a:lnTo>
                  <a:lnTo>
                    <a:pt x="194" y="364"/>
                  </a:lnTo>
                  <a:lnTo>
                    <a:pt x="195" y="364"/>
                  </a:lnTo>
                  <a:lnTo>
                    <a:pt x="195" y="363"/>
                  </a:lnTo>
                  <a:lnTo>
                    <a:pt x="194" y="363"/>
                  </a:lnTo>
                  <a:lnTo>
                    <a:pt x="194" y="362"/>
                  </a:lnTo>
                  <a:lnTo>
                    <a:pt x="193" y="361"/>
                  </a:lnTo>
                  <a:lnTo>
                    <a:pt x="194" y="361"/>
                  </a:lnTo>
                  <a:lnTo>
                    <a:pt x="194" y="360"/>
                  </a:lnTo>
                  <a:lnTo>
                    <a:pt x="194" y="359"/>
                  </a:lnTo>
                  <a:lnTo>
                    <a:pt x="193" y="360"/>
                  </a:lnTo>
                  <a:lnTo>
                    <a:pt x="193" y="360"/>
                  </a:lnTo>
                  <a:lnTo>
                    <a:pt x="192" y="360"/>
                  </a:lnTo>
                  <a:lnTo>
                    <a:pt x="191" y="359"/>
                  </a:lnTo>
                  <a:lnTo>
                    <a:pt x="190" y="359"/>
                  </a:lnTo>
                  <a:lnTo>
                    <a:pt x="190" y="360"/>
                  </a:lnTo>
                  <a:lnTo>
                    <a:pt x="189" y="360"/>
                  </a:lnTo>
                  <a:lnTo>
                    <a:pt x="189" y="361"/>
                  </a:lnTo>
                  <a:lnTo>
                    <a:pt x="188" y="361"/>
                  </a:lnTo>
                  <a:lnTo>
                    <a:pt x="188" y="360"/>
                  </a:lnTo>
                  <a:lnTo>
                    <a:pt x="188" y="360"/>
                  </a:lnTo>
                  <a:lnTo>
                    <a:pt x="188" y="361"/>
                  </a:lnTo>
                  <a:lnTo>
                    <a:pt x="188" y="361"/>
                  </a:lnTo>
                  <a:lnTo>
                    <a:pt x="188" y="361"/>
                  </a:lnTo>
                  <a:lnTo>
                    <a:pt x="187" y="361"/>
                  </a:lnTo>
                  <a:lnTo>
                    <a:pt x="186" y="361"/>
                  </a:lnTo>
                  <a:lnTo>
                    <a:pt x="185" y="361"/>
                  </a:lnTo>
                  <a:lnTo>
                    <a:pt x="185" y="360"/>
                  </a:lnTo>
                  <a:lnTo>
                    <a:pt x="186" y="360"/>
                  </a:lnTo>
                  <a:lnTo>
                    <a:pt x="186" y="359"/>
                  </a:lnTo>
                  <a:lnTo>
                    <a:pt x="185" y="359"/>
                  </a:lnTo>
                  <a:lnTo>
                    <a:pt x="185" y="359"/>
                  </a:lnTo>
                  <a:lnTo>
                    <a:pt x="185" y="358"/>
                  </a:lnTo>
                  <a:lnTo>
                    <a:pt x="184" y="358"/>
                  </a:lnTo>
                  <a:lnTo>
                    <a:pt x="184" y="357"/>
                  </a:lnTo>
                  <a:lnTo>
                    <a:pt x="183" y="357"/>
                  </a:lnTo>
                  <a:lnTo>
                    <a:pt x="183" y="356"/>
                  </a:lnTo>
                  <a:lnTo>
                    <a:pt x="182" y="356"/>
                  </a:lnTo>
                  <a:lnTo>
                    <a:pt x="182" y="356"/>
                  </a:lnTo>
                  <a:lnTo>
                    <a:pt x="181" y="355"/>
                  </a:lnTo>
                  <a:lnTo>
                    <a:pt x="180" y="354"/>
                  </a:lnTo>
                  <a:lnTo>
                    <a:pt x="180" y="354"/>
                  </a:lnTo>
                  <a:lnTo>
                    <a:pt x="180" y="353"/>
                  </a:lnTo>
                  <a:lnTo>
                    <a:pt x="179" y="353"/>
                  </a:lnTo>
                  <a:lnTo>
                    <a:pt x="179" y="352"/>
                  </a:lnTo>
                  <a:lnTo>
                    <a:pt x="178" y="352"/>
                  </a:lnTo>
                  <a:lnTo>
                    <a:pt x="178" y="351"/>
                  </a:lnTo>
                  <a:lnTo>
                    <a:pt x="177" y="351"/>
                  </a:lnTo>
                  <a:lnTo>
                    <a:pt x="177" y="351"/>
                  </a:lnTo>
                  <a:lnTo>
                    <a:pt x="177" y="350"/>
                  </a:lnTo>
                  <a:lnTo>
                    <a:pt x="177" y="350"/>
                  </a:lnTo>
                  <a:lnTo>
                    <a:pt x="177" y="349"/>
                  </a:lnTo>
                  <a:lnTo>
                    <a:pt x="177" y="349"/>
                  </a:lnTo>
                  <a:lnTo>
                    <a:pt x="176" y="349"/>
                  </a:lnTo>
                  <a:lnTo>
                    <a:pt x="176" y="348"/>
                  </a:lnTo>
                  <a:lnTo>
                    <a:pt x="176" y="347"/>
                  </a:lnTo>
                  <a:lnTo>
                    <a:pt x="176" y="346"/>
                  </a:lnTo>
                  <a:lnTo>
                    <a:pt x="175" y="346"/>
                  </a:lnTo>
                  <a:lnTo>
                    <a:pt x="175" y="345"/>
                  </a:lnTo>
                  <a:lnTo>
                    <a:pt x="175" y="344"/>
                  </a:lnTo>
                  <a:lnTo>
                    <a:pt x="174" y="343"/>
                  </a:lnTo>
                  <a:lnTo>
                    <a:pt x="174" y="343"/>
                  </a:lnTo>
                  <a:lnTo>
                    <a:pt x="174" y="342"/>
                  </a:lnTo>
                  <a:lnTo>
                    <a:pt x="174" y="341"/>
                  </a:lnTo>
                  <a:lnTo>
                    <a:pt x="174" y="341"/>
                  </a:lnTo>
                  <a:lnTo>
                    <a:pt x="173" y="340"/>
                  </a:lnTo>
                  <a:lnTo>
                    <a:pt x="173" y="339"/>
                  </a:lnTo>
                  <a:lnTo>
                    <a:pt x="172" y="338"/>
                  </a:lnTo>
                  <a:lnTo>
                    <a:pt x="172" y="338"/>
                  </a:lnTo>
                  <a:lnTo>
                    <a:pt x="172" y="338"/>
                  </a:lnTo>
                  <a:lnTo>
                    <a:pt x="172" y="337"/>
                  </a:lnTo>
                  <a:lnTo>
                    <a:pt x="171" y="336"/>
                  </a:lnTo>
                  <a:lnTo>
                    <a:pt x="172" y="336"/>
                  </a:lnTo>
                  <a:lnTo>
                    <a:pt x="171" y="335"/>
                  </a:lnTo>
                  <a:lnTo>
                    <a:pt x="170" y="334"/>
                  </a:lnTo>
                  <a:lnTo>
                    <a:pt x="170" y="333"/>
                  </a:lnTo>
                  <a:lnTo>
                    <a:pt x="169" y="333"/>
                  </a:lnTo>
                  <a:lnTo>
                    <a:pt x="169" y="333"/>
                  </a:lnTo>
                  <a:lnTo>
                    <a:pt x="169" y="332"/>
                  </a:lnTo>
                  <a:lnTo>
                    <a:pt x="168" y="332"/>
                  </a:lnTo>
                  <a:lnTo>
                    <a:pt x="167" y="331"/>
                  </a:lnTo>
                  <a:lnTo>
                    <a:pt x="168" y="330"/>
                  </a:lnTo>
                  <a:lnTo>
                    <a:pt x="168" y="329"/>
                  </a:lnTo>
                  <a:lnTo>
                    <a:pt x="168" y="328"/>
                  </a:lnTo>
                  <a:lnTo>
                    <a:pt x="169" y="328"/>
                  </a:lnTo>
                  <a:lnTo>
                    <a:pt x="169" y="328"/>
                  </a:lnTo>
                  <a:lnTo>
                    <a:pt x="169" y="328"/>
                  </a:lnTo>
                  <a:lnTo>
                    <a:pt x="169" y="327"/>
                  </a:lnTo>
                  <a:lnTo>
                    <a:pt x="169" y="327"/>
                  </a:lnTo>
                  <a:lnTo>
                    <a:pt x="167" y="327"/>
                  </a:lnTo>
                  <a:lnTo>
                    <a:pt x="167" y="326"/>
                  </a:lnTo>
                  <a:lnTo>
                    <a:pt x="167" y="326"/>
                  </a:lnTo>
                  <a:lnTo>
                    <a:pt x="166" y="325"/>
                  </a:lnTo>
                  <a:lnTo>
                    <a:pt x="165" y="325"/>
                  </a:lnTo>
                  <a:lnTo>
                    <a:pt x="164" y="325"/>
                  </a:lnTo>
                  <a:lnTo>
                    <a:pt x="163" y="324"/>
                  </a:lnTo>
                  <a:lnTo>
                    <a:pt x="162" y="323"/>
                  </a:lnTo>
                  <a:lnTo>
                    <a:pt x="161" y="323"/>
                  </a:lnTo>
                  <a:lnTo>
                    <a:pt x="160" y="323"/>
                  </a:lnTo>
                  <a:lnTo>
                    <a:pt x="160" y="322"/>
                  </a:lnTo>
                  <a:lnTo>
                    <a:pt x="159" y="322"/>
                  </a:lnTo>
                  <a:lnTo>
                    <a:pt x="159" y="321"/>
                  </a:lnTo>
                  <a:lnTo>
                    <a:pt x="158" y="321"/>
                  </a:lnTo>
                  <a:lnTo>
                    <a:pt x="157" y="320"/>
                  </a:lnTo>
                  <a:lnTo>
                    <a:pt x="156" y="320"/>
                  </a:lnTo>
                  <a:lnTo>
                    <a:pt x="155" y="320"/>
                  </a:lnTo>
                  <a:lnTo>
                    <a:pt x="154" y="319"/>
                  </a:lnTo>
                  <a:lnTo>
                    <a:pt x="154" y="318"/>
                  </a:lnTo>
                  <a:lnTo>
                    <a:pt x="154" y="317"/>
                  </a:lnTo>
                  <a:lnTo>
                    <a:pt x="154" y="316"/>
                  </a:lnTo>
                  <a:lnTo>
                    <a:pt x="153" y="315"/>
                  </a:lnTo>
                  <a:lnTo>
                    <a:pt x="153" y="315"/>
                  </a:lnTo>
                  <a:lnTo>
                    <a:pt x="152" y="314"/>
                  </a:lnTo>
                  <a:lnTo>
                    <a:pt x="152" y="313"/>
                  </a:lnTo>
                  <a:lnTo>
                    <a:pt x="152" y="312"/>
                  </a:lnTo>
                  <a:lnTo>
                    <a:pt x="152" y="312"/>
                  </a:lnTo>
                  <a:lnTo>
                    <a:pt x="152" y="311"/>
                  </a:lnTo>
                  <a:lnTo>
                    <a:pt x="152" y="310"/>
                  </a:lnTo>
                  <a:lnTo>
                    <a:pt x="151" y="310"/>
                  </a:lnTo>
                  <a:lnTo>
                    <a:pt x="151" y="309"/>
                  </a:lnTo>
                  <a:lnTo>
                    <a:pt x="151" y="308"/>
                  </a:lnTo>
                  <a:lnTo>
                    <a:pt x="151" y="307"/>
                  </a:lnTo>
                  <a:lnTo>
                    <a:pt x="151" y="307"/>
                  </a:lnTo>
                  <a:lnTo>
                    <a:pt x="151" y="306"/>
                  </a:lnTo>
                  <a:lnTo>
                    <a:pt x="150" y="306"/>
                  </a:lnTo>
                  <a:lnTo>
                    <a:pt x="149" y="305"/>
                  </a:lnTo>
                  <a:lnTo>
                    <a:pt x="149" y="304"/>
                  </a:lnTo>
                  <a:lnTo>
                    <a:pt x="148" y="304"/>
                  </a:lnTo>
                  <a:lnTo>
                    <a:pt x="147" y="303"/>
                  </a:lnTo>
                  <a:lnTo>
                    <a:pt x="146" y="302"/>
                  </a:lnTo>
                  <a:lnTo>
                    <a:pt x="146" y="302"/>
                  </a:lnTo>
                  <a:lnTo>
                    <a:pt x="146" y="301"/>
                  </a:lnTo>
                  <a:lnTo>
                    <a:pt x="145" y="300"/>
                  </a:lnTo>
                  <a:lnTo>
                    <a:pt x="144" y="300"/>
                  </a:lnTo>
                  <a:lnTo>
                    <a:pt x="144" y="299"/>
                  </a:lnTo>
                  <a:lnTo>
                    <a:pt x="143" y="299"/>
                  </a:lnTo>
                  <a:lnTo>
                    <a:pt x="143" y="298"/>
                  </a:lnTo>
                  <a:lnTo>
                    <a:pt x="143" y="297"/>
                  </a:lnTo>
                  <a:lnTo>
                    <a:pt x="143" y="297"/>
                  </a:lnTo>
                  <a:lnTo>
                    <a:pt x="143" y="296"/>
                  </a:lnTo>
                  <a:lnTo>
                    <a:pt x="142" y="295"/>
                  </a:lnTo>
                  <a:lnTo>
                    <a:pt x="142" y="294"/>
                  </a:lnTo>
                  <a:lnTo>
                    <a:pt x="143" y="294"/>
                  </a:lnTo>
                  <a:lnTo>
                    <a:pt x="144" y="294"/>
                  </a:lnTo>
                  <a:lnTo>
                    <a:pt x="144" y="294"/>
                  </a:lnTo>
                  <a:lnTo>
                    <a:pt x="145" y="294"/>
                  </a:lnTo>
                  <a:lnTo>
                    <a:pt x="146" y="294"/>
                  </a:lnTo>
                  <a:lnTo>
                    <a:pt x="146" y="296"/>
                  </a:lnTo>
                  <a:lnTo>
                    <a:pt x="146" y="296"/>
                  </a:lnTo>
                  <a:lnTo>
                    <a:pt x="147" y="296"/>
                  </a:lnTo>
                  <a:lnTo>
                    <a:pt x="148" y="295"/>
                  </a:lnTo>
                  <a:lnTo>
                    <a:pt x="148" y="294"/>
                  </a:lnTo>
                  <a:lnTo>
                    <a:pt x="148" y="294"/>
                  </a:lnTo>
                  <a:lnTo>
                    <a:pt x="149" y="294"/>
                  </a:lnTo>
                  <a:lnTo>
                    <a:pt x="148" y="293"/>
                  </a:lnTo>
                  <a:lnTo>
                    <a:pt x="147" y="293"/>
                  </a:lnTo>
                  <a:lnTo>
                    <a:pt x="146" y="293"/>
                  </a:lnTo>
                  <a:lnTo>
                    <a:pt x="146" y="292"/>
                  </a:lnTo>
                  <a:lnTo>
                    <a:pt x="147" y="292"/>
                  </a:lnTo>
                  <a:lnTo>
                    <a:pt x="146" y="291"/>
                  </a:lnTo>
                  <a:lnTo>
                    <a:pt x="146" y="291"/>
                  </a:lnTo>
                  <a:lnTo>
                    <a:pt x="146" y="291"/>
                  </a:lnTo>
                  <a:lnTo>
                    <a:pt x="145" y="291"/>
                  </a:lnTo>
                  <a:lnTo>
                    <a:pt x="144" y="291"/>
                  </a:lnTo>
                  <a:lnTo>
                    <a:pt x="145" y="291"/>
                  </a:lnTo>
                  <a:lnTo>
                    <a:pt x="145" y="292"/>
                  </a:lnTo>
                  <a:lnTo>
                    <a:pt x="144" y="292"/>
                  </a:lnTo>
                  <a:lnTo>
                    <a:pt x="144" y="291"/>
                  </a:lnTo>
                  <a:lnTo>
                    <a:pt x="143" y="291"/>
                  </a:lnTo>
                  <a:lnTo>
                    <a:pt x="143" y="290"/>
                  </a:lnTo>
                  <a:lnTo>
                    <a:pt x="142" y="289"/>
                  </a:lnTo>
                  <a:lnTo>
                    <a:pt x="141" y="289"/>
                  </a:lnTo>
                  <a:lnTo>
                    <a:pt x="141" y="288"/>
                  </a:lnTo>
                  <a:lnTo>
                    <a:pt x="140" y="287"/>
                  </a:lnTo>
                  <a:lnTo>
                    <a:pt x="139" y="287"/>
                  </a:lnTo>
                  <a:lnTo>
                    <a:pt x="138" y="286"/>
                  </a:lnTo>
                  <a:lnTo>
                    <a:pt x="138" y="286"/>
                  </a:lnTo>
                  <a:lnTo>
                    <a:pt x="138" y="285"/>
                  </a:lnTo>
                  <a:lnTo>
                    <a:pt x="138" y="285"/>
                  </a:lnTo>
                  <a:lnTo>
                    <a:pt x="138" y="284"/>
                  </a:lnTo>
                  <a:lnTo>
                    <a:pt x="138" y="284"/>
                  </a:lnTo>
                  <a:lnTo>
                    <a:pt x="137" y="283"/>
                  </a:lnTo>
                  <a:lnTo>
                    <a:pt x="136" y="283"/>
                  </a:lnTo>
                  <a:lnTo>
                    <a:pt x="136" y="282"/>
                  </a:lnTo>
                  <a:lnTo>
                    <a:pt x="136" y="281"/>
                  </a:lnTo>
                  <a:lnTo>
                    <a:pt x="136" y="281"/>
                  </a:lnTo>
                  <a:lnTo>
                    <a:pt x="136" y="280"/>
                  </a:lnTo>
                  <a:lnTo>
                    <a:pt x="135" y="279"/>
                  </a:lnTo>
                  <a:lnTo>
                    <a:pt x="134" y="279"/>
                  </a:lnTo>
                  <a:lnTo>
                    <a:pt x="134" y="278"/>
                  </a:lnTo>
                  <a:lnTo>
                    <a:pt x="133" y="278"/>
                  </a:lnTo>
                  <a:lnTo>
                    <a:pt x="132" y="278"/>
                  </a:lnTo>
                  <a:lnTo>
                    <a:pt x="133" y="278"/>
                  </a:lnTo>
                  <a:lnTo>
                    <a:pt x="132" y="278"/>
                  </a:lnTo>
                  <a:lnTo>
                    <a:pt x="132" y="277"/>
                  </a:lnTo>
                  <a:lnTo>
                    <a:pt x="133" y="276"/>
                  </a:lnTo>
                  <a:lnTo>
                    <a:pt x="133" y="276"/>
                  </a:lnTo>
                  <a:lnTo>
                    <a:pt x="133" y="275"/>
                  </a:lnTo>
                  <a:lnTo>
                    <a:pt x="132" y="274"/>
                  </a:lnTo>
                  <a:lnTo>
                    <a:pt x="133" y="273"/>
                  </a:lnTo>
                  <a:lnTo>
                    <a:pt x="132" y="273"/>
                  </a:lnTo>
                  <a:lnTo>
                    <a:pt x="133" y="272"/>
                  </a:lnTo>
                  <a:lnTo>
                    <a:pt x="133" y="271"/>
                  </a:lnTo>
                  <a:lnTo>
                    <a:pt x="131" y="271"/>
                  </a:lnTo>
                  <a:lnTo>
                    <a:pt x="133" y="270"/>
                  </a:lnTo>
                  <a:lnTo>
                    <a:pt x="133" y="269"/>
                  </a:lnTo>
                  <a:lnTo>
                    <a:pt x="133" y="268"/>
                  </a:lnTo>
                  <a:lnTo>
                    <a:pt x="133" y="268"/>
                  </a:lnTo>
                  <a:lnTo>
                    <a:pt x="133" y="267"/>
                  </a:lnTo>
                  <a:lnTo>
                    <a:pt x="133" y="266"/>
                  </a:lnTo>
                  <a:lnTo>
                    <a:pt x="133" y="265"/>
                  </a:lnTo>
                  <a:lnTo>
                    <a:pt x="132" y="265"/>
                  </a:lnTo>
                  <a:lnTo>
                    <a:pt x="132" y="264"/>
                  </a:lnTo>
                  <a:lnTo>
                    <a:pt x="133" y="263"/>
                  </a:lnTo>
                  <a:lnTo>
                    <a:pt x="132" y="263"/>
                  </a:lnTo>
                  <a:lnTo>
                    <a:pt x="131" y="263"/>
                  </a:lnTo>
                  <a:lnTo>
                    <a:pt x="131" y="262"/>
                  </a:lnTo>
                  <a:lnTo>
                    <a:pt x="131" y="261"/>
                  </a:lnTo>
                  <a:lnTo>
                    <a:pt x="131" y="260"/>
                  </a:lnTo>
                  <a:lnTo>
                    <a:pt x="132" y="260"/>
                  </a:lnTo>
                  <a:lnTo>
                    <a:pt x="132" y="258"/>
                  </a:lnTo>
                  <a:lnTo>
                    <a:pt x="132" y="258"/>
                  </a:lnTo>
                  <a:lnTo>
                    <a:pt x="132" y="257"/>
                  </a:lnTo>
                  <a:lnTo>
                    <a:pt x="132" y="256"/>
                  </a:lnTo>
                  <a:lnTo>
                    <a:pt x="132" y="255"/>
                  </a:lnTo>
                  <a:lnTo>
                    <a:pt x="132" y="255"/>
                  </a:lnTo>
                  <a:lnTo>
                    <a:pt x="132" y="254"/>
                  </a:lnTo>
                  <a:lnTo>
                    <a:pt x="131" y="253"/>
                  </a:lnTo>
                  <a:lnTo>
                    <a:pt x="131" y="252"/>
                  </a:lnTo>
                  <a:lnTo>
                    <a:pt x="131" y="252"/>
                  </a:lnTo>
                  <a:lnTo>
                    <a:pt x="130" y="252"/>
                  </a:lnTo>
                  <a:lnTo>
                    <a:pt x="129" y="251"/>
                  </a:lnTo>
                  <a:lnTo>
                    <a:pt x="129" y="250"/>
                  </a:lnTo>
                  <a:lnTo>
                    <a:pt x="128" y="250"/>
                  </a:lnTo>
                  <a:lnTo>
                    <a:pt x="128" y="251"/>
                  </a:lnTo>
                  <a:lnTo>
                    <a:pt x="128" y="250"/>
                  </a:lnTo>
                  <a:lnTo>
                    <a:pt x="127" y="250"/>
                  </a:lnTo>
                  <a:lnTo>
                    <a:pt x="126" y="251"/>
                  </a:lnTo>
                  <a:lnTo>
                    <a:pt x="125" y="251"/>
                  </a:lnTo>
                  <a:lnTo>
                    <a:pt x="125" y="251"/>
                  </a:lnTo>
                  <a:lnTo>
                    <a:pt x="125" y="250"/>
                  </a:lnTo>
                  <a:lnTo>
                    <a:pt x="124" y="250"/>
                  </a:lnTo>
                  <a:lnTo>
                    <a:pt x="123" y="250"/>
                  </a:lnTo>
                  <a:lnTo>
                    <a:pt x="123" y="250"/>
                  </a:lnTo>
                  <a:lnTo>
                    <a:pt x="123" y="250"/>
                  </a:lnTo>
                  <a:lnTo>
                    <a:pt x="122" y="250"/>
                  </a:lnTo>
                  <a:lnTo>
                    <a:pt x="121" y="249"/>
                  </a:lnTo>
                  <a:lnTo>
                    <a:pt x="121" y="248"/>
                  </a:lnTo>
                  <a:lnTo>
                    <a:pt x="121" y="247"/>
                  </a:lnTo>
                  <a:lnTo>
                    <a:pt x="121" y="247"/>
                  </a:lnTo>
                  <a:lnTo>
                    <a:pt x="121" y="245"/>
                  </a:lnTo>
                  <a:lnTo>
                    <a:pt x="122" y="245"/>
                  </a:lnTo>
                  <a:lnTo>
                    <a:pt x="123" y="245"/>
                  </a:lnTo>
                  <a:lnTo>
                    <a:pt x="123" y="244"/>
                  </a:lnTo>
                  <a:lnTo>
                    <a:pt x="123" y="244"/>
                  </a:lnTo>
                  <a:lnTo>
                    <a:pt x="124" y="243"/>
                  </a:lnTo>
                  <a:lnTo>
                    <a:pt x="124" y="242"/>
                  </a:lnTo>
                  <a:lnTo>
                    <a:pt x="124" y="242"/>
                  </a:lnTo>
                  <a:lnTo>
                    <a:pt x="125" y="242"/>
                  </a:lnTo>
                  <a:lnTo>
                    <a:pt x="125" y="240"/>
                  </a:lnTo>
                  <a:lnTo>
                    <a:pt x="125" y="239"/>
                  </a:lnTo>
                  <a:lnTo>
                    <a:pt x="125" y="239"/>
                  </a:lnTo>
                  <a:lnTo>
                    <a:pt x="124" y="238"/>
                  </a:lnTo>
                  <a:lnTo>
                    <a:pt x="123" y="238"/>
                  </a:lnTo>
                  <a:lnTo>
                    <a:pt x="123" y="238"/>
                  </a:lnTo>
                  <a:lnTo>
                    <a:pt x="123" y="237"/>
                  </a:lnTo>
                  <a:lnTo>
                    <a:pt x="122" y="237"/>
                  </a:lnTo>
                  <a:lnTo>
                    <a:pt x="122" y="236"/>
                  </a:lnTo>
                  <a:lnTo>
                    <a:pt x="123" y="234"/>
                  </a:lnTo>
                  <a:lnTo>
                    <a:pt x="122" y="234"/>
                  </a:lnTo>
                  <a:lnTo>
                    <a:pt x="121" y="233"/>
                  </a:lnTo>
                  <a:lnTo>
                    <a:pt x="121" y="232"/>
                  </a:lnTo>
                  <a:lnTo>
                    <a:pt x="120" y="232"/>
                  </a:lnTo>
                  <a:lnTo>
                    <a:pt x="120" y="231"/>
                  </a:lnTo>
                  <a:lnTo>
                    <a:pt x="120" y="230"/>
                  </a:lnTo>
                  <a:lnTo>
                    <a:pt x="119" y="229"/>
                  </a:lnTo>
                  <a:lnTo>
                    <a:pt x="119" y="229"/>
                  </a:lnTo>
                  <a:lnTo>
                    <a:pt x="118" y="228"/>
                  </a:lnTo>
                  <a:lnTo>
                    <a:pt x="118" y="227"/>
                  </a:lnTo>
                  <a:lnTo>
                    <a:pt x="118" y="226"/>
                  </a:lnTo>
                  <a:lnTo>
                    <a:pt x="118" y="226"/>
                  </a:lnTo>
                  <a:lnTo>
                    <a:pt x="118" y="225"/>
                  </a:lnTo>
                  <a:lnTo>
                    <a:pt x="118" y="224"/>
                  </a:lnTo>
                  <a:lnTo>
                    <a:pt x="118" y="224"/>
                  </a:lnTo>
                  <a:lnTo>
                    <a:pt x="117" y="223"/>
                  </a:lnTo>
                  <a:lnTo>
                    <a:pt x="116" y="223"/>
                  </a:lnTo>
                  <a:lnTo>
                    <a:pt x="116" y="222"/>
                  </a:lnTo>
                  <a:lnTo>
                    <a:pt x="115" y="221"/>
                  </a:lnTo>
                  <a:lnTo>
                    <a:pt x="115" y="221"/>
                  </a:lnTo>
                  <a:lnTo>
                    <a:pt x="115" y="220"/>
                  </a:lnTo>
                  <a:lnTo>
                    <a:pt x="115" y="219"/>
                  </a:lnTo>
                  <a:lnTo>
                    <a:pt x="115" y="219"/>
                  </a:lnTo>
                  <a:lnTo>
                    <a:pt x="115" y="218"/>
                  </a:lnTo>
                  <a:lnTo>
                    <a:pt x="115" y="217"/>
                  </a:lnTo>
                  <a:lnTo>
                    <a:pt x="114" y="216"/>
                  </a:lnTo>
                  <a:lnTo>
                    <a:pt x="114" y="216"/>
                  </a:lnTo>
                  <a:lnTo>
                    <a:pt x="114" y="215"/>
                  </a:lnTo>
                  <a:lnTo>
                    <a:pt x="113" y="214"/>
                  </a:lnTo>
                  <a:lnTo>
                    <a:pt x="113" y="213"/>
                  </a:lnTo>
                  <a:lnTo>
                    <a:pt x="112" y="213"/>
                  </a:lnTo>
                  <a:lnTo>
                    <a:pt x="112" y="213"/>
                  </a:lnTo>
                  <a:lnTo>
                    <a:pt x="112" y="211"/>
                  </a:lnTo>
                  <a:lnTo>
                    <a:pt x="112" y="211"/>
                  </a:lnTo>
                  <a:lnTo>
                    <a:pt x="112" y="210"/>
                  </a:lnTo>
                  <a:lnTo>
                    <a:pt x="112" y="209"/>
                  </a:lnTo>
                  <a:lnTo>
                    <a:pt x="112" y="208"/>
                  </a:lnTo>
                  <a:lnTo>
                    <a:pt x="112" y="208"/>
                  </a:lnTo>
                  <a:lnTo>
                    <a:pt x="111" y="207"/>
                  </a:lnTo>
                  <a:lnTo>
                    <a:pt x="110" y="207"/>
                  </a:lnTo>
                  <a:lnTo>
                    <a:pt x="110" y="206"/>
                  </a:lnTo>
                  <a:lnTo>
                    <a:pt x="110" y="206"/>
                  </a:lnTo>
                  <a:lnTo>
                    <a:pt x="109" y="206"/>
                  </a:lnTo>
                  <a:lnTo>
                    <a:pt x="108" y="206"/>
                  </a:lnTo>
                  <a:lnTo>
                    <a:pt x="107" y="206"/>
                  </a:lnTo>
                  <a:lnTo>
                    <a:pt x="107" y="206"/>
                  </a:lnTo>
                  <a:lnTo>
                    <a:pt x="107" y="205"/>
                  </a:lnTo>
                  <a:lnTo>
                    <a:pt x="108" y="203"/>
                  </a:lnTo>
                  <a:lnTo>
                    <a:pt x="108" y="203"/>
                  </a:lnTo>
                  <a:lnTo>
                    <a:pt x="109" y="201"/>
                  </a:lnTo>
                  <a:lnTo>
                    <a:pt x="109" y="200"/>
                  </a:lnTo>
                  <a:lnTo>
                    <a:pt x="109" y="200"/>
                  </a:lnTo>
                  <a:lnTo>
                    <a:pt x="109" y="199"/>
                  </a:lnTo>
                  <a:lnTo>
                    <a:pt x="110" y="198"/>
                  </a:lnTo>
                  <a:lnTo>
                    <a:pt x="109" y="197"/>
                  </a:lnTo>
                  <a:lnTo>
                    <a:pt x="109" y="196"/>
                  </a:lnTo>
                  <a:lnTo>
                    <a:pt x="109" y="195"/>
                  </a:lnTo>
                  <a:lnTo>
                    <a:pt x="108" y="195"/>
                  </a:lnTo>
                  <a:lnTo>
                    <a:pt x="108" y="194"/>
                  </a:lnTo>
                  <a:lnTo>
                    <a:pt x="108" y="193"/>
                  </a:lnTo>
                  <a:lnTo>
                    <a:pt x="109" y="193"/>
                  </a:lnTo>
                  <a:lnTo>
                    <a:pt x="110" y="192"/>
                  </a:lnTo>
                  <a:lnTo>
                    <a:pt x="110" y="190"/>
                  </a:lnTo>
                  <a:lnTo>
                    <a:pt x="110" y="190"/>
                  </a:lnTo>
                  <a:lnTo>
                    <a:pt x="110" y="189"/>
                  </a:lnTo>
                  <a:lnTo>
                    <a:pt x="110" y="188"/>
                  </a:lnTo>
                  <a:lnTo>
                    <a:pt x="110" y="187"/>
                  </a:lnTo>
                  <a:lnTo>
                    <a:pt x="110" y="186"/>
                  </a:lnTo>
                  <a:lnTo>
                    <a:pt x="110" y="185"/>
                  </a:lnTo>
                  <a:lnTo>
                    <a:pt x="110" y="184"/>
                  </a:lnTo>
                  <a:lnTo>
                    <a:pt x="110" y="183"/>
                  </a:lnTo>
                  <a:lnTo>
                    <a:pt x="110" y="182"/>
                  </a:lnTo>
                  <a:lnTo>
                    <a:pt x="109" y="182"/>
                  </a:lnTo>
                  <a:lnTo>
                    <a:pt x="108" y="181"/>
                  </a:lnTo>
                  <a:lnTo>
                    <a:pt x="107" y="180"/>
                  </a:lnTo>
                  <a:lnTo>
                    <a:pt x="107" y="180"/>
                  </a:lnTo>
                  <a:lnTo>
                    <a:pt x="107" y="180"/>
                  </a:lnTo>
                  <a:lnTo>
                    <a:pt x="106" y="180"/>
                  </a:lnTo>
                  <a:lnTo>
                    <a:pt x="105" y="179"/>
                  </a:lnTo>
                  <a:lnTo>
                    <a:pt x="105" y="178"/>
                  </a:lnTo>
                  <a:lnTo>
                    <a:pt x="106" y="177"/>
                  </a:lnTo>
                  <a:lnTo>
                    <a:pt x="106" y="177"/>
                  </a:lnTo>
                  <a:lnTo>
                    <a:pt x="106" y="176"/>
                  </a:lnTo>
                  <a:lnTo>
                    <a:pt x="107" y="175"/>
                  </a:lnTo>
                  <a:lnTo>
                    <a:pt x="107" y="174"/>
                  </a:lnTo>
                  <a:lnTo>
                    <a:pt x="107" y="172"/>
                  </a:lnTo>
                  <a:lnTo>
                    <a:pt x="107" y="172"/>
                  </a:lnTo>
                  <a:lnTo>
                    <a:pt x="107" y="171"/>
                  </a:lnTo>
                  <a:lnTo>
                    <a:pt x="107" y="169"/>
                  </a:lnTo>
                  <a:lnTo>
                    <a:pt x="107" y="169"/>
                  </a:lnTo>
                  <a:lnTo>
                    <a:pt x="106" y="168"/>
                  </a:lnTo>
                  <a:lnTo>
                    <a:pt x="105" y="167"/>
                  </a:lnTo>
                  <a:lnTo>
                    <a:pt x="105" y="166"/>
                  </a:lnTo>
                  <a:lnTo>
                    <a:pt x="105" y="164"/>
                  </a:lnTo>
                  <a:lnTo>
                    <a:pt x="104" y="164"/>
                  </a:lnTo>
                  <a:lnTo>
                    <a:pt x="104" y="163"/>
                  </a:lnTo>
                  <a:lnTo>
                    <a:pt x="103" y="162"/>
                  </a:lnTo>
                  <a:lnTo>
                    <a:pt x="102" y="161"/>
                  </a:lnTo>
                  <a:lnTo>
                    <a:pt x="102" y="161"/>
                  </a:lnTo>
                  <a:lnTo>
                    <a:pt x="101" y="160"/>
                  </a:lnTo>
                  <a:lnTo>
                    <a:pt x="100" y="159"/>
                  </a:lnTo>
                  <a:lnTo>
                    <a:pt x="99" y="158"/>
                  </a:lnTo>
                  <a:lnTo>
                    <a:pt x="99" y="157"/>
                  </a:lnTo>
                  <a:lnTo>
                    <a:pt x="99" y="156"/>
                  </a:lnTo>
                  <a:lnTo>
                    <a:pt x="99" y="156"/>
                  </a:lnTo>
                  <a:lnTo>
                    <a:pt x="99" y="154"/>
                  </a:lnTo>
                  <a:lnTo>
                    <a:pt x="98" y="153"/>
                  </a:lnTo>
                  <a:lnTo>
                    <a:pt x="97" y="151"/>
                  </a:lnTo>
                  <a:lnTo>
                    <a:pt x="97" y="151"/>
                  </a:lnTo>
                  <a:lnTo>
                    <a:pt x="97" y="149"/>
                  </a:lnTo>
                  <a:lnTo>
                    <a:pt x="97" y="148"/>
                  </a:lnTo>
                  <a:lnTo>
                    <a:pt x="96" y="147"/>
                  </a:lnTo>
                  <a:lnTo>
                    <a:pt x="96" y="146"/>
                  </a:lnTo>
                  <a:lnTo>
                    <a:pt x="96" y="144"/>
                  </a:lnTo>
                  <a:lnTo>
                    <a:pt x="96" y="143"/>
                  </a:lnTo>
                  <a:lnTo>
                    <a:pt x="96" y="142"/>
                  </a:lnTo>
                  <a:lnTo>
                    <a:pt x="96" y="141"/>
                  </a:lnTo>
                  <a:lnTo>
                    <a:pt x="96" y="140"/>
                  </a:lnTo>
                  <a:lnTo>
                    <a:pt x="96" y="138"/>
                  </a:lnTo>
                  <a:lnTo>
                    <a:pt x="97" y="137"/>
                  </a:lnTo>
                  <a:lnTo>
                    <a:pt x="97" y="136"/>
                  </a:lnTo>
                  <a:lnTo>
                    <a:pt x="97" y="135"/>
                  </a:lnTo>
                  <a:lnTo>
                    <a:pt x="97" y="135"/>
                  </a:lnTo>
                  <a:lnTo>
                    <a:pt x="98" y="134"/>
                  </a:lnTo>
                  <a:lnTo>
                    <a:pt x="98" y="133"/>
                  </a:lnTo>
                  <a:lnTo>
                    <a:pt x="98" y="132"/>
                  </a:lnTo>
                  <a:lnTo>
                    <a:pt x="99" y="131"/>
                  </a:lnTo>
                  <a:lnTo>
                    <a:pt x="99" y="130"/>
                  </a:lnTo>
                  <a:lnTo>
                    <a:pt x="99" y="130"/>
                  </a:lnTo>
                  <a:lnTo>
                    <a:pt x="99" y="128"/>
                  </a:lnTo>
                  <a:lnTo>
                    <a:pt x="99" y="128"/>
                  </a:lnTo>
                  <a:lnTo>
                    <a:pt x="99" y="126"/>
                  </a:lnTo>
                  <a:lnTo>
                    <a:pt x="99" y="125"/>
                  </a:lnTo>
                  <a:lnTo>
                    <a:pt x="99" y="124"/>
                  </a:lnTo>
                  <a:lnTo>
                    <a:pt x="99" y="123"/>
                  </a:lnTo>
                  <a:lnTo>
                    <a:pt x="99" y="122"/>
                  </a:lnTo>
                  <a:lnTo>
                    <a:pt x="99" y="122"/>
                  </a:lnTo>
                  <a:lnTo>
                    <a:pt x="99" y="121"/>
                  </a:lnTo>
                  <a:lnTo>
                    <a:pt x="99" y="121"/>
                  </a:lnTo>
                  <a:lnTo>
                    <a:pt x="99" y="122"/>
                  </a:lnTo>
                  <a:lnTo>
                    <a:pt x="100" y="123"/>
                  </a:lnTo>
                  <a:lnTo>
                    <a:pt x="99" y="124"/>
                  </a:lnTo>
                  <a:lnTo>
                    <a:pt x="99" y="125"/>
                  </a:lnTo>
                  <a:lnTo>
                    <a:pt x="99" y="125"/>
                  </a:lnTo>
                  <a:lnTo>
                    <a:pt x="100" y="125"/>
                  </a:lnTo>
                  <a:lnTo>
                    <a:pt x="101" y="126"/>
                  </a:lnTo>
                  <a:lnTo>
                    <a:pt x="101" y="125"/>
                  </a:lnTo>
                  <a:lnTo>
                    <a:pt x="101" y="125"/>
                  </a:lnTo>
                  <a:lnTo>
                    <a:pt x="100" y="124"/>
                  </a:lnTo>
                  <a:lnTo>
                    <a:pt x="101" y="123"/>
                  </a:lnTo>
                  <a:lnTo>
                    <a:pt x="102" y="122"/>
                  </a:lnTo>
                  <a:lnTo>
                    <a:pt x="102" y="122"/>
                  </a:lnTo>
                  <a:lnTo>
                    <a:pt x="102" y="121"/>
                  </a:lnTo>
                  <a:lnTo>
                    <a:pt x="102" y="120"/>
                  </a:lnTo>
                  <a:lnTo>
                    <a:pt x="102" y="120"/>
                  </a:lnTo>
                  <a:lnTo>
                    <a:pt x="102" y="118"/>
                  </a:lnTo>
                  <a:lnTo>
                    <a:pt x="102" y="117"/>
                  </a:lnTo>
                  <a:lnTo>
                    <a:pt x="102" y="117"/>
                  </a:lnTo>
                  <a:lnTo>
                    <a:pt x="103" y="116"/>
                  </a:lnTo>
                  <a:lnTo>
                    <a:pt x="103" y="115"/>
                  </a:lnTo>
                  <a:lnTo>
                    <a:pt x="103" y="115"/>
                  </a:lnTo>
                  <a:lnTo>
                    <a:pt x="102" y="115"/>
                  </a:lnTo>
                  <a:lnTo>
                    <a:pt x="102" y="114"/>
                  </a:lnTo>
                  <a:lnTo>
                    <a:pt x="102" y="112"/>
                  </a:lnTo>
                  <a:lnTo>
                    <a:pt x="102" y="112"/>
                  </a:lnTo>
                  <a:lnTo>
                    <a:pt x="102" y="111"/>
                  </a:lnTo>
                  <a:lnTo>
                    <a:pt x="102" y="110"/>
                  </a:lnTo>
                  <a:lnTo>
                    <a:pt x="101" y="110"/>
                  </a:lnTo>
                  <a:lnTo>
                    <a:pt x="100" y="110"/>
                  </a:lnTo>
                  <a:lnTo>
                    <a:pt x="101" y="111"/>
                  </a:lnTo>
                  <a:lnTo>
                    <a:pt x="100" y="111"/>
                  </a:lnTo>
                  <a:lnTo>
                    <a:pt x="99" y="110"/>
                  </a:lnTo>
                  <a:lnTo>
                    <a:pt x="99" y="110"/>
                  </a:lnTo>
                  <a:lnTo>
                    <a:pt x="98" y="110"/>
                  </a:lnTo>
                  <a:lnTo>
                    <a:pt x="97" y="109"/>
                  </a:lnTo>
                  <a:lnTo>
                    <a:pt x="97" y="108"/>
                  </a:lnTo>
                  <a:lnTo>
                    <a:pt x="96" y="107"/>
                  </a:lnTo>
                  <a:lnTo>
                    <a:pt x="96" y="107"/>
                  </a:lnTo>
                  <a:lnTo>
                    <a:pt x="96" y="106"/>
                  </a:lnTo>
                  <a:lnTo>
                    <a:pt x="95" y="105"/>
                  </a:lnTo>
                  <a:lnTo>
                    <a:pt x="94" y="105"/>
                  </a:lnTo>
                  <a:lnTo>
                    <a:pt x="94" y="104"/>
                  </a:lnTo>
                  <a:lnTo>
                    <a:pt x="94" y="104"/>
                  </a:lnTo>
                  <a:lnTo>
                    <a:pt x="94" y="103"/>
                  </a:lnTo>
                  <a:lnTo>
                    <a:pt x="93" y="104"/>
                  </a:lnTo>
                  <a:lnTo>
                    <a:pt x="94" y="104"/>
                  </a:lnTo>
                  <a:lnTo>
                    <a:pt x="94" y="105"/>
                  </a:lnTo>
                  <a:lnTo>
                    <a:pt x="93" y="105"/>
                  </a:lnTo>
                  <a:lnTo>
                    <a:pt x="92" y="104"/>
                  </a:lnTo>
                  <a:lnTo>
                    <a:pt x="92" y="105"/>
                  </a:lnTo>
                  <a:lnTo>
                    <a:pt x="92" y="105"/>
                  </a:lnTo>
                  <a:lnTo>
                    <a:pt x="93" y="106"/>
                  </a:lnTo>
                  <a:lnTo>
                    <a:pt x="94" y="106"/>
                  </a:lnTo>
                  <a:lnTo>
                    <a:pt x="94" y="106"/>
                  </a:lnTo>
                  <a:lnTo>
                    <a:pt x="95" y="107"/>
                  </a:lnTo>
                  <a:lnTo>
                    <a:pt x="94" y="107"/>
                  </a:lnTo>
                  <a:lnTo>
                    <a:pt x="94" y="107"/>
                  </a:lnTo>
                  <a:lnTo>
                    <a:pt x="93" y="107"/>
                  </a:lnTo>
                  <a:lnTo>
                    <a:pt x="92" y="106"/>
                  </a:lnTo>
                  <a:lnTo>
                    <a:pt x="92" y="106"/>
                  </a:lnTo>
                  <a:lnTo>
                    <a:pt x="91" y="105"/>
                  </a:lnTo>
                  <a:lnTo>
                    <a:pt x="90" y="104"/>
                  </a:lnTo>
                  <a:lnTo>
                    <a:pt x="89" y="104"/>
                  </a:lnTo>
                  <a:lnTo>
                    <a:pt x="89" y="104"/>
                  </a:lnTo>
                  <a:lnTo>
                    <a:pt x="87" y="104"/>
                  </a:lnTo>
                  <a:lnTo>
                    <a:pt x="86" y="104"/>
                  </a:lnTo>
                  <a:lnTo>
                    <a:pt x="86" y="103"/>
                  </a:lnTo>
                  <a:lnTo>
                    <a:pt x="85" y="103"/>
                  </a:lnTo>
                  <a:lnTo>
                    <a:pt x="85" y="102"/>
                  </a:lnTo>
                  <a:lnTo>
                    <a:pt x="84" y="102"/>
                  </a:lnTo>
                  <a:lnTo>
                    <a:pt x="84" y="102"/>
                  </a:lnTo>
                  <a:lnTo>
                    <a:pt x="84" y="101"/>
                  </a:lnTo>
                  <a:lnTo>
                    <a:pt x="83" y="101"/>
                  </a:lnTo>
                  <a:lnTo>
                    <a:pt x="83" y="102"/>
                  </a:lnTo>
                  <a:lnTo>
                    <a:pt x="82" y="102"/>
                  </a:lnTo>
                  <a:lnTo>
                    <a:pt x="81" y="102"/>
                  </a:lnTo>
                  <a:lnTo>
                    <a:pt x="81" y="101"/>
                  </a:lnTo>
                  <a:lnTo>
                    <a:pt x="79" y="101"/>
                  </a:lnTo>
                  <a:lnTo>
                    <a:pt x="79" y="100"/>
                  </a:lnTo>
                  <a:lnTo>
                    <a:pt x="78" y="100"/>
                  </a:lnTo>
                  <a:lnTo>
                    <a:pt x="77" y="99"/>
                  </a:lnTo>
                  <a:lnTo>
                    <a:pt x="76" y="99"/>
                  </a:lnTo>
                  <a:lnTo>
                    <a:pt x="76" y="99"/>
                  </a:lnTo>
                  <a:lnTo>
                    <a:pt x="76" y="98"/>
                  </a:lnTo>
                  <a:lnTo>
                    <a:pt x="76" y="97"/>
                  </a:lnTo>
                  <a:lnTo>
                    <a:pt x="74" y="97"/>
                  </a:lnTo>
                  <a:lnTo>
                    <a:pt x="74" y="97"/>
                  </a:lnTo>
                  <a:lnTo>
                    <a:pt x="73" y="97"/>
                  </a:lnTo>
                  <a:lnTo>
                    <a:pt x="72" y="96"/>
                  </a:lnTo>
                  <a:lnTo>
                    <a:pt x="73" y="96"/>
                  </a:lnTo>
                  <a:lnTo>
                    <a:pt x="73" y="95"/>
                  </a:lnTo>
                  <a:lnTo>
                    <a:pt x="74" y="94"/>
                  </a:lnTo>
                  <a:lnTo>
                    <a:pt x="74" y="94"/>
                  </a:lnTo>
                  <a:lnTo>
                    <a:pt x="74" y="92"/>
                  </a:lnTo>
                  <a:lnTo>
                    <a:pt x="74" y="91"/>
                  </a:lnTo>
                  <a:lnTo>
                    <a:pt x="74" y="91"/>
                  </a:lnTo>
                  <a:lnTo>
                    <a:pt x="74" y="90"/>
                  </a:lnTo>
                  <a:lnTo>
                    <a:pt x="74" y="89"/>
                  </a:lnTo>
                  <a:lnTo>
                    <a:pt x="74" y="88"/>
                  </a:lnTo>
                  <a:lnTo>
                    <a:pt x="74" y="87"/>
                  </a:lnTo>
                  <a:lnTo>
                    <a:pt x="74" y="86"/>
                  </a:lnTo>
                  <a:lnTo>
                    <a:pt x="74" y="85"/>
                  </a:lnTo>
                  <a:lnTo>
                    <a:pt x="74" y="84"/>
                  </a:lnTo>
                  <a:lnTo>
                    <a:pt x="73" y="84"/>
                  </a:lnTo>
                  <a:lnTo>
                    <a:pt x="72" y="84"/>
                  </a:lnTo>
                  <a:lnTo>
                    <a:pt x="71" y="83"/>
                  </a:lnTo>
                  <a:lnTo>
                    <a:pt x="71" y="82"/>
                  </a:lnTo>
                  <a:lnTo>
                    <a:pt x="70" y="81"/>
                  </a:lnTo>
                  <a:lnTo>
                    <a:pt x="69" y="81"/>
                  </a:lnTo>
                  <a:lnTo>
                    <a:pt x="68" y="81"/>
                  </a:lnTo>
                  <a:lnTo>
                    <a:pt x="68" y="80"/>
                  </a:lnTo>
                  <a:lnTo>
                    <a:pt x="67" y="80"/>
                  </a:lnTo>
                  <a:lnTo>
                    <a:pt x="66" y="79"/>
                  </a:lnTo>
                  <a:lnTo>
                    <a:pt x="66" y="78"/>
                  </a:lnTo>
                  <a:lnTo>
                    <a:pt x="66" y="78"/>
                  </a:lnTo>
                  <a:lnTo>
                    <a:pt x="66" y="78"/>
                  </a:lnTo>
                  <a:lnTo>
                    <a:pt x="64" y="78"/>
                  </a:lnTo>
                  <a:lnTo>
                    <a:pt x="63" y="77"/>
                  </a:lnTo>
                  <a:lnTo>
                    <a:pt x="63" y="76"/>
                  </a:lnTo>
                  <a:lnTo>
                    <a:pt x="63" y="76"/>
                  </a:lnTo>
                  <a:lnTo>
                    <a:pt x="63" y="75"/>
                  </a:lnTo>
                  <a:lnTo>
                    <a:pt x="62" y="75"/>
                  </a:lnTo>
                  <a:lnTo>
                    <a:pt x="61" y="76"/>
                  </a:lnTo>
                  <a:lnTo>
                    <a:pt x="61" y="75"/>
                  </a:lnTo>
                  <a:lnTo>
                    <a:pt x="61" y="74"/>
                  </a:lnTo>
                  <a:lnTo>
                    <a:pt x="61" y="73"/>
                  </a:lnTo>
                  <a:lnTo>
                    <a:pt x="61" y="73"/>
                  </a:lnTo>
                  <a:lnTo>
                    <a:pt x="60" y="73"/>
                  </a:lnTo>
                  <a:lnTo>
                    <a:pt x="59" y="72"/>
                  </a:lnTo>
                  <a:lnTo>
                    <a:pt x="58" y="72"/>
                  </a:lnTo>
                  <a:lnTo>
                    <a:pt x="58" y="73"/>
                  </a:lnTo>
                  <a:lnTo>
                    <a:pt x="58" y="73"/>
                  </a:lnTo>
                  <a:lnTo>
                    <a:pt x="58" y="73"/>
                  </a:lnTo>
                  <a:lnTo>
                    <a:pt x="57" y="73"/>
                  </a:lnTo>
                  <a:lnTo>
                    <a:pt x="57" y="71"/>
                  </a:lnTo>
                  <a:lnTo>
                    <a:pt x="57" y="72"/>
                  </a:lnTo>
                  <a:lnTo>
                    <a:pt x="56" y="71"/>
                  </a:lnTo>
                  <a:lnTo>
                    <a:pt x="56" y="71"/>
                  </a:lnTo>
                  <a:lnTo>
                    <a:pt x="56" y="70"/>
                  </a:lnTo>
                  <a:lnTo>
                    <a:pt x="56" y="71"/>
                  </a:lnTo>
                  <a:lnTo>
                    <a:pt x="55" y="72"/>
                  </a:lnTo>
                  <a:lnTo>
                    <a:pt x="55" y="73"/>
                  </a:lnTo>
                  <a:lnTo>
                    <a:pt x="55" y="74"/>
                  </a:lnTo>
                  <a:lnTo>
                    <a:pt x="55" y="75"/>
                  </a:lnTo>
                  <a:lnTo>
                    <a:pt x="54" y="74"/>
                  </a:lnTo>
                  <a:lnTo>
                    <a:pt x="54" y="75"/>
                  </a:lnTo>
                  <a:lnTo>
                    <a:pt x="54" y="76"/>
                  </a:lnTo>
                  <a:lnTo>
                    <a:pt x="55" y="76"/>
                  </a:lnTo>
                  <a:lnTo>
                    <a:pt x="55" y="76"/>
                  </a:lnTo>
                  <a:lnTo>
                    <a:pt x="55" y="76"/>
                  </a:lnTo>
                  <a:lnTo>
                    <a:pt x="55" y="77"/>
                  </a:lnTo>
                  <a:lnTo>
                    <a:pt x="54" y="78"/>
                  </a:lnTo>
                  <a:lnTo>
                    <a:pt x="53" y="78"/>
                  </a:lnTo>
                  <a:lnTo>
                    <a:pt x="53" y="78"/>
                  </a:lnTo>
                  <a:lnTo>
                    <a:pt x="52" y="77"/>
                  </a:lnTo>
                  <a:lnTo>
                    <a:pt x="51" y="77"/>
                  </a:lnTo>
                  <a:lnTo>
                    <a:pt x="51" y="78"/>
                  </a:lnTo>
                  <a:lnTo>
                    <a:pt x="52" y="78"/>
                  </a:lnTo>
                  <a:lnTo>
                    <a:pt x="51" y="78"/>
                  </a:lnTo>
                  <a:lnTo>
                    <a:pt x="50" y="79"/>
                  </a:lnTo>
                  <a:lnTo>
                    <a:pt x="51" y="80"/>
                  </a:lnTo>
                  <a:lnTo>
                    <a:pt x="50" y="80"/>
                  </a:lnTo>
                  <a:lnTo>
                    <a:pt x="49" y="80"/>
                  </a:lnTo>
                  <a:lnTo>
                    <a:pt x="48" y="80"/>
                  </a:lnTo>
                  <a:lnTo>
                    <a:pt x="48" y="80"/>
                  </a:lnTo>
                  <a:lnTo>
                    <a:pt x="46" y="80"/>
                  </a:lnTo>
                  <a:lnTo>
                    <a:pt x="45" y="79"/>
                  </a:lnTo>
                  <a:lnTo>
                    <a:pt x="45" y="79"/>
                  </a:lnTo>
                  <a:lnTo>
                    <a:pt x="43" y="79"/>
                  </a:lnTo>
                  <a:lnTo>
                    <a:pt x="43" y="78"/>
                  </a:lnTo>
                  <a:lnTo>
                    <a:pt x="42" y="78"/>
                  </a:lnTo>
                  <a:lnTo>
                    <a:pt x="42" y="78"/>
                  </a:lnTo>
                  <a:lnTo>
                    <a:pt x="40" y="78"/>
                  </a:lnTo>
                  <a:lnTo>
                    <a:pt x="40" y="77"/>
                  </a:lnTo>
                  <a:lnTo>
                    <a:pt x="40" y="76"/>
                  </a:lnTo>
                  <a:lnTo>
                    <a:pt x="39" y="76"/>
                  </a:lnTo>
                  <a:lnTo>
                    <a:pt x="38" y="75"/>
                  </a:lnTo>
                  <a:lnTo>
                    <a:pt x="38" y="74"/>
                  </a:lnTo>
                  <a:lnTo>
                    <a:pt x="37" y="74"/>
                  </a:lnTo>
                  <a:lnTo>
                    <a:pt x="37" y="73"/>
                  </a:lnTo>
                  <a:lnTo>
                    <a:pt x="36" y="73"/>
                  </a:lnTo>
                  <a:lnTo>
                    <a:pt x="35" y="73"/>
                  </a:lnTo>
                  <a:lnTo>
                    <a:pt x="35" y="72"/>
                  </a:lnTo>
                  <a:lnTo>
                    <a:pt x="35" y="71"/>
                  </a:lnTo>
                  <a:lnTo>
                    <a:pt x="34" y="71"/>
                  </a:lnTo>
                  <a:lnTo>
                    <a:pt x="34" y="70"/>
                  </a:lnTo>
                  <a:lnTo>
                    <a:pt x="33" y="69"/>
                  </a:lnTo>
                  <a:lnTo>
                    <a:pt x="32" y="69"/>
                  </a:lnTo>
                  <a:lnTo>
                    <a:pt x="32" y="68"/>
                  </a:lnTo>
                  <a:lnTo>
                    <a:pt x="32" y="68"/>
                  </a:lnTo>
                  <a:lnTo>
                    <a:pt x="32" y="67"/>
                  </a:lnTo>
                  <a:lnTo>
                    <a:pt x="30" y="66"/>
                  </a:lnTo>
                  <a:lnTo>
                    <a:pt x="29" y="65"/>
                  </a:lnTo>
                  <a:lnTo>
                    <a:pt x="29" y="65"/>
                  </a:lnTo>
                  <a:lnTo>
                    <a:pt x="28" y="65"/>
                  </a:lnTo>
                  <a:lnTo>
                    <a:pt x="28" y="64"/>
                  </a:lnTo>
                  <a:lnTo>
                    <a:pt x="27" y="64"/>
                  </a:lnTo>
                  <a:lnTo>
                    <a:pt x="27" y="63"/>
                  </a:lnTo>
                  <a:lnTo>
                    <a:pt x="27" y="63"/>
                  </a:lnTo>
                  <a:lnTo>
                    <a:pt x="26" y="63"/>
                  </a:lnTo>
                  <a:lnTo>
                    <a:pt x="25" y="62"/>
                  </a:lnTo>
                  <a:lnTo>
                    <a:pt x="24" y="61"/>
                  </a:lnTo>
                  <a:lnTo>
                    <a:pt x="24" y="60"/>
                  </a:lnTo>
                  <a:lnTo>
                    <a:pt x="24" y="60"/>
                  </a:lnTo>
                  <a:lnTo>
                    <a:pt x="24" y="59"/>
                  </a:lnTo>
                  <a:lnTo>
                    <a:pt x="23" y="59"/>
                  </a:lnTo>
                  <a:lnTo>
                    <a:pt x="23" y="58"/>
                  </a:lnTo>
                  <a:lnTo>
                    <a:pt x="22" y="58"/>
                  </a:lnTo>
                  <a:lnTo>
                    <a:pt x="22" y="57"/>
                  </a:lnTo>
                  <a:lnTo>
                    <a:pt x="22" y="56"/>
                  </a:lnTo>
                  <a:lnTo>
                    <a:pt x="21" y="55"/>
                  </a:lnTo>
                  <a:lnTo>
                    <a:pt x="19" y="55"/>
                  </a:lnTo>
                  <a:lnTo>
                    <a:pt x="19" y="55"/>
                  </a:lnTo>
                  <a:lnTo>
                    <a:pt x="17" y="54"/>
                  </a:lnTo>
                  <a:lnTo>
                    <a:pt x="17" y="54"/>
                  </a:lnTo>
                  <a:lnTo>
                    <a:pt x="15" y="54"/>
                  </a:lnTo>
                  <a:lnTo>
                    <a:pt x="14" y="53"/>
                  </a:lnTo>
                  <a:lnTo>
                    <a:pt x="14" y="52"/>
                  </a:lnTo>
                  <a:lnTo>
                    <a:pt x="14" y="51"/>
                  </a:lnTo>
                  <a:lnTo>
                    <a:pt x="13" y="50"/>
                  </a:lnTo>
                  <a:lnTo>
                    <a:pt x="12" y="50"/>
                  </a:lnTo>
                  <a:lnTo>
                    <a:pt x="12" y="49"/>
                  </a:lnTo>
                  <a:lnTo>
                    <a:pt x="11" y="49"/>
                  </a:lnTo>
                  <a:lnTo>
                    <a:pt x="11" y="48"/>
                  </a:lnTo>
                  <a:lnTo>
                    <a:pt x="10" y="48"/>
                  </a:lnTo>
                  <a:lnTo>
                    <a:pt x="9" y="48"/>
                  </a:lnTo>
                  <a:lnTo>
                    <a:pt x="9" y="47"/>
                  </a:lnTo>
                  <a:lnTo>
                    <a:pt x="9" y="47"/>
                  </a:lnTo>
                  <a:lnTo>
                    <a:pt x="8" y="47"/>
                  </a:lnTo>
                  <a:lnTo>
                    <a:pt x="8" y="45"/>
                  </a:lnTo>
                  <a:lnTo>
                    <a:pt x="7" y="45"/>
                  </a:lnTo>
                  <a:lnTo>
                    <a:pt x="6" y="45"/>
                  </a:lnTo>
                  <a:lnTo>
                    <a:pt x="6" y="44"/>
                  </a:lnTo>
                  <a:lnTo>
                    <a:pt x="5" y="44"/>
                  </a:lnTo>
                  <a:lnTo>
                    <a:pt x="4" y="43"/>
                  </a:lnTo>
                  <a:lnTo>
                    <a:pt x="3" y="43"/>
                  </a:lnTo>
                  <a:lnTo>
                    <a:pt x="3" y="42"/>
                  </a:lnTo>
                  <a:lnTo>
                    <a:pt x="2" y="42"/>
                  </a:lnTo>
                  <a:lnTo>
                    <a:pt x="2" y="41"/>
                  </a:lnTo>
                  <a:lnTo>
                    <a:pt x="2" y="40"/>
                  </a:lnTo>
                  <a:lnTo>
                    <a:pt x="1" y="39"/>
                  </a:lnTo>
                  <a:lnTo>
                    <a:pt x="1" y="39"/>
                  </a:lnTo>
                  <a:lnTo>
                    <a:pt x="1" y="38"/>
                  </a:lnTo>
                  <a:lnTo>
                    <a:pt x="1" y="37"/>
                  </a:lnTo>
                  <a:lnTo>
                    <a:pt x="1" y="37"/>
                  </a:lnTo>
                  <a:lnTo>
                    <a:pt x="1" y="36"/>
                  </a:lnTo>
                  <a:lnTo>
                    <a:pt x="1" y="35"/>
                  </a:lnTo>
                  <a:lnTo>
                    <a:pt x="0" y="34"/>
                  </a:lnTo>
                  <a:lnTo>
                    <a:pt x="0" y="34"/>
                  </a:lnTo>
                  <a:lnTo>
                    <a:pt x="0" y="32"/>
                  </a:lnTo>
                  <a:lnTo>
                    <a:pt x="0" y="32"/>
                  </a:lnTo>
                  <a:lnTo>
                    <a:pt x="1" y="31"/>
                  </a:lnTo>
                  <a:lnTo>
                    <a:pt x="1" y="30"/>
                  </a:lnTo>
                  <a:lnTo>
                    <a:pt x="1" y="29"/>
                  </a:lnTo>
                  <a:lnTo>
                    <a:pt x="1" y="28"/>
                  </a:lnTo>
                  <a:lnTo>
                    <a:pt x="1" y="27"/>
                  </a:lnTo>
                  <a:lnTo>
                    <a:pt x="2" y="26"/>
                  </a:lnTo>
                  <a:lnTo>
                    <a:pt x="2" y="25"/>
                  </a:lnTo>
                  <a:lnTo>
                    <a:pt x="2" y="24"/>
                  </a:lnTo>
                  <a:lnTo>
                    <a:pt x="2" y="23"/>
                  </a:lnTo>
                  <a:lnTo>
                    <a:pt x="2" y="22"/>
                  </a:lnTo>
                  <a:lnTo>
                    <a:pt x="3" y="21"/>
                  </a:lnTo>
                  <a:lnTo>
                    <a:pt x="4" y="19"/>
                  </a:lnTo>
                  <a:lnTo>
                    <a:pt x="4" y="19"/>
                  </a:lnTo>
                  <a:lnTo>
                    <a:pt x="4" y="18"/>
                  </a:lnTo>
                  <a:lnTo>
                    <a:pt x="4" y="17"/>
                  </a:lnTo>
                  <a:lnTo>
                    <a:pt x="3" y="16"/>
                  </a:lnTo>
                  <a:lnTo>
                    <a:pt x="2" y="16"/>
                  </a:lnTo>
                  <a:lnTo>
                    <a:pt x="2" y="15"/>
                  </a:lnTo>
                  <a:lnTo>
                    <a:pt x="2" y="13"/>
                  </a:lnTo>
                  <a:lnTo>
                    <a:pt x="2" y="13"/>
                  </a:lnTo>
                  <a:lnTo>
                    <a:pt x="3" y="12"/>
                  </a:lnTo>
                  <a:lnTo>
                    <a:pt x="4" y="11"/>
                  </a:lnTo>
                  <a:lnTo>
                    <a:pt x="5" y="11"/>
                  </a:lnTo>
                  <a:lnTo>
                    <a:pt x="6" y="10"/>
                  </a:lnTo>
                  <a:lnTo>
                    <a:pt x="6" y="10"/>
                  </a:lnTo>
                  <a:lnTo>
                    <a:pt x="7" y="9"/>
                  </a:lnTo>
                  <a:lnTo>
                    <a:pt x="7" y="8"/>
                  </a:lnTo>
                  <a:lnTo>
                    <a:pt x="7" y="8"/>
                  </a:lnTo>
                  <a:lnTo>
                    <a:pt x="7" y="7"/>
                  </a:lnTo>
                  <a:lnTo>
                    <a:pt x="7" y="6"/>
                  </a:lnTo>
                  <a:lnTo>
                    <a:pt x="9" y="5"/>
                  </a:lnTo>
                  <a:lnTo>
                    <a:pt x="9" y="4"/>
                  </a:lnTo>
                  <a:lnTo>
                    <a:pt x="9" y="3"/>
                  </a:lnTo>
                  <a:lnTo>
                    <a:pt x="11" y="3"/>
                  </a:lnTo>
                  <a:lnTo>
                    <a:pt x="10" y="2"/>
                  </a:lnTo>
                  <a:lnTo>
                    <a:pt x="10" y="1"/>
                  </a:lnTo>
                  <a:lnTo>
                    <a:pt x="11" y="0"/>
                  </a:lnTo>
                  <a:lnTo>
                    <a:pt x="11" y="0"/>
                  </a:lnTo>
                  <a:lnTo>
                    <a:pt x="12" y="0"/>
                  </a:lnTo>
                  <a:lnTo>
                    <a:pt x="13" y="0"/>
                  </a:lnTo>
                  <a:lnTo>
                    <a:pt x="14" y="0"/>
                  </a:lnTo>
                  <a:lnTo>
                    <a:pt x="14" y="1"/>
                  </a:lnTo>
                  <a:lnTo>
                    <a:pt x="15" y="1"/>
                  </a:lnTo>
                  <a:lnTo>
                    <a:pt x="17" y="1"/>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4" name="Freeform 14"/>
            <p:cNvSpPr>
              <a:spLocks/>
            </p:cNvSpPr>
            <p:nvPr/>
          </p:nvSpPr>
          <p:spPr bwMode="auto">
            <a:xfrm>
              <a:off x="1105011" y="1114804"/>
              <a:ext cx="93716" cy="76316"/>
            </a:xfrm>
            <a:custGeom>
              <a:avLst/>
              <a:gdLst/>
              <a:ahLst/>
              <a:cxnLst>
                <a:cxn ang="0">
                  <a:pos x="67" y="39"/>
                </a:cxn>
                <a:cxn ang="0">
                  <a:pos x="64" y="40"/>
                </a:cxn>
                <a:cxn ang="0">
                  <a:pos x="61" y="41"/>
                </a:cxn>
                <a:cxn ang="0">
                  <a:pos x="59" y="41"/>
                </a:cxn>
                <a:cxn ang="0">
                  <a:pos x="57" y="42"/>
                </a:cxn>
                <a:cxn ang="0">
                  <a:pos x="55" y="44"/>
                </a:cxn>
                <a:cxn ang="0">
                  <a:pos x="54" y="46"/>
                </a:cxn>
                <a:cxn ang="0">
                  <a:pos x="52" y="47"/>
                </a:cxn>
                <a:cxn ang="0">
                  <a:pos x="51" y="49"/>
                </a:cxn>
                <a:cxn ang="0">
                  <a:pos x="48" y="52"/>
                </a:cxn>
                <a:cxn ang="0">
                  <a:pos x="46" y="53"/>
                </a:cxn>
                <a:cxn ang="0">
                  <a:pos x="43" y="55"/>
                </a:cxn>
                <a:cxn ang="0">
                  <a:pos x="41" y="57"/>
                </a:cxn>
                <a:cxn ang="0">
                  <a:pos x="38" y="55"/>
                </a:cxn>
                <a:cxn ang="0">
                  <a:pos x="36" y="55"/>
                </a:cxn>
                <a:cxn ang="0">
                  <a:pos x="32" y="55"/>
                </a:cxn>
                <a:cxn ang="0">
                  <a:pos x="21" y="49"/>
                </a:cxn>
                <a:cxn ang="0">
                  <a:pos x="18" y="48"/>
                </a:cxn>
                <a:cxn ang="0">
                  <a:pos x="15" y="47"/>
                </a:cxn>
                <a:cxn ang="0">
                  <a:pos x="11" y="47"/>
                </a:cxn>
                <a:cxn ang="0">
                  <a:pos x="9" y="47"/>
                </a:cxn>
                <a:cxn ang="0">
                  <a:pos x="7" y="47"/>
                </a:cxn>
                <a:cxn ang="0">
                  <a:pos x="4" y="46"/>
                </a:cxn>
                <a:cxn ang="0">
                  <a:pos x="2" y="44"/>
                </a:cxn>
                <a:cxn ang="0">
                  <a:pos x="0" y="42"/>
                </a:cxn>
                <a:cxn ang="0">
                  <a:pos x="0" y="39"/>
                </a:cxn>
                <a:cxn ang="0">
                  <a:pos x="8" y="27"/>
                </a:cxn>
                <a:cxn ang="0">
                  <a:pos x="10" y="25"/>
                </a:cxn>
                <a:cxn ang="0">
                  <a:pos x="13" y="24"/>
                </a:cxn>
                <a:cxn ang="0">
                  <a:pos x="14" y="21"/>
                </a:cxn>
                <a:cxn ang="0">
                  <a:pos x="16" y="19"/>
                </a:cxn>
                <a:cxn ang="0">
                  <a:pos x="17" y="16"/>
                </a:cxn>
                <a:cxn ang="0">
                  <a:pos x="18" y="13"/>
                </a:cxn>
                <a:cxn ang="0">
                  <a:pos x="19" y="11"/>
                </a:cxn>
                <a:cxn ang="0">
                  <a:pos x="23" y="11"/>
                </a:cxn>
                <a:cxn ang="0">
                  <a:pos x="26" y="11"/>
                </a:cxn>
                <a:cxn ang="0">
                  <a:pos x="28" y="9"/>
                </a:cxn>
                <a:cxn ang="0">
                  <a:pos x="30" y="8"/>
                </a:cxn>
                <a:cxn ang="0">
                  <a:pos x="31" y="7"/>
                </a:cxn>
                <a:cxn ang="0">
                  <a:pos x="34" y="6"/>
                </a:cxn>
                <a:cxn ang="0">
                  <a:pos x="42" y="0"/>
                </a:cxn>
                <a:cxn ang="0">
                  <a:pos x="44" y="4"/>
                </a:cxn>
                <a:cxn ang="0">
                  <a:pos x="49" y="8"/>
                </a:cxn>
                <a:cxn ang="0">
                  <a:pos x="51" y="12"/>
                </a:cxn>
                <a:cxn ang="0">
                  <a:pos x="60" y="17"/>
                </a:cxn>
                <a:cxn ang="0">
                  <a:pos x="59" y="23"/>
                </a:cxn>
                <a:cxn ang="0">
                  <a:pos x="61" y="27"/>
                </a:cxn>
                <a:cxn ang="0">
                  <a:pos x="62" y="30"/>
                </a:cxn>
                <a:cxn ang="0">
                  <a:pos x="63" y="33"/>
                </a:cxn>
                <a:cxn ang="0">
                  <a:pos x="64" y="35"/>
                </a:cxn>
                <a:cxn ang="0">
                  <a:pos x="66" y="37"/>
                </a:cxn>
              </a:cxnLst>
              <a:rect l="0" t="0" r="r" b="b"/>
              <a:pathLst>
                <a:path w="67" h="57">
                  <a:moveTo>
                    <a:pt x="67" y="37"/>
                  </a:moveTo>
                  <a:lnTo>
                    <a:pt x="67" y="38"/>
                  </a:lnTo>
                  <a:lnTo>
                    <a:pt x="67" y="39"/>
                  </a:lnTo>
                  <a:lnTo>
                    <a:pt x="66" y="39"/>
                  </a:lnTo>
                  <a:lnTo>
                    <a:pt x="65" y="40"/>
                  </a:lnTo>
                  <a:lnTo>
                    <a:pt x="64" y="40"/>
                  </a:lnTo>
                  <a:lnTo>
                    <a:pt x="63" y="41"/>
                  </a:lnTo>
                  <a:lnTo>
                    <a:pt x="62" y="41"/>
                  </a:lnTo>
                  <a:lnTo>
                    <a:pt x="61" y="41"/>
                  </a:lnTo>
                  <a:lnTo>
                    <a:pt x="60" y="41"/>
                  </a:lnTo>
                  <a:lnTo>
                    <a:pt x="60" y="41"/>
                  </a:lnTo>
                  <a:lnTo>
                    <a:pt x="59" y="41"/>
                  </a:lnTo>
                  <a:lnTo>
                    <a:pt x="58" y="41"/>
                  </a:lnTo>
                  <a:lnTo>
                    <a:pt x="57" y="42"/>
                  </a:lnTo>
                  <a:lnTo>
                    <a:pt x="57" y="42"/>
                  </a:lnTo>
                  <a:lnTo>
                    <a:pt x="56" y="42"/>
                  </a:lnTo>
                  <a:lnTo>
                    <a:pt x="55" y="43"/>
                  </a:lnTo>
                  <a:lnTo>
                    <a:pt x="55" y="44"/>
                  </a:lnTo>
                  <a:lnTo>
                    <a:pt x="55" y="44"/>
                  </a:lnTo>
                  <a:lnTo>
                    <a:pt x="54" y="45"/>
                  </a:lnTo>
                  <a:lnTo>
                    <a:pt x="54" y="46"/>
                  </a:lnTo>
                  <a:lnTo>
                    <a:pt x="53" y="47"/>
                  </a:lnTo>
                  <a:lnTo>
                    <a:pt x="53" y="47"/>
                  </a:lnTo>
                  <a:lnTo>
                    <a:pt x="52" y="47"/>
                  </a:lnTo>
                  <a:lnTo>
                    <a:pt x="52" y="48"/>
                  </a:lnTo>
                  <a:lnTo>
                    <a:pt x="52" y="49"/>
                  </a:lnTo>
                  <a:lnTo>
                    <a:pt x="51" y="49"/>
                  </a:lnTo>
                  <a:lnTo>
                    <a:pt x="50" y="50"/>
                  </a:lnTo>
                  <a:lnTo>
                    <a:pt x="49" y="50"/>
                  </a:lnTo>
                  <a:lnTo>
                    <a:pt x="48" y="52"/>
                  </a:lnTo>
                  <a:lnTo>
                    <a:pt x="47" y="52"/>
                  </a:lnTo>
                  <a:lnTo>
                    <a:pt x="47" y="52"/>
                  </a:lnTo>
                  <a:lnTo>
                    <a:pt x="46" y="53"/>
                  </a:lnTo>
                  <a:lnTo>
                    <a:pt x="44" y="54"/>
                  </a:lnTo>
                  <a:lnTo>
                    <a:pt x="44" y="55"/>
                  </a:lnTo>
                  <a:lnTo>
                    <a:pt x="43" y="55"/>
                  </a:lnTo>
                  <a:lnTo>
                    <a:pt x="42" y="56"/>
                  </a:lnTo>
                  <a:lnTo>
                    <a:pt x="42" y="56"/>
                  </a:lnTo>
                  <a:lnTo>
                    <a:pt x="41" y="57"/>
                  </a:lnTo>
                  <a:lnTo>
                    <a:pt x="40" y="57"/>
                  </a:lnTo>
                  <a:lnTo>
                    <a:pt x="39" y="56"/>
                  </a:lnTo>
                  <a:lnTo>
                    <a:pt x="38" y="55"/>
                  </a:lnTo>
                  <a:lnTo>
                    <a:pt x="37" y="55"/>
                  </a:lnTo>
                  <a:lnTo>
                    <a:pt x="36" y="55"/>
                  </a:lnTo>
                  <a:lnTo>
                    <a:pt x="36" y="55"/>
                  </a:lnTo>
                  <a:lnTo>
                    <a:pt x="34" y="54"/>
                  </a:lnTo>
                  <a:lnTo>
                    <a:pt x="34" y="55"/>
                  </a:lnTo>
                  <a:lnTo>
                    <a:pt x="32" y="55"/>
                  </a:lnTo>
                  <a:lnTo>
                    <a:pt x="30" y="54"/>
                  </a:lnTo>
                  <a:lnTo>
                    <a:pt x="21" y="50"/>
                  </a:lnTo>
                  <a:lnTo>
                    <a:pt x="21" y="49"/>
                  </a:lnTo>
                  <a:lnTo>
                    <a:pt x="19" y="49"/>
                  </a:lnTo>
                  <a:lnTo>
                    <a:pt x="18" y="48"/>
                  </a:lnTo>
                  <a:lnTo>
                    <a:pt x="18" y="48"/>
                  </a:lnTo>
                  <a:lnTo>
                    <a:pt x="16" y="47"/>
                  </a:lnTo>
                  <a:lnTo>
                    <a:pt x="16" y="47"/>
                  </a:lnTo>
                  <a:lnTo>
                    <a:pt x="15" y="47"/>
                  </a:lnTo>
                  <a:lnTo>
                    <a:pt x="13" y="46"/>
                  </a:lnTo>
                  <a:lnTo>
                    <a:pt x="13" y="46"/>
                  </a:lnTo>
                  <a:lnTo>
                    <a:pt x="11" y="47"/>
                  </a:lnTo>
                  <a:lnTo>
                    <a:pt x="10" y="47"/>
                  </a:lnTo>
                  <a:lnTo>
                    <a:pt x="10" y="47"/>
                  </a:lnTo>
                  <a:lnTo>
                    <a:pt x="9" y="47"/>
                  </a:lnTo>
                  <a:lnTo>
                    <a:pt x="9" y="48"/>
                  </a:lnTo>
                  <a:lnTo>
                    <a:pt x="8" y="47"/>
                  </a:lnTo>
                  <a:lnTo>
                    <a:pt x="7" y="47"/>
                  </a:lnTo>
                  <a:lnTo>
                    <a:pt x="6" y="47"/>
                  </a:lnTo>
                  <a:lnTo>
                    <a:pt x="5" y="47"/>
                  </a:lnTo>
                  <a:lnTo>
                    <a:pt x="4" y="46"/>
                  </a:lnTo>
                  <a:lnTo>
                    <a:pt x="3" y="45"/>
                  </a:lnTo>
                  <a:lnTo>
                    <a:pt x="3" y="44"/>
                  </a:lnTo>
                  <a:lnTo>
                    <a:pt x="2" y="44"/>
                  </a:lnTo>
                  <a:lnTo>
                    <a:pt x="1" y="44"/>
                  </a:lnTo>
                  <a:lnTo>
                    <a:pt x="1" y="42"/>
                  </a:lnTo>
                  <a:lnTo>
                    <a:pt x="0" y="42"/>
                  </a:lnTo>
                  <a:lnTo>
                    <a:pt x="0" y="42"/>
                  </a:lnTo>
                  <a:lnTo>
                    <a:pt x="0" y="40"/>
                  </a:lnTo>
                  <a:lnTo>
                    <a:pt x="0" y="39"/>
                  </a:lnTo>
                  <a:lnTo>
                    <a:pt x="4" y="32"/>
                  </a:lnTo>
                  <a:lnTo>
                    <a:pt x="8" y="27"/>
                  </a:lnTo>
                  <a:lnTo>
                    <a:pt x="8" y="27"/>
                  </a:lnTo>
                  <a:lnTo>
                    <a:pt x="9" y="26"/>
                  </a:lnTo>
                  <a:lnTo>
                    <a:pt x="10" y="26"/>
                  </a:lnTo>
                  <a:lnTo>
                    <a:pt x="10" y="25"/>
                  </a:lnTo>
                  <a:lnTo>
                    <a:pt x="11" y="24"/>
                  </a:lnTo>
                  <a:lnTo>
                    <a:pt x="12" y="24"/>
                  </a:lnTo>
                  <a:lnTo>
                    <a:pt x="13" y="24"/>
                  </a:lnTo>
                  <a:lnTo>
                    <a:pt x="13" y="23"/>
                  </a:lnTo>
                  <a:lnTo>
                    <a:pt x="14" y="22"/>
                  </a:lnTo>
                  <a:lnTo>
                    <a:pt x="14" y="21"/>
                  </a:lnTo>
                  <a:lnTo>
                    <a:pt x="15" y="21"/>
                  </a:lnTo>
                  <a:lnTo>
                    <a:pt x="16" y="20"/>
                  </a:lnTo>
                  <a:lnTo>
                    <a:pt x="16" y="19"/>
                  </a:lnTo>
                  <a:lnTo>
                    <a:pt x="16" y="18"/>
                  </a:lnTo>
                  <a:lnTo>
                    <a:pt x="16" y="16"/>
                  </a:lnTo>
                  <a:lnTo>
                    <a:pt x="17" y="16"/>
                  </a:lnTo>
                  <a:lnTo>
                    <a:pt x="16" y="14"/>
                  </a:lnTo>
                  <a:lnTo>
                    <a:pt x="17" y="13"/>
                  </a:lnTo>
                  <a:lnTo>
                    <a:pt x="18" y="13"/>
                  </a:lnTo>
                  <a:lnTo>
                    <a:pt x="18" y="12"/>
                  </a:lnTo>
                  <a:lnTo>
                    <a:pt x="18" y="12"/>
                  </a:lnTo>
                  <a:lnTo>
                    <a:pt x="19" y="11"/>
                  </a:lnTo>
                  <a:lnTo>
                    <a:pt x="21" y="11"/>
                  </a:lnTo>
                  <a:lnTo>
                    <a:pt x="22" y="11"/>
                  </a:lnTo>
                  <a:lnTo>
                    <a:pt x="23" y="11"/>
                  </a:lnTo>
                  <a:lnTo>
                    <a:pt x="23" y="12"/>
                  </a:lnTo>
                  <a:lnTo>
                    <a:pt x="25" y="11"/>
                  </a:lnTo>
                  <a:lnTo>
                    <a:pt x="26" y="11"/>
                  </a:lnTo>
                  <a:lnTo>
                    <a:pt x="27" y="11"/>
                  </a:lnTo>
                  <a:lnTo>
                    <a:pt x="27" y="10"/>
                  </a:lnTo>
                  <a:lnTo>
                    <a:pt x="28" y="9"/>
                  </a:lnTo>
                  <a:lnTo>
                    <a:pt x="29" y="9"/>
                  </a:lnTo>
                  <a:lnTo>
                    <a:pt x="29" y="8"/>
                  </a:lnTo>
                  <a:lnTo>
                    <a:pt x="30" y="8"/>
                  </a:lnTo>
                  <a:lnTo>
                    <a:pt x="30" y="8"/>
                  </a:lnTo>
                  <a:lnTo>
                    <a:pt x="31" y="7"/>
                  </a:lnTo>
                  <a:lnTo>
                    <a:pt x="31" y="7"/>
                  </a:lnTo>
                  <a:lnTo>
                    <a:pt x="32" y="7"/>
                  </a:lnTo>
                  <a:lnTo>
                    <a:pt x="33" y="6"/>
                  </a:lnTo>
                  <a:lnTo>
                    <a:pt x="34" y="6"/>
                  </a:lnTo>
                  <a:lnTo>
                    <a:pt x="36" y="6"/>
                  </a:lnTo>
                  <a:lnTo>
                    <a:pt x="40" y="5"/>
                  </a:lnTo>
                  <a:lnTo>
                    <a:pt x="42" y="0"/>
                  </a:lnTo>
                  <a:lnTo>
                    <a:pt x="42" y="0"/>
                  </a:lnTo>
                  <a:lnTo>
                    <a:pt x="42" y="3"/>
                  </a:lnTo>
                  <a:lnTo>
                    <a:pt x="44" y="4"/>
                  </a:lnTo>
                  <a:lnTo>
                    <a:pt x="47" y="8"/>
                  </a:lnTo>
                  <a:lnTo>
                    <a:pt x="49" y="10"/>
                  </a:lnTo>
                  <a:lnTo>
                    <a:pt x="49" y="8"/>
                  </a:lnTo>
                  <a:lnTo>
                    <a:pt x="51" y="8"/>
                  </a:lnTo>
                  <a:lnTo>
                    <a:pt x="51" y="11"/>
                  </a:lnTo>
                  <a:lnTo>
                    <a:pt x="51" y="12"/>
                  </a:lnTo>
                  <a:lnTo>
                    <a:pt x="55" y="13"/>
                  </a:lnTo>
                  <a:lnTo>
                    <a:pt x="58" y="16"/>
                  </a:lnTo>
                  <a:lnTo>
                    <a:pt x="60" y="17"/>
                  </a:lnTo>
                  <a:lnTo>
                    <a:pt x="60" y="19"/>
                  </a:lnTo>
                  <a:lnTo>
                    <a:pt x="60" y="23"/>
                  </a:lnTo>
                  <a:lnTo>
                    <a:pt x="59" y="23"/>
                  </a:lnTo>
                  <a:lnTo>
                    <a:pt x="59" y="24"/>
                  </a:lnTo>
                  <a:lnTo>
                    <a:pt x="61" y="26"/>
                  </a:lnTo>
                  <a:lnTo>
                    <a:pt x="61" y="27"/>
                  </a:lnTo>
                  <a:lnTo>
                    <a:pt x="61" y="29"/>
                  </a:lnTo>
                  <a:lnTo>
                    <a:pt x="62" y="29"/>
                  </a:lnTo>
                  <a:lnTo>
                    <a:pt x="62" y="30"/>
                  </a:lnTo>
                  <a:lnTo>
                    <a:pt x="62" y="32"/>
                  </a:lnTo>
                  <a:lnTo>
                    <a:pt x="62" y="32"/>
                  </a:lnTo>
                  <a:lnTo>
                    <a:pt x="63" y="33"/>
                  </a:lnTo>
                  <a:lnTo>
                    <a:pt x="63" y="34"/>
                  </a:lnTo>
                  <a:lnTo>
                    <a:pt x="64" y="34"/>
                  </a:lnTo>
                  <a:lnTo>
                    <a:pt x="64" y="35"/>
                  </a:lnTo>
                  <a:lnTo>
                    <a:pt x="65" y="36"/>
                  </a:lnTo>
                  <a:lnTo>
                    <a:pt x="65" y="36"/>
                  </a:lnTo>
                  <a:lnTo>
                    <a:pt x="66" y="37"/>
                  </a:lnTo>
                  <a:lnTo>
                    <a:pt x="67" y="3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5" name="Freeform 15"/>
            <p:cNvSpPr>
              <a:spLocks/>
            </p:cNvSpPr>
            <p:nvPr/>
          </p:nvSpPr>
          <p:spPr bwMode="auto">
            <a:xfrm>
              <a:off x="0" y="0"/>
              <a:ext cx="281148" cy="494053"/>
            </a:xfrm>
            <a:custGeom>
              <a:avLst/>
              <a:gdLst/>
              <a:ahLst/>
              <a:cxnLst>
                <a:cxn ang="0">
                  <a:pos x="55" y="7"/>
                </a:cxn>
                <a:cxn ang="0">
                  <a:pos x="143" y="18"/>
                </a:cxn>
                <a:cxn ang="0">
                  <a:pos x="137" y="26"/>
                </a:cxn>
                <a:cxn ang="0">
                  <a:pos x="132" y="32"/>
                </a:cxn>
                <a:cxn ang="0">
                  <a:pos x="124" y="41"/>
                </a:cxn>
                <a:cxn ang="0">
                  <a:pos x="120" y="57"/>
                </a:cxn>
                <a:cxn ang="0">
                  <a:pos x="120" y="72"/>
                </a:cxn>
                <a:cxn ang="0">
                  <a:pos x="125" y="80"/>
                </a:cxn>
                <a:cxn ang="0">
                  <a:pos x="124" y="94"/>
                </a:cxn>
                <a:cxn ang="0">
                  <a:pos x="116" y="110"/>
                </a:cxn>
                <a:cxn ang="0">
                  <a:pos x="114" y="119"/>
                </a:cxn>
                <a:cxn ang="0">
                  <a:pos x="112" y="128"/>
                </a:cxn>
                <a:cxn ang="0">
                  <a:pos x="118" y="141"/>
                </a:cxn>
                <a:cxn ang="0">
                  <a:pos x="117" y="159"/>
                </a:cxn>
                <a:cxn ang="0">
                  <a:pos x="119" y="176"/>
                </a:cxn>
                <a:cxn ang="0">
                  <a:pos x="114" y="192"/>
                </a:cxn>
                <a:cxn ang="0">
                  <a:pos x="116" y="208"/>
                </a:cxn>
                <a:cxn ang="0">
                  <a:pos x="123" y="221"/>
                </a:cxn>
                <a:cxn ang="0">
                  <a:pos x="132" y="229"/>
                </a:cxn>
                <a:cxn ang="0">
                  <a:pos x="140" y="240"/>
                </a:cxn>
                <a:cxn ang="0">
                  <a:pos x="149" y="252"/>
                </a:cxn>
                <a:cxn ang="0">
                  <a:pos x="158" y="264"/>
                </a:cxn>
                <a:cxn ang="0">
                  <a:pos x="161" y="277"/>
                </a:cxn>
                <a:cxn ang="0">
                  <a:pos x="164" y="290"/>
                </a:cxn>
                <a:cxn ang="0">
                  <a:pos x="168" y="296"/>
                </a:cxn>
                <a:cxn ang="0">
                  <a:pos x="173" y="304"/>
                </a:cxn>
                <a:cxn ang="0">
                  <a:pos x="184" y="311"/>
                </a:cxn>
                <a:cxn ang="0">
                  <a:pos x="186" y="327"/>
                </a:cxn>
                <a:cxn ang="0">
                  <a:pos x="197" y="335"/>
                </a:cxn>
                <a:cxn ang="0">
                  <a:pos x="197" y="348"/>
                </a:cxn>
                <a:cxn ang="0">
                  <a:pos x="199" y="362"/>
                </a:cxn>
                <a:cxn ang="0">
                  <a:pos x="119" y="351"/>
                </a:cxn>
                <a:cxn ang="0">
                  <a:pos x="122" y="346"/>
                </a:cxn>
                <a:cxn ang="0">
                  <a:pos x="121" y="334"/>
                </a:cxn>
                <a:cxn ang="0">
                  <a:pos x="126" y="318"/>
                </a:cxn>
                <a:cxn ang="0">
                  <a:pos x="118" y="307"/>
                </a:cxn>
                <a:cxn ang="0">
                  <a:pos x="112" y="295"/>
                </a:cxn>
                <a:cxn ang="0">
                  <a:pos x="104" y="284"/>
                </a:cxn>
                <a:cxn ang="0">
                  <a:pos x="99" y="271"/>
                </a:cxn>
                <a:cxn ang="0">
                  <a:pos x="90" y="260"/>
                </a:cxn>
                <a:cxn ang="0">
                  <a:pos x="83" y="248"/>
                </a:cxn>
                <a:cxn ang="0">
                  <a:pos x="70" y="241"/>
                </a:cxn>
                <a:cxn ang="0">
                  <a:pos x="59" y="229"/>
                </a:cxn>
                <a:cxn ang="0">
                  <a:pos x="50" y="219"/>
                </a:cxn>
                <a:cxn ang="0">
                  <a:pos x="46" y="204"/>
                </a:cxn>
                <a:cxn ang="0">
                  <a:pos x="41" y="193"/>
                </a:cxn>
                <a:cxn ang="0">
                  <a:pos x="45" y="177"/>
                </a:cxn>
                <a:cxn ang="0">
                  <a:pos x="36" y="164"/>
                </a:cxn>
                <a:cxn ang="0">
                  <a:pos x="38" y="161"/>
                </a:cxn>
                <a:cxn ang="0">
                  <a:pos x="34" y="160"/>
                </a:cxn>
                <a:cxn ang="0">
                  <a:pos x="38" y="143"/>
                </a:cxn>
                <a:cxn ang="0">
                  <a:pos x="32" y="129"/>
                </a:cxn>
                <a:cxn ang="0">
                  <a:pos x="24" y="118"/>
                </a:cxn>
                <a:cxn ang="0">
                  <a:pos x="27" y="102"/>
                </a:cxn>
                <a:cxn ang="0">
                  <a:pos x="21" y="87"/>
                </a:cxn>
                <a:cxn ang="0">
                  <a:pos x="13" y="76"/>
                </a:cxn>
                <a:cxn ang="0">
                  <a:pos x="14" y="63"/>
                </a:cxn>
                <a:cxn ang="0">
                  <a:pos x="18" y="62"/>
                </a:cxn>
                <a:cxn ang="0">
                  <a:pos x="18" y="53"/>
                </a:cxn>
                <a:cxn ang="0">
                  <a:pos x="9" y="42"/>
                </a:cxn>
                <a:cxn ang="0">
                  <a:pos x="8" y="24"/>
                </a:cxn>
                <a:cxn ang="0">
                  <a:pos x="1" y="11"/>
                </a:cxn>
              </a:cxnLst>
              <a:rect l="0" t="0" r="r" b="b"/>
              <a:pathLst>
                <a:path w="201" h="369">
                  <a:moveTo>
                    <a:pt x="1" y="0"/>
                  </a:moveTo>
                  <a:lnTo>
                    <a:pt x="5" y="0"/>
                  </a:lnTo>
                  <a:lnTo>
                    <a:pt x="6" y="0"/>
                  </a:lnTo>
                  <a:lnTo>
                    <a:pt x="6" y="1"/>
                  </a:lnTo>
                  <a:lnTo>
                    <a:pt x="7" y="1"/>
                  </a:lnTo>
                  <a:lnTo>
                    <a:pt x="11" y="1"/>
                  </a:lnTo>
                  <a:lnTo>
                    <a:pt x="13" y="2"/>
                  </a:lnTo>
                  <a:lnTo>
                    <a:pt x="17" y="2"/>
                  </a:lnTo>
                  <a:lnTo>
                    <a:pt x="23" y="3"/>
                  </a:lnTo>
                  <a:lnTo>
                    <a:pt x="31" y="4"/>
                  </a:lnTo>
                  <a:lnTo>
                    <a:pt x="33" y="4"/>
                  </a:lnTo>
                  <a:lnTo>
                    <a:pt x="36" y="4"/>
                  </a:lnTo>
                  <a:lnTo>
                    <a:pt x="41" y="5"/>
                  </a:lnTo>
                  <a:lnTo>
                    <a:pt x="44" y="5"/>
                  </a:lnTo>
                  <a:lnTo>
                    <a:pt x="44" y="5"/>
                  </a:lnTo>
                  <a:lnTo>
                    <a:pt x="46" y="5"/>
                  </a:lnTo>
                  <a:lnTo>
                    <a:pt x="52" y="6"/>
                  </a:lnTo>
                  <a:lnTo>
                    <a:pt x="55" y="7"/>
                  </a:lnTo>
                  <a:lnTo>
                    <a:pt x="60" y="7"/>
                  </a:lnTo>
                  <a:lnTo>
                    <a:pt x="61" y="8"/>
                  </a:lnTo>
                  <a:lnTo>
                    <a:pt x="62" y="8"/>
                  </a:lnTo>
                  <a:lnTo>
                    <a:pt x="65" y="8"/>
                  </a:lnTo>
                  <a:lnTo>
                    <a:pt x="70" y="8"/>
                  </a:lnTo>
                  <a:lnTo>
                    <a:pt x="88" y="11"/>
                  </a:lnTo>
                  <a:lnTo>
                    <a:pt x="96" y="11"/>
                  </a:lnTo>
                  <a:lnTo>
                    <a:pt x="98" y="12"/>
                  </a:lnTo>
                  <a:lnTo>
                    <a:pt x="98" y="12"/>
                  </a:lnTo>
                  <a:lnTo>
                    <a:pt x="99" y="12"/>
                  </a:lnTo>
                  <a:lnTo>
                    <a:pt x="100" y="12"/>
                  </a:lnTo>
                  <a:lnTo>
                    <a:pt x="108" y="13"/>
                  </a:lnTo>
                  <a:lnTo>
                    <a:pt x="127" y="15"/>
                  </a:lnTo>
                  <a:lnTo>
                    <a:pt x="143" y="17"/>
                  </a:lnTo>
                  <a:lnTo>
                    <a:pt x="144" y="17"/>
                  </a:lnTo>
                  <a:lnTo>
                    <a:pt x="145" y="17"/>
                  </a:lnTo>
                  <a:lnTo>
                    <a:pt x="144" y="18"/>
                  </a:lnTo>
                  <a:lnTo>
                    <a:pt x="143" y="18"/>
                  </a:lnTo>
                  <a:lnTo>
                    <a:pt x="143" y="18"/>
                  </a:lnTo>
                  <a:lnTo>
                    <a:pt x="142" y="20"/>
                  </a:lnTo>
                  <a:lnTo>
                    <a:pt x="142" y="21"/>
                  </a:lnTo>
                  <a:lnTo>
                    <a:pt x="142" y="21"/>
                  </a:lnTo>
                  <a:lnTo>
                    <a:pt x="141" y="21"/>
                  </a:lnTo>
                  <a:lnTo>
                    <a:pt x="141" y="22"/>
                  </a:lnTo>
                  <a:lnTo>
                    <a:pt x="140" y="22"/>
                  </a:lnTo>
                  <a:lnTo>
                    <a:pt x="140" y="23"/>
                  </a:lnTo>
                  <a:lnTo>
                    <a:pt x="139" y="23"/>
                  </a:lnTo>
                  <a:lnTo>
                    <a:pt x="138" y="23"/>
                  </a:lnTo>
                  <a:lnTo>
                    <a:pt x="137" y="24"/>
                  </a:lnTo>
                  <a:lnTo>
                    <a:pt x="137" y="24"/>
                  </a:lnTo>
                  <a:lnTo>
                    <a:pt x="138" y="24"/>
                  </a:lnTo>
                  <a:lnTo>
                    <a:pt x="138" y="25"/>
                  </a:lnTo>
                  <a:lnTo>
                    <a:pt x="138" y="26"/>
                  </a:lnTo>
                  <a:lnTo>
                    <a:pt x="137" y="26"/>
                  </a:lnTo>
                  <a:lnTo>
                    <a:pt x="137" y="26"/>
                  </a:lnTo>
                  <a:lnTo>
                    <a:pt x="137" y="26"/>
                  </a:lnTo>
                  <a:lnTo>
                    <a:pt x="137" y="27"/>
                  </a:lnTo>
                  <a:lnTo>
                    <a:pt x="137" y="27"/>
                  </a:lnTo>
                  <a:lnTo>
                    <a:pt x="138" y="27"/>
                  </a:lnTo>
                  <a:lnTo>
                    <a:pt x="138" y="28"/>
                  </a:lnTo>
                  <a:lnTo>
                    <a:pt x="137" y="28"/>
                  </a:lnTo>
                  <a:lnTo>
                    <a:pt x="137" y="28"/>
                  </a:lnTo>
                  <a:lnTo>
                    <a:pt x="137" y="29"/>
                  </a:lnTo>
                  <a:lnTo>
                    <a:pt x="137" y="29"/>
                  </a:lnTo>
                  <a:lnTo>
                    <a:pt x="136" y="29"/>
                  </a:lnTo>
                  <a:lnTo>
                    <a:pt x="136" y="30"/>
                  </a:lnTo>
                  <a:lnTo>
                    <a:pt x="137" y="30"/>
                  </a:lnTo>
                  <a:lnTo>
                    <a:pt x="137" y="31"/>
                  </a:lnTo>
                  <a:lnTo>
                    <a:pt x="136" y="31"/>
                  </a:lnTo>
                  <a:lnTo>
                    <a:pt x="136" y="31"/>
                  </a:lnTo>
                  <a:lnTo>
                    <a:pt x="136" y="32"/>
                  </a:lnTo>
                  <a:lnTo>
                    <a:pt x="135" y="32"/>
                  </a:lnTo>
                  <a:lnTo>
                    <a:pt x="133" y="32"/>
                  </a:lnTo>
                  <a:lnTo>
                    <a:pt x="132" y="32"/>
                  </a:lnTo>
                  <a:lnTo>
                    <a:pt x="132" y="31"/>
                  </a:lnTo>
                  <a:lnTo>
                    <a:pt x="131" y="31"/>
                  </a:lnTo>
                  <a:lnTo>
                    <a:pt x="130" y="31"/>
                  </a:lnTo>
                  <a:lnTo>
                    <a:pt x="129" y="31"/>
                  </a:lnTo>
                  <a:lnTo>
                    <a:pt x="129" y="31"/>
                  </a:lnTo>
                  <a:lnTo>
                    <a:pt x="128" y="32"/>
                  </a:lnTo>
                  <a:lnTo>
                    <a:pt x="128" y="33"/>
                  </a:lnTo>
                  <a:lnTo>
                    <a:pt x="129" y="34"/>
                  </a:lnTo>
                  <a:lnTo>
                    <a:pt x="127" y="34"/>
                  </a:lnTo>
                  <a:lnTo>
                    <a:pt x="127" y="35"/>
                  </a:lnTo>
                  <a:lnTo>
                    <a:pt x="127" y="36"/>
                  </a:lnTo>
                  <a:lnTo>
                    <a:pt x="125" y="37"/>
                  </a:lnTo>
                  <a:lnTo>
                    <a:pt x="125" y="38"/>
                  </a:lnTo>
                  <a:lnTo>
                    <a:pt x="125" y="39"/>
                  </a:lnTo>
                  <a:lnTo>
                    <a:pt x="125" y="39"/>
                  </a:lnTo>
                  <a:lnTo>
                    <a:pt x="125" y="40"/>
                  </a:lnTo>
                  <a:lnTo>
                    <a:pt x="124" y="41"/>
                  </a:lnTo>
                  <a:lnTo>
                    <a:pt x="124" y="41"/>
                  </a:lnTo>
                  <a:lnTo>
                    <a:pt x="123" y="42"/>
                  </a:lnTo>
                  <a:lnTo>
                    <a:pt x="122" y="42"/>
                  </a:lnTo>
                  <a:lnTo>
                    <a:pt x="121" y="43"/>
                  </a:lnTo>
                  <a:lnTo>
                    <a:pt x="120" y="44"/>
                  </a:lnTo>
                  <a:lnTo>
                    <a:pt x="120" y="44"/>
                  </a:lnTo>
                  <a:lnTo>
                    <a:pt x="120" y="46"/>
                  </a:lnTo>
                  <a:lnTo>
                    <a:pt x="120" y="47"/>
                  </a:lnTo>
                  <a:lnTo>
                    <a:pt x="121" y="47"/>
                  </a:lnTo>
                  <a:lnTo>
                    <a:pt x="122" y="48"/>
                  </a:lnTo>
                  <a:lnTo>
                    <a:pt x="122" y="49"/>
                  </a:lnTo>
                  <a:lnTo>
                    <a:pt x="122" y="50"/>
                  </a:lnTo>
                  <a:lnTo>
                    <a:pt x="122" y="50"/>
                  </a:lnTo>
                  <a:lnTo>
                    <a:pt x="121" y="52"/>
                  </a:lnTo>
                  <a:lnTo>
                    <a:pt x="120" y="53"/>
                  </a:lnTo>
                  <a:lnTo>
                    <a:pt x="120" y="54"/>
                  </a:lnTo>
                  <a:lnTo>
                    <a:pt x="120" y="55"/>
                  </a:lnTo>
                  <a:lnTo>
                    <a:pt x="120" y="56"/>
                  </a:lnTo>
                  <a:lnTo>
                    <a:pt x="120" y="57"/>
                  </a:lnTo>
                  <a:lnTo>
                    <a:pt x="119" y="58"/>
                  </a:lnTo>
                  <a:lnTo>
                    <a:pt x="119" y="59"/>
                  </a:lnTo>
                  <a:lnTo>
                    <a:pt x="119" y="60"/>
                  </a:lnTo>
                  <a:lnTo>
                    <a:pt x="119" y="61"/>
                  </a:lnTo>
                  <a:lnTo>
                    <a:pt x="119" y="62"/>
                  </a:lnTo>
                  <a:lnTo>
                    <a:pt x="118" y="63"/>
                  </a:lnTo>
                  <a:lnTo>
                    <a:pt x="118" y="63"/>
                  </a:lnTo>
                  <a:lnTo>
                    <a:pt x="118" y="65"/>
                  </a:lnTo>
                  <a:lnTo>
                    <a:pt x="118" y="65"/>
                  </a:lnTo>
                  <a:lnTo>
                    <a:pt x="119" y="66"/>
                  </a:lnTo>
                  <a:lnTo>
                    <a:pt x="119" y="67"/>
                  </a:lnTo>
                  <a:lnTo>
                    <a:pt x="119" y="68"/>
                  </a:lnTo>
                  <a:lnTo>
                    <a:pt x="119" y="68"/>
                  </a:lnTo>
                  <a:lnTo>
                    <a:pt x="119" y="69"/>
                  </a:lnTo>
                  <a:lnTo>
                    <a:pt x="119" y="70"/>
                  </a:lnTo>
                  <a:lnTo>
                    <a:pt x="119" y="70"/>
                  </a:lnTo>
                  <a:lnTo>
                    <a:pt x="120" y="71"/>
                  </a:lnTo>
                  <a:lnTo>
                    <a:pt x="120" y="72"/>
                  </a:lnTo>
                  <a:lnTo>
                    <a:pt x="120" y="73"/>
                  </a:lnTo>
                  <a:lnTo>
                    <a:pt x="121" y="73"/>
                  </a:lnTo>
                  <a:lnTo>
                    <a:pt x="121" y="74"/>
                  </a:lnTo>
                  <a:lnTo>
                    <a:pt x="120" y="74"/>
                  </a:lnTo>
                  <a:lnTo>
                    <a:pt x="119" y="74"/>
                  </a:lnTo>
                  <a:lnTo>
                    <a:pt x="119" y="74"/>
                  </a:lnTo>
                  <a:lnTo>
                    <a:pt x="119" y="74"/>
                  </a:lnTo>
                  <a:lnTo>
                    <a:pt x="120" y="75"/>
                  </a:lnTo>
                  <a:lnTo>
                    <a:pt x="121" y="75"/>
                  </a:lnTo>
                  <a:lnTo>
                    <a:pt x="122" y="75"/>
                  </a:lnTo>
                  <a:lnTo>
                    <a:pt x="122" y="76"/>
                  </a:lnTo>
                  <a:lnTo>
                    <a:pt x="123" y="76"/>
                  </a:lnTo>
                  <a:lnTo>
                    <a:pt x="124" y="76"/>
                  </a:lnTo>
                  <a:lnTo>
                    <a:pt x="124" y="76"/>
                  </a:lnTo>
                  <a:lnTo>
                    <a:pt x="124" y="78"/>
                  </a:lnTo>
                  <a:lnTo>
                    <a:pt x="125" y="78"/>
                  </a:lnTo>
                  <a:lnTo>
                    <a:pt x="125" y="79"/>
                  </a:lnTo>
                  <a:lnTo>
                    <a:pt x="125" y="80"/>
                  </a:lnTo>
                  <a:lnTo>
                    <a:pt x="126" y="81"/>
                  </a:lnTo>
                  <a:lnTo>
                    <a:pt x="125" y="81"/>
                  </a:lnTo>
                  <a:lnTo>
                    <a:pt x="125" y="83"/>
                  </a:lnTo>
                  <a:lnTo>
                    <a:pt x="125" y="83"/>
                  </a:lnTo>
                  <a:lnTo>
                    <a:pt x="124" y="84"/>
                  </a:lnTo>
                  <a:lnTo>
                    <a:pt x="124" y="85"/>
                  </a:lnTo>
                  <a:lnTo>
                    <a:pt x="124" y="86"/>
                  </a:lnTo>
                  <a:lnTo>
                    <a:pt x="124" y="87"/>
                  </a:lnTo>
                  <a:lnTo>
                    <a:pt x="125" y="88"/>
                  </a:lnTo>
                  <a:lnTo>
                    <a:pt x="125" y="89"/>
                  </a:lnTo>
                  <a:lnTo>
                    <a:pt x="126" y="89"/>
                  </a:lnTo>
                  <a:lnTo>
                    <a:pt x="126" y="89"/>
                  </a:lnTo>
                  <a:lnTo>
                    <a:pt x="126" y="90"/>
                  </a:lnTo>
                  <a:lnTo>
                    <a:pt x="126" y="91"/>
                  </a:lnTo>
                  <a:lnTo>
                    <a:pt x="126" y="92"/>
                  </a:lnTo>
                  <a:lnTo>
                    <a:pt x="125" y="93"/>
                  </a:lnTo>
                  <a:lnTo>
                    <a:pt x="125" y="94"/>
                  </a:lnTo>
                  <a:lnTo>
                    <a:pt x="124" y="94"/>
                  </a:lnTo>
                  <a:lnTo>
                    <a:pt x="123" y="95"/>
                  </a:lnTo>
                  <a:lnTo>
                    <a:pt x="122" y="96"/>
                  </a:lnTo>
                  <a:lnTo>
                    <a:pt x="122" y="96"/>
                  </a:lnTo>
                  <a:lnTo>
                    <a:pt x="121" y="98"/>
                  </a:lnTo>
                  <a:lnTo>
                    <a:pt x="120" y="99"/>
                  </a:lnTo>
                  <a:lnTo>
                    <a:pt x="119" y="101"/>
                  </a:lnTo>
                  <a:lnTo>
                    <a:pt x="119" y="102"/>
                  </a:lnTo>
                  <a:lnTo>
                    <a:pt x="119" y="102"/>
                  </a:lnTo>
                  <a:lnTo>
                    <a:pt x="119" y="103"/>
                  </a:lnTo>
                  <a:lnTo>
                    <a:pt x="119" y="104"/>
                  </a:lnTo>
                  <a:lnTo>
                    <a:pt x="119" y="105"/>
                  </a:lnTo>
                  <a:lnTo>
                    <a:pt x="119" y="106"/>
                  </a:lnTo>
                  <a:lnTo>
                    <a:pt x="118" y="107"/>
                  </a:lnTo>
                  <a:lnTo>
                    <a:pt x="117" y="107"/>
                  </a:lnTo>
                  <a:lnTo>
                    <a:pt x="116" y="108"/>
                  </a:lnTo>
                  <a:lnTo>
                    <a:pt x="116" y="109"/>
                  </a:lnTo>
                  <a:lnTo>
                    <a:pt x="116" y="109"/>
                  </a:lnTo>
                  <a:lnTo>
                    <a:pt x="116" y="110"/>
                  </a:lnTo>
                  <a:lnTo>
                    <a:pt x="116" y="112"/>
                  </a:lnTo>
                  <a:lnTo>
                    <a:pt x="116" y="112"/>
                  </a:lnTo>
                  <a:lnTo>
                    <a:pt x="116" y="113"/>
                  </a:lnTo>
                  <a:lnTo>
                    <a:pt x="115" y="114"/>
                  </a:lnTo>
                  <a:lnTo>
                    <a:pt x="115" y="115"/>
                  </a:lnTo>
                  <a:lnTo>
                    <a:pt x="115" y="115"/>
                  </a:lnTo>
                  <a:lnTo>
                    <a:pt x="114" y="115"/>
                  </a:lnTo>
                  <a:lnTo>
                    <a:pt x="114" y="115"/>
                  </a:lnTo>
                  <a:lnTo>
                    <a:pt x="114" y="115"/>
                  </a:lnTo>
                  <a:lnTo>
                    <a:pt x="114" y="115"/>
                  </a:lnTo>
                  <a:lnTo>
                    <a:pt x="114" y="115"/>
                  </a:lnTo>
                  <a:lnTo>
                    <a:pt x="114" y="116"/>
                  </a:lnTo>
                  <a:lnTo>
                    <a:pt x="114" y="116"/>
                  </a:lnTo>
                  <a:lnTo>
                    <a:pt x="114" y="117"/>
                  </a:lnTo>
                  <a:lnTo>
                    <a:pt x="113" y="117"/>
                  </a:lnTo>
                  <a:lnTo>
                    <a:pt x="113" y="117"/>
                  </a:lnTo>
                  <a:lnTo>
                    <a:pt x="113" y="119"/>
                  </a:lnTo>
                  <a:lnTo>
                    <a:pt x="114" y="119"/>
                  </a:lnTo>
                  <a:lnTo>
                    <a:pt x="114" y="118"/>
                  </a:lnTo>
                  <a:lnTo>
                    <a:pt x="114" y="119"/>
                  </a:lnTo>
                  <a:lnTo>
                    <a:pt x="114" y="120"/>
                  </a:lnTo>
                  <a:lnTo>
                    <a:pt x="114" y="120"/>
                  </a:lnTo>
                  <a:lnTo>
                    <a:pt x="114" y="121"/>
                  </a:lnTo>
                  <a:lnTo>
                    <a:pt x="113" y="120"/>
                  </a:lnTo>
                  <a:lnTo>
                    <a:pt x="113" y="121"/>
                  </a:lnTo>
                  <a:lnTo>
                    <a:pt x="113" y="122"/>
                  </a:lnTo>
                  <a:lnTo>
                    <a:pt x="113" y="122"/>
                  </a:lnTo>
                  <a:lnTo>
                    <a:pt x="113" y="123"/>
                  </a:lnTo>
                  <a:lnTo>
                    <a:pt x="113" y="124"/>
                  </a:lnTo>
                  <a:lnTo>
                    <a:pt x="112" y="125"/>
                  </a:lnTo>
                  <a:lnTo>
                    <a:pt x="112" y="125"/>
                  </a:lnTo>
                  <a:lnTo>
                    <a:pt x="112" y="126"/>
                  </a:lnTo>
                  <a:lnTo>
                    <a:pt x="111" y="126"/>
                  </a:lnTo>
                  <a:lnTo>
                    <a:pt x="112" y="127"/>
                  </a:lnTo>
                  <a:lnTo>
                    <a:pt x="112" y="128"/>
                  </a:lnTo>
                  <a:lnTo>
                    <a:pt x="112" y="128"/>
                  </a:lnTo>
                  <a:lnTo>
                    <a:pt x="113" y="130"/>
                  </a:lnTo>
                  <a:lnTo>
                    <a:pt x="113" y="130"/>
                  </a:lnTo>
                  <a:lnTo>
                    <a:pt x="114" y="131"/>
                  </a:lnTo>
                  <a:lnTo>
                    <a:pt x="114" y="132"/>
                  </a:lnTo>
                  <a:lnTo>
                    <a:pt x="115" y="132"/>
                  </a:lnTo>
                  <a:lnTo>
                    <a:pt x="115" y="133"/>
                  </a:lnTo>
                  <a:lnTo>
                    <a:pt x="115" y="133"/>
                  </a:lnTo>
                  <a:lnTo>
                    <a:pt x="114" y="134"/>
                  </a:lnTo>
                  <a:lnTo>
                    <a:pt x="114" y="135"/>
                  </a:lnTo>
                  <a:lnTo>
                    <a:pt x="114" y="135"/>
                  </a:lnTo>
                  <a:lnTo>
                    <a:pt x="114" y="137"/>
                  </a:lnTo>
                  <a:lnTo>
                    <a:pt x="114" y="138"/>
                  </a:lnTo>
                  <a:lnTo>
                    <a:pt x="115" y="138"/>
                  </a:lnTo>
                  <a:lnTo>
                    <a:pt x="115" y="139"/>
                  </a:lnTo>
                  <a:lnTo>
                    <a:pt x="116" y="140"/>
                  </a:lnTo>
                  <a:lnTo>
                    <a:pt x="116" y="140"/>
                  </a:lnTo>
                  <a:lnTo>
                    <a:pt x="117" y="141"/>
                  </a:lnTo>
                  <a:lnTo>
                    <a:pt x="118" y="141"/>
                  </a:lnTo>
                  <a:lnTo>
                    <a:pt x="119" y="141"/>
                  </a:lnTo>
                  <a:lnTo>
                    <a:pt x="119" y="142"/>
                  </a:lnTo>
                  <a:lnTo>
                    <a:pt x="120" y="143"/>
                  </a:lnTo>
                  <a:lnTo>
                    <a:pt x="119" y="143"/>
                  </a:lnTo>
                  <a:lnTo>
                    <a:pt x="119" y="144"/>
                  </a:lnTo>
                  <a:lnTo>
                    <a:pt x="119" y="146"/>
                  </a:lnTo>
                  <a:lnTo>
                    <a:pt x="119" y="147"/>
                  </a:lnTo>
                  <a:lnTo>
                    <a:pt x="119" y="148"/>
                  </a:lnTo>
                  <a:lnTo>
                    <a:pt x="119" y="149"/>
                  </a:lnTo>
                  <a:lnTo>
                    <a:pt x="119" y="151"/>
                  </a:lnTo>
                  <a:lnTo>
                    <a:pt x="119" y="152"/>
                  </a:lnTo>
                  <a:lnTo>
                    <a:pt x="119" y="153"/>
                  </a:lnTo>
                  <a:lnTo>
                    <a:pt x="119" y="155"/>
                  </a:lnTo>
                  <a:lnTo>
                    <a:pt x="119" y="156"/>
                  </a:lnTo>
                  <a:lnTo>
                    <a:pt x="118" y="156"/>
                  </a:lnTo>
                  <a:lnTo>
                    <a:pt x="118" y="157"/>
                  </a:lnTo>
                  <a:lnTo>
                    <a:pt x="117" y="158"/>
                  </a:lnTo>
                  <a:lnTo>
                    <a:pt x="117" y="159"/>
                  </a:lnTo>
                  <a:lnTo>
                    <a:pt x="117" y="160"/>
                  </a:lnTo>
                  <a:lnTo>
                    <a:pt x="117" y="161"/>
                  </a:lnTo>
                  <a:lnTo>
                    <a:pt x="117" y="162"/>
                  </a:lnTo>
                  <a:lnTo>
                    <a:pt x="116" y="163"/>
                  </a:lnTo>
                  <a:lnTo>
                    <a:pt x="116" y="164"/>
                  </a:lnTo>
                  <a:lnTo>
                    <a:pt x="116" y="165"/>
                  </a:lnTo>
                  <a:lnTo>
                    <a:pt x="117" y="166"/>
                  </a:lnTo>
                  <a:lnTo>
                    <a:pt x="117" y="166"/>
                  </a:lnTo>
                  <a:lnTo>
                    <a:pt x="117" y="167"/>
                  </a:lnTo>
                  <a:lnTo>
                    <a:pt x="118" y="168"/>
                  </a:lnTo>
                  <a:lnTo>
                    <a:pt x="118" y="169"/>
                  </a:lnTo>
                  <a:lnTo>
                    <a:pt x="118" y="170"/>
                  </a:lnTo>
                  <a:lnTo>
                    <a:pt x="118" y="171"/>
                  </a:lnTo>
                  <a:lnTo>
                    <a:pt x="118" y="172"/>
                  </a:lnTo>
                  <a:lnTo>
                    <a:pt x="119" y="173"/>
                  </a:lnTo>
                  <a:lnTo>
                    <a:pt x="119" y="174"/>
                  </a:lnTo>
                  <a:lnTo>
                    <a:pt x="119" y="175"/>
                  </a:lnTo>
                  <a:lnTo>
                    <a:pt x="119" y="176"/>
                  </a:lnTo>
                  <a:lnTo>
                    <a:pt x="118" y="177"/>
                  </a:lnTo>
                  <a:lnTo>
                    <a:pt x="118" y="177"/>
                  </a:lnTo>
                  <a:lnTo>
                    <a:pt x="118" y="179"/>
                  </a:lnTo>
                  <a:lnTo>
                    <a:pt x="118" y="180"/>
                  </a:lnTo>
                  <a:lnTo>
                    <a:pt x="117" y="181"/>
                  </a:lnTo>
                  <a:lnTo>
                    <a:pt x="116" y="182"/>
                  </a:lnTo>
                  <a:lnTo>
                    <a:pt x="116" y="182"/>
                  </a:lnTo>
                  <a:lnTo>
                    <a:pt x="116" y="184"/>
                  </a:lnTo>
                  <a:lnTo>
                    <a:pt x="116" y="185"/>
                  </a:lnTo>
                  <a:lnTo>
                    <a:pt x="116" y="185"/>
                  </a:lnTo>
                  <a:lnTo>
                    <a:pt x="116" y="186"/>
                  </a:lnTo>
                  <a:lnTo>
                    <a:pt x="115" y="187"/>
                  </a:lnTo>
                  <a:lnTo>
                    <a:pt x="115" y="188"/>
                  </a:lnTo>
                  <a:lnTo>
                    <a:pt x="114" y="189"/>
                  </a:lnTo>
                  <a:lnTo>
                    <a:pt x="115" y="190"/>
                  </a:lnTo>
                  <a:lnTo>
                    <a:pt x="114" y="191"/>
                  </a:lnTo>
                  <a:lnTo>
                    <a:pt x="114" y="192"/>
                  </a:lnTo>
                  <a:lnTo>
                    <a:pt x="114" y="192"/>
                  </a:lnTo>
                  <a:lnTo>
                    <a:pt x="114" y="194"/>
                  </a:lnTo>
                  <a:lnTo>
                    <a:pt x="113" y="194"/>
                  </a:lnTo>
                  <a:lnTo>
                    <a:pt x="113" y="195"/>
                  </a:lnTo>
                  <a:lnTo>
                    <a:pt x="113" y="196"/>
                  </a:lnTo>
                  <a:lnTo>
                    <a:pt x="113" y="197"/>
                  </a:lnTo>
                  <a:lnTo>
                    <a:pt x="113" y="198"/>
                  </a:lnTo>
                  <a:lnTo>
                    <a:pt x="114" y="198"/>
                  </a:lnTo>
                  <a:lnTo>
                    <a:pt x="114" y="200"/>
                  </a:lnTo>
                  <a:lnTo>
                    <a:pt x="114" y="200"/>
                  </a:lnTo>
                  <a:lnTo>
                    <a:pt x="114" y="201"/>
                  </a:lnTo>
                  <a:lnTo>
                    <a:pt x="115" y="202"/>
                  </a:lnTo>
                  <a:lnTo>
                    <a:pt x="115" y="203"/>
                  </a:lnTo>
                  <a:lnTo>
                    <a:pt x="116" y="203"/>
                  </a:lnTo>
                  <a:lnTo>
                    <a:pt x="116" y="204"/>
                  </a:lnTo>
                  <a:lnTo>
                    <a:pt x="116" y="205"/>
                  </a:lnTo>
                  <a:lnTo>
                    <a:pt x="116" y="207"/>
                  </a:lnTo>
                  <a:lnTo>
                    <a:pt x="116" y="208"/>
                  </a:lnTo>
                  <a:lnTo>
                    <a:pt x="116" y="208"/>
                  </a:lnTo>
                  <a:lnTo>
                    <a:pt x="116" y="209"/>
                  </a:lnTo>
                  <a:lnTo>
                    <a:pt x="117" y="210"/>
                  </a:lnTo>
                  <a:lnTo>
                    <a:pt x="117" y="211"/>
                  </a:lnTo>
                  <a:lnTo>
                    <a:pt x="117" y="211"/>
                  </a:lnTo>
                  <a:lnTo>
                    <a:pt x="118" y="212"/>
                  </a:lnTo>
                  <a:lnTo>
                    <a:pt x="119" y="213"/>
                  </a:lnTo>
                  <a:lnTo>
                    <a:pt x="119" y="213"/>
                  </a:lnTo>
                  <a:lnTo>
                    <a:pt x="120" y="214"/>
                  </a:lnTo>
                  <a:lnTo>
                    <a:pt x="120" y="215"/>
                  </a:lnTo>
                  <a:lnTo>
                    <a:pt x="120" y="216"/>
                  </a:lnTo>
                  <a:lnTo>
                    <a:pt x="121" y="216"/>
                  </a:lnTo>
                  <a:lnTo>
                    <a:pt x="121" y="217"/>
                  </a:lnTo>
                  <a:lnTo>
                    <a:pt x="122" y="217"/>
                  </a:lnTo>
                  <a:lnTo>
                    <a:pt x="123" y="218"/>
                  </a:lnTo>
                  <a:lnTo>
                    <a:pt x="124" y="218"/>
                  </a:lnTo>
                  <a:lnTo>
                    <a:pt x="123" y="220"/>
                  </a:lnTo>
                  <a:lnTo>
                    <a:pt x="123" y="221"/>
                  </a:lnTo>
                  <a:lnTo>
                    <a:pt x="123" y="221"/>
                  </a:lnTo>
                  <a:lnTo>
                    <a:pt x="123" y="223"/>
                  </a:lnTo>
                  <a:lnTo>
                    <a:pt x="124" y="223"/>
                  </a:lnTo>
                  <a:lnTo>
                    <a:pt x="124" y="224"/>
                  </a:lnTo>
                  <a:lnTo>
                    <a:pt x="124" y="225"/>
                  </a:lnTo>
                  <a:lnTo>
                    <a:pt x="124" y="226"/>
                  </a:lnTo>
                  <a:lnTo>
                    <a:pt x="124" y="227"/>
                  </a:lnTo>
                  <a:lnTo>
                    <a:pt x="124" y="228"/>
                  </a:lnTo>
                  <a:lnTo>
                    <a:pt x="125" y="228"/>
                  </a:lnTo>
                  <a:lnTo>
                    <a:pt x="126" y="229"/>
                  </a:lnTo>
                  <a:lnTo>
                    <a:pt x="126" y="229"/>
                  </a:lnTo>
                  <a:lnTo>
                    <a:pt x="127" y="230"/>
                  </a:lnTo>
                  <a:lnTo>
                    <a:pt x="128" y="230"/>
                  </a:lnTo>
                  <a:lnTo>
                    <a:pt x="129" y="230"/>
                  </a:lnTo>
                  <a:lnTo>
                    <a:pt x="129" y="230"/>
                  </a:lnTo>
                  <a:lnTo>
                    <a:pt x="129" y="229"/>
                  </a:lnTo>
                  <a:lnTo>
                    <a:pt x="130" y="229"/>
                  </a:lnTo>
                  <a:lnTo>
                    <a:pt x="131" y="229"/>
                  </a:lnTo>
                  <a:lnTo>
                    <a:pt x="132" y="229"/>
                  </a:lnTo>
                  <a:lnTo>
                    <a:pt x="132" y="229"/>
                  </a:lnTo>
                  <a:lnTo>
                    <a:pt x="132" y="230"/>
                  </a:lnTo>
                  <a:lnTo>
                    <a:pt x="133" y="231"/>
                  </a:lnTo>
                  <a:lnTo>
                    <a:pt x="134" y="231"/>
                  </a:lnTo>
                  <a:lnTo>
                    <a:pt x="135" y="231"/>
                  </a:lnTo>
                  <a:lnTo>
                    <a:pt x="135" y="232"/>
                  </a:lnTo>
                  <a:lnTo>
                    <a:pt x="135" y="233"/>
                  </a:lnTo>
                  <a:lnTo>
                    <a:pt x="135" y="234"/>
                  </a:lnTo>
                  <a:lnTo>
                    <a:pt x="135" y="234"/>
                  </a:lnTo>
                  <a:lnTo>
                    <a:pt x="136" y="234"/>
                  </a:lnTo>
                  <a:lnTo>
                    <a:pt x="136" y="235"/>
                  </a:lnTo>
                  <a:lnTo>
                    <a:pt x="137" y="236"/>
                  </a:lnTo>
                  <a:lnTo>
                    <a:pt x="137" y="236"/>
                  </a:lnTo>
                  <a:lnTo>
                    <a:pt x="137" y="237"/>
                  </a:lnTo>
                  <a:lnTo>
                    <a:pt x="138" y="238"/>
                  </a:lnTo>
                  <a:lnTo>
                    <a:pt x="139" y="239"/>
                  </a:lnTo>
                  <a:lnTo>
                    <a:pt x="140" y="239"/>
                  </a:lnTo>
                  <a:lnTo>
                    <a:pt x="140" y="240"/>
                  </a:lnTo>
                  <a:lnTo>
                    <a:pt x="141" y="241"/>
                  </a:lnTo>
                  <a:lnTo>
                    <a:pt x="142" y="241"/>
                  </a:lnTo>
                  <a:lnTo>
                    <a:pt x="142" y="242"/>
                  </a:lnTo>
                  <a:lnTo>
                    <a:pt x="142" y="243"/>
                  </a:lnTo>
                  <a:lnTo>
                    <a:pt x="142" y="244"/>
                  </a:lnTo>
                  <a:lnTo>
                    <a:pt x="143" y="244"/>
                  </a:lnTo>
                  <a:lnTo>
                    <a:pt x="143" y="244"/>
                  </a:lnTo>
                  <a:lnTo>
                    <a:pt x="144" y="245"/>
                  </a:lnTo>
                  <a:lnTo>
                    <a:pt x="145" y="245"/>
                  </a:lnTo>
                  <a:lnTo>
                    <a:pt x="145" y="246"/>
                  </a:lnTo>
                  <a:lnTo>
                    <a:pt x="145" y="247"/>
                  </a:lnTo>
                  <a:lnTo>
                    <a:pt x="146" y="247"/>
                  </a:lnTo>
                  <a:lnTo>
                    <a:pt x="146" y="248"/>
                  </a:lnTo>
                  <a:lnTo>
                    <a:pt x="147" y="249"/>
                  </a:lnTo>
                  <a:lnTo>
                    <a:pt x="147" y="250"/>
                  </a:lnTo>
                  <a:lnTo>
                    <a:pt x="148" y="250"/>
                  </a:lnTo>
                  <a:lnTo>
                    <a:pt x="148" y="251"/>
                  </a:lnTo>
                  <a:lnTo>
                    <a:pt x="149" y="252"/>
                  </a:lnTo>
                  <a:lnTo>
                    <a:pt x="150" y="253"/>
                  </a:lnTo>
                  <a:lnTo>
                    <a:pt x="150" y="254"/>
                  </a:lnTo>
                  <a:lnTo>
                    <a:pt x="150" y="255"/>
                  </a:lnTo>
                  <a:lnTo>
                    <a:pt x="151" y="255"/>
                  </a:lnTo>
                  <a:lnTo>
                    <a:pt x="152" y="255"/>
                  </a:lnTo>
                  <a:lnTo>
                    <a:pt x="153" y="256"/>
                  </a:lnTo>
                  <a:lnTo>
                    <a:pt x="153" y="257"/>
                  </a:lnTo>
                  <a:lnTo>
                    <a:pt x="153" y="257"/>
                  </a:lnTo>
                  <a:lnTo>
                    <a:pt x="154" y="258"/>
                  </a:lnTo>
                  <a:lnTo>
                    <a:pt x="154" y="259"/>
                  </a:lnTo>
                  <a:lnTo>
                    <a:pt x="155" y="259"/>
                  </a:lnTo>
                  <a:lnTo>
                    <a:pt x="155" y="259"/>
                  </a:lnTo>
                  <a:lnTo>
                    <a:pt x="156" y="260"/>
                  </a:lnTo>
                  <a:lnTo>
                    <a:pt x="156" y="261"/>
                  </a:lnTo>
                  <a:lnTo>
                    <a:pt x="157" y="262"/>
                  </a:lnTo>
                  <a:lnTo>
                    <a:pt x="158" y="263"/>
                  </a:lnTo>
                  <a:lnTo>
                    <a:pt x="158" y="263"/>
                  </a:lnTo>
                  <a:lnTo>
                    <a:pt x="158" y="264"/>
                  </a:lnTo>
                  <a:lnTo>
                    <a:pt x="159" y="265"/>
                  </a:lnTo>
                  <a:lnTo>
                    <a:pt x="159" y="265"/>
                  </a:lnTo>
                  <a:lnTo>
                    <a:pt x="159" y="266"/>
                  </a:lnTo>
                  <a:lnTo>
                    <a:pt x="160" y="267"/>
                  </a:lnTo>
                  <a:lnTo>
                    <a:pt x="160" y="268"/>
                  </a:lnTo>
                  <a:lnTo>
                    <a:pt x="161" y="268"/>
                  </a:lnTo>
                  <a:lnTo>
                    <a:pt x="161" y="269"/>
                  </a:lnTo>
                  <a:lnTo>
                    <a:pt x="162" y="270"/>
                  </a:lnTo>
                  <a:lnTo>
                    <a:pt x="163" y="270"/>
                  </a:lnTo>
                  <a:lnTo>
                    <a:pt x="163" y="270"/>
                  </a:lnTo>
                  <a:lnTo>
                    <a:pt x="163" y="272"/>
                  </a:lnTo>
                  <a:lnTo>
                    <a:pt x="163" y="273"/>
                  </a:lnTo>
                  <a:lnTo>
                    <a:pt x="162" y="273"/>
                  </a:lnTo>
                  <a:lnTo>
                    <a:pt x="161" y="274"/>
                  </a:lnTo>
                  <a:lnTo>
                    <a:pt x="160" y="274"/>
                  </a:lnTo>
                  <a:lnTo>
                    <a:pt x="160" y="276"/>
                  </a:lnTo>
                  <a:lnTo>
                    <a:pt x="161" y="276"/>
                  </a:lnTo>
                  <a:lnTo>
                    <a:pt x="161" y="277"/>
                  </a:lnTo>
                  <a:lnTo>
                    <a:pt x="161" y="278"/>
                  </a:lnTo>
                  <a:lnTo>
                    <a:pt x="162" y="278"/>
                  </a:lnTo>
                  <a:lnTo>
                    <a:pt x="162" y="279"/>
                  </a:lnTo>
                  <a:lnTo>
                    <a:pt x="163" y="279"/>
                  </a:lnTo>
                  <a:lnTo>
                    <a:pt x="163" y="281"/>
                  </a:lnTo>
                  <a:lnTo>
                    <a:pt x="163" y="281"/>
                  </a:lnTo>
                  <a:lnTo>
                    <a:pt x="164" y="282"/>
                  </a:lnTo>
                  <a:lnTo>
                    <a:pt x="165" y="283"/>
                  </a:lnTo>
                  <a:lnTo>
                    <a:pt x="165" y="283"/>
                  </a:lnTo>
                  <a:lnTo>
                    <a:pt x="165" y="284"/>
                  </a:lnTo>
                  <a:lnTo>
                    <a:pt x="165" y="286"/>
                  </a:lnTo>
                  <a:lnTo>
                    <a:pt x="165" y="286"/>
                  </a:lnTo>
                  <a:lnTo>
                    <a:pt x="166" y="287"/>
                  </a:lnTo>
                  <a:lnTo>
                    <a:pt x="166" y="288"/>
                  </a:lnTo>
                  <a:lnTo>
                    <a:pt x="166" y="289"/>
                  </a:lnTo>
                  <a:lnTo>
                    <a:pt x="165" y="289"/>
                  </a:lnTo>
                  <a:lnTo>
                    <a:pt x="164" y="289"/>
                  </a:lnTo>
                  <a:lnTo>
                    <a:pt x="164" y="290"/>
                  </a:lnTo>
                  <a:lnTo>
                    <a:pt x="163" y="291"/>
                  </a:lnTo>
                  <a:lnTo>
                    <a:pt x="164" y="291"/>
                  </a:lnTo>
                  <a:lnTo>
                    <a:pt x="164" y="292"/>
                  </a:lnTo>
                  <a:lnTo>
                    <a:pt x="164" y="294"/>
                  </a:lnTo>
                  <a:lnTo>
                    <a:pt x="163" y="294"/>
                  </a:lnTo>
                  <a:lnTo>
                    <a:pt x="163" y="295"/>
                  </a:lnTo>
                  <a:lnTo>
                    <a:pt x="163" y="296"/>
                  </a:lnTo>
                  <a:lnTo>
                    <a:pt x="164" y="296"/>
                  </a:lnTo>
                  <a:lnTo>
                    <a:pt x="164" y="297"/>
                  </a:lnTo>
                  <a:lnTo>
                    <a:pt x="164" y="298"/>
                  </a:lnTo>
                  <a:lnTo>
                    <a:pt x="165" y="299"/>
                  </a:lnTo>
                  <a:lnTo>
                    <a:pt x="166" y="299"/>
                  </a:lnTo>
                  <a:lnTo>
                    <a:pt x="167" y="299"/>
                  </a:lnTo>
                  <a:lnTo>
                    <a:pt x="168" y="299"/>
                  </a:lnTo>
                  <a:lnTo>
                    <a:pt x="168" y="298"/>
                  </a:lnTo>
                  <a:lnTo>
                    <a:pt x="168" y="297"/>
                  </a:lnTo>
                  <a:lnTo>
                    <a:pt x="168" y="297"/>
                  </a:lnTo>
                  <a:lnTo>
                    <a:pt x="168" y="296"/>
                  </a:lnTo>
                  <a:lnTo>
                    <a:pt x="169" y="296"/>
                  </a:lnTo>
                  <a:lnTo>
                    <a:pt x="170" y="296"/>
                  </a:lnTo>
                  <a:lnTo>
                    <a:pt x="171" y="296"/>
                  </a:lnTo>
                  <a:lnTo>
                    <a:pt x="171" y="296"/>
                  </a:lnTo>
                  <a:lnTo>
                    <a:pt x="171" y="297"/>
                  </a:lnTo>
                  <a:lnTo>
                    <a:pt x="172" y="298"/>
                  </a:lnTo>
                  <a:lnTo>
                    <a:pt x="173" y="297"/>
                  </a:lnTo>
                  <a:lnTo>
                    <a:pt x="173" y="298"/>
                  </a:lnTo>
                  <a:lnTo>
                    <a:pt x="173" y="299"/>
                  </a:lnTo>
                  <a:lnTo>
                    <a:pt x="173" y="299"/>
                  </a:lnTo>
                  <a:lnTo>
                    <a:pt x="174" y="300"/>
                  </a:lnTo>
                  <a:lnTo>
                    <a:pt x="173" y="301"/>
                  </a:lnTo>
                  <a:lnTo>
                    <a:pt x="174" y="302"/>
                  </a:lnTo>
                  <a:lnTo>
                    <a:pt x="174" y="302"/>
                  </a:lnTo>
                  <a:lnTo>
                    <a:pt x="173" y="302"/>
                  </a:lnTo>
                  <a:lnTo>
                    <a:pt x="173" y="303"/>
                  </a:lnTo>
                  <a:lnTo>
                    <a:pt x="173" y="304"/>
                  </a:lnTo>
                  <a:lnTo>
                    <a:pt x="173" y="304"/>
                  </a:lnTo>
                  <a:lnTo>
                    <a:pt x="173" y="305"/>
                  </a:lnTo>
                  <a:lnTo>
                    <a:pt x="174" y="306"/>
                  </a:lnTo>
                  <a:lnTo>
                    <a:pt x="173" y="307"/>
                  </a:lnTo>
                  <a:lnTo>
                    <a:pt x="174" y="307"/>
                  </a:lnTo>
                  <a:lnTo>
                    <a:pt x="175" y="307"/>
                  </a:lnTo>
                  <a:lnTo>
                    <a:pt x="176" y="308"/>
                  </a:lnTo>
                  <a:lnTo>
                    <a:pt x="176" y="307"/>
                  </a:lnTo>
                  <a:lnTo>
                    <a:pt x="178" y="307"/>
                  </a:lnTo>
                  <a:lnTo>
                    <a:pt x="178" y="307"/>
                  </a:lnTo>
                  <a:lnTo>
                    <a:pt x="179" y="307"/>
                  </a:lnTo>
                  <a:lnTo>
                    <a:pt x="179" y="306"/>
                  </a:lnTo>
                  <a:lnTo>
                    <a:pt x="180" y="306"/>
                  </a:lnTo>
                  <a:lnTo>
                    <a:pt x="181" y="306"/>
                  </a:lnTo>
                  <a:lnTo>
                    <a:pt x="182" y="307"/>
                  </a:lnTo>
                  <a:lnTo>
                    <a:pt x="182" y="307"/>
                  </a:lnTo>
                  <a:lnTo>
                    <a:pt x="183" y="309"/>
                  </a:lnTo>
                  <a:lnTo>
                    <a:pt x="184" y="310"/>
                  </a:lnTo>
                  <a:lnTo>
                    <a:pt x="184" y="311"/>
                  </a:lnTo>
                  <a:lnTo>
                    <a:pt x="184" y="312"/>
                  </a:lnTo>
                  <a:lnTo>
                    <a:pt x="183" y="312"/>
                  </a:lnTo>
                  <a:lnTo>
                    <a:pt x="183" y="314"/>
                  </a:lnTo>
                  <a:lnTo>
                    <a:pt x="184" y="315"/>
                  </a:lnTo>
                  <a:lnTo>
                    <a:pt x="184" y="315"/>
                  </a:lnTo>
                  <a:lnTo>
                    <a:pt x="184" y="316"/>
                  </a:lnTo>
                  <a:lnTo>
                    <a:pt x="184" y="317"/>
                  </a:lnTo>
                  <a:lnTo>
                    <a:pt x="184" y="318"/>
                  </a:lnTo>
                  <a:lnTo>
                    <a:pt x="184" y="319"/>
                  </a:lnTo>
                  <a:lnTo>
                    <a:pt x="184" y="320"/>
                  </a:lnTo>
                  <a:lnTo>
                    <a:pt x="185" y="320"/>
                  </a:lnTo>
                  <a:lnTo>
                    <a:pt x="185" y="321"/>
                  </a:lnTo>
                  <a:lnTo>
                    <a:pt x="185" y="322"/>
                  </a:lnTo>
                  <a:lnTo>
                    <a:pt x="185" y="322"/>
                  </a:lnTo>
                  <a:lnTo>
                    <a:pt x="185" y="324"/>
                  </a:lnTo>
                  <a:lnTo>
                    <a:pt x="186" y="325"/>
                  </a:lnTo>
                  <a:lnTo>
                    <a:pt x="186" y="326"/>
                  </a:lnTo>
                  <a:lnTo>
                    <a:pt x="186" y="327"/>
                  </a:lnTo>
                  <a:lnTo>
                    <a:pt x="186" y="328"/>
                  </a:lnTo>
                  <a:lnTo>
                    <a:pt x="186" y="328"/>
                  </a:lnTo>
                  <a:lnTo>
                    <a:pt x="186" y="330"/>
                  </a:lnTo>
                  <a:lnTo>
                    <a:pt x="186" y="330"/>
                  </a:lnTo>
                  <a:lnTo>
                    <a:pt x="186" y="331"/>
                  </a:lnTo>
                  <a:lnTo>
                    <a:pt x="186" y="332"/>
                  </a:lnTo>
                  <a:lnTo>
                    <a:pt x="187" y="332"/>
                  </a:lnTo>
                  <a:lnTo>
                    <a:pt x="188" y="333"/>
                  </a:lnTo>
                  <a:lnTo>
                    <a:pt x="189" y="333"/>
                  </a:lnTo>
                  <a:lnTo>
                    <a:pt x="189" y="334"/>
                  </a:lnTo>
                  <a:lnTo>
                    <a:pt x="190" y="334"/>
                  </a:lnTo>
                  <a:lnTo>
                    <a:pt x="191" y="335"/>
                  </a:lnTo>
                  <a:lnTo>
                    <a:pt x="192" y="335"/>
                  </a:lnTo>
                  <a:lnTo>
                    <a:pt x="192" y="335"/>
                  </a:lnTo>
                  <a:lnTo>
                    <a:pt x="194" y="335"/>
                  </a:lnTo>
                  <a:lnTo>
                    <a:pt x="195" y="335"/>
                  </a:lnTo>
                  <a:lnTo>
                    <a:pt x="196" y="335"/>
                  </a:lnTo>
                  <a:lnTo>
                    <a:pt x="197" y="335"/>
                  </a:lnTo>
                  <a:lnTo>
                    <a:pt x="198" y="335"/>
                  </a:lnTo>
                  <a:lnTo>
                    <a:pt x="199" y="337"/>
                  </a:lnTo>
                  <a:lnTo>
                    <a:pt x="199" y="338"/>
                  </a:lnTo>
                  <a:lnTo>
                    <a:pt x="199" y="338"/>
                  </a:lnTo>
                  <a:lnTo>
                    <a:pt x="200" y="338"/>
                  </a:lnTo>
                  <a:lnTo>
                    <a:pt x="200" y="339"/>
                  </a:lnTo>
                  <a:lnTo>
                    <a:pt x="200" y="340"/>
                  </a:lnTo>
                  <a:lnTo>
                    <a:pt x="199" y="341"/>
                  </a:lnTo>
                  <a:lnTo>
                    <a:pt x="199" y="341"/>
                  </a:lnTo>
                  <a:lnTo>
                    <a:pt x="199" y="342"/>
                  </a:lnTo>
                  <a:lnTo>
                    <a:pt x="199" y="343"/>
                  </a:lnTo>
                  <a:lnTo>
                    <a:pt x="199" y="343"/>
                  </a:lnTo>
                  <a:lnTo>
                    <a:pt x="198" y="344"/>
                  </a:lnTo>
                  <a:lnTo>
                    <a:pt x="198" y="345"/>
                  </a:lnTo>
                  <a:lnTo>
                    <a:pt x="197" y="346"/>
                  </a:lnTo>
                  <a:lnTo>
                    <a:pt x="197" y="346"/>
                  </a:lnTo>
                  <a:lnTo>
                    <a:pt x="197" y="347"/>
                  </a:lnTo>
                  <a:lnTo>
                    <a:pt x="197" y="348"/>
                  </a:lnTo>
                  <a:lnTo>
                    <a:pt x="197" y="349"/>
                  </a:lnTo>
                  <a:lnTo>
                    <a:pt x="197" y="350"/>
                  </a:lnTo>
                  <a:lnTo>
                    <a:pt x="198" y="351"/>
                  </a:lnTo>
                  <a:lnTo>
                    <a:pt x="198" y="351"/>
                  </a:lnTo>
                  <a:lnTo>
                    <a:pt x="199" y="352"/>
                  </a:lnTo>
                  <a:lnTo>
                    <a:pt x="199" y="353"/>
                  </a:lnTo>
                  <a:lnTo>
                    <a:pt x="199" y="354"/>
                  </a:lnTo>
                  <a:lnTo>
                    <a:pt x="200" y="354"/>
                  </a:lnTo>
                  <a:lnTo>
                    <a:pt x="200" y="355"/>
                  </a:lnTo>
                  <a:lnTo>
                    <a:pt x="201" y="356"/>
                  </a:lnTo>
                  <a:lnTo>
                    <a:pt x="201" y="356"/>
                  </a:lnTo>
                  <a:lnTo>
                    <a:pt x="200" y="357"/>
                  </a:lnTo>
                  <a:lnTo>
                    <a:pt x="199" y="358"/>
                  </a:lnTo>
                  <a:lnTo>
                    <a:pt x="199" y="359"/>
                  </a:lnTo>
                  <a:lnTo>
                    <a:pt x="199" y="359"/>
                  </a:lnTo>
                  <a:lnTo>
                    <a:pt x="199" y="361"/>
                  </a:lnTo>
                  <a:lnTo>
                    <a:pt x="199" y="361"/>
                  </a:lnTo>
                  <a:lnTo>
                    <a:pt x="199" y="362"/>
                  </a:lnTo>
                  <a:lnTo>
                    <a:pt x="199" y="363"/>
                  </a:lnTo>
                  <a:lnTo>
                    <a:pt x="199" y="364"/>
                  </a:lnTo>
                  <a:lnTo>
                    <a:pt x="199" y="364"/>
                  </a:lnTo>
                  <a:lnTo>
                    <a:pt x="199" y="365"/>
                  </a:lnTo>
                  <a:lnTo>
                    <a:pt x="198" y="366"/>
                  </a:lnTo>
                  <a:lnTo>
                    <a:pt x="198" y="367"/>
                  </a:lnTo>
                  <a:lnTo>
                    <a:pt x="198" y="367"/>
                  </a:lnTo>
                  <a:lnTo>
                    <a:pt x="198" y="368"/>
                  </a:lnTo>
                  <a:lnTo>
                    <a:pt x="199" y="369"/>
                  </a:lnTo>
                  <a:lnTo>
                    <a:pt x="120" y="355"/>
                  </a:lnTo>
                  <a:lnTo>
                    <a:pt x="120" y="354"/>
                  </a:lnTo>
                  <a:lnTo>
                    <a:pt x="121" y="354"/>
                  </a:lnTo>
                  <a:lnTo>
                    <a:pt x="122" y="353"/>
                  </a:lnTo>
                  <a:lnTo>
                    <a:pt x="122" y="352"/>
                  </a:lnTo>
                  <a:lnTo>
                    <a:pt x="121" y="351"/>
                  </a:lnTo>
                  <a:lnTo>
                    <a:pt x="120" y="351"/>
                  </a:lnTo>
                  <a:lnTo>
                    <a:pt x="119" y="351"/>
                  </a:lnTo>
                  <a:lnTo>
                    <a:pt x="119" y="351"/>
                  </a:lnTo>
                  <a:lnTo>
                    <a:pt x="118" y="350"/>
                  </a:lnTo>
                  <a:lnTo>
                    <a:pt x="119" y="349"/>
                  </a:lnTo>
                  <a:lnTo>
                    <a:pt x="119" y="348"/>
                  </a:lnTo>
                  <a:lnTo>
                    <a:pt x="119" y="348"/>
                  </a:lnTo>
                  <a:lnTo>
                    <a:pt x="119" y="347"/>
                  </a:lnTo>
                  <a:lnTo>
                    <a:pt x="119" y="346"/>
                  </a:lnTo>
                  <a:lnTo>
                    <a:pt x="119" y="345"/>
                  </a:lnTo>
                  <a:lnTo>
                    <a:pt x="120" y="344"/>
                  </a:lnTo>
                  <a:lnTo>
                    <a:pt x="120" y="343"/>
                  </a:lnTo>
                  <a:lnTo>
                    <a:pt x="121" y="343"/>
                  </a:lnTo>
                  <a:lnTo>
                    <a:pt x="122" y="342"/>
                  </a:lnTo>
                  <a:lnTo>
                    <a:pt x="122" y="343"/>
                  </a:lnTo>
                  <a:lnTo>
                    <a:pt x="122" y="344"/>
                  </a:lnTo>
                  <a:lnTo>
                    <a:pt x="121" y="345"/>
                  </a:lnTo>
                  <a:lnTo>
                    <a:pt x="121" y="346"/>
                  </a:lnTo>
                  <a:lnTo>
                    <a:pt x="121" y="346"/>
                  </a:lnTo>
                  <a:lnTo>
                    <a:pt x="122" y="346"/>
                  </a:lnTo>
                  <a:lnTo>
                    <a:pt x="122" y="346"/>
                  </a:lnTo>
                  <a:lnTo>
                    <a:pt x="122" y="344"/>
                  </a:lnTo>
                  <a:lnTo>
                    <a:pt x="122" y="343"/>
                  </a:lnTo>
                  <a:lnTo>
                    <a:pt x="122" y="343"/>
                  </a:lnTo>
                  <a:lnTo>
                    <a:pt x="123" y="342"/>
                  </a:lnTo>
                  <a:lnTo>
                    <a:pt x="123" y="341"/>
                  </a:lnTo>
                  <a:lnTo>
                    <a:pt x="123" y="340"/>
                  </a:lnTo>
                  <a:lnTo>
                    <a:pt x="123" y="339"/>
                  </a:lnTo>
                  <a:lnTo>
                    <a:pt x="123" y="338"/>
                  </a:lnTo>
                  <a:lnTo>
                    <a:pt x="123" y="338"/>
                  </a:lnTo>
                  <a:lnTo>
                    <a:pt x="123" y="337"/>
                  </a:lnTo>
                  <a:lnTo>
                    <a:pt x="122" y="337"/>
                  </a:lnTo>
                  <a:lnTo>
                    <a:pt x="122" y="337"/>
                  </a:lnTo>
                  <a:lnTo>
                    <a:pt x="121" y="338"/>
                  </a:lnTo>
                  <a:lnTo>
                    <a:pt x="120" y="337"/>
                  </a:lnTo>
                  <a:lnTo>
                    <a:pt x="119" y="336"/>
                  </a:lnTo>
                  <a:lnTo>
                    <a:pt x="120" y="335"/>
                  </a:lnTo>
                  <a:lnTo>
                    <a:pt x="120" y="335"/>
                  </a:lnTo>
                  <a:lnTo>
                    <a:pt x="121" y="334"/>
                  </a:lnTo>
                  <a:lnTo>
                    <a:pt x="122" y="333"/>
                  </a:lnTo>
                  <a:lnTo>
                    <a:pt x="122" y="333"/>
                  </a:lnTo>
                  <a:lnTo>
                    <a:pt x="122" y="332"/>
                  </a:lnTo>
                  <a:lnTo>
                    <a:pt x="123" y="330"/>
                  </a:lnTo>
                  <a:lnTo>
                    <a:pt x="124" y="330"/>
                  </a:lnTo>
                  <a:lnTo>
                    <a:pt x="124" y="329"/>
                  </a:lnTo>
                  <a:lnTo>
                    <a:pt x="124" y="328"/>
                  </a:lnTo>
                  <a:lnTo>
                    <a:pt x="125" y="327"/>
                  </a:lnTo>
                  <a:lnTo>
                    <a:pt x="126" y="326"/>
                  </a:lnTo>
                  <a:lnTo>
                    <a:pt x="126" y="325"/>
                  </a:lnTo>
                  <a:lnTo>
                    <a:pt x="127" y="325"/>
                  </a:lnTo>
                  <a:lnTo>
                    <a:pt x="127" y="324"/>
                  </a:lnTo>
                  <a:lnTo>
                    <a:pt x="127" y="323"/>
                  </a:lnTo>
                  <a:lnTo>
                    <a:pt x="127" y="322"/>
                  </a:lnTo>
                  <a:lnTo>
                    <a:pt x="126" y="321"/>
                  </a:lnTo>
                  <a:lnTo>
                    <a:pt x="127" y="320"/>
                  </a:lnTo>
                  <a:lnTo>
                    <a:pt x="126" y="319"/>
                  </a:lnTo>
                  <a:lnTo>
                    <a:pt x="126" y="318"/>
                  </a:lnTo>
                  <a:lnTo>
                    <a:pt x="125" y="317"/>
                  </a:lnTo>
                  <a:lnTo>
                    <a:pt x="125" y="317"/>
                  </a:lnTo>
                  <a:lnTo>
                    <a:pt x="124" y="316"/>
                  </a:lnTo>
                  <a:lnTo>
                    <a:pt x="124" y="315"/>
                  </a:lnTo>
                  <a:lnTo>
                    <a:pt x="124" y="315"/>
                  </a:lnTo>
                  <a:lnTo>
                    <a:pt x="123" y="315"/>
                  </a:lnTo>
                  <a:lnTo>
                    <a:pt x="122" y="314"/>
                  </a:lnTo>
                  <a:lnTo>
                    <a:pt x="122" y="313"/>
                  </a:lnTo>
                  <a:lnTo>
                    <a:pt x="122" y="312"/>
                  </a:lnTo>
                  <a:lnTo>
                    <a:pt x="122" y="312"/>
                  </a:lnTo>
                  <a:lnTo>
                    <a:pt x="122" y="311"/>
                  </a:lnTo>
                  <a:lnTo>
                    <a:pt x="122" y="309"/>
                  </a:lnTo>
                  <a:lnTo>
                    <a:pt x="122" y="309"/>
                  </a:lnTo>
                  <a:lnTo>
                    <a:pt x="122" y="308"/>
                  </a:lnTo>
                  <a:lnTo>
                    <a:pt x="122" y="307"/>
                  </a:lnTo>
                  <a:lnTo>
                    <a:pt x="120" y="307"/>
                  </a:lnTo>
                  <a:lnTo>
                    <a:pt x="119" y="307"/>
                  </a:lnTo>
                  <a:lnTo>
                    <a:pt x="118" y="307"/>
                  </a:lnTo>
                  <a:lnTo>
                    <a:pt x="117" y="307"/>
                  </a:lnTo>
                  <a:lnTo>
                    <a:pt x="116" y="306"/>
                  </a:lnTo>
                  <a:lnTo>
                    <a:pt x="116" y="306"/>
                  </a:lnTo>
                  <a:lnTo>
                    <a:pt x="116" y="305"/>
                  </a:lnTo>
                  <a:lnTo>
                    <a:pt x="116" y="304"/>
                  </a:lnTo>
                  <a:lnTo>
                    <a:pt x="116" y="304"/>
                  </a:lnTo>
                  <a:lnTo>
                    <a:pt x="116" y="303"/>
                  </a:lnTo>
                  <a:lnTo>
                    <a:pt x="115" y="302"/>
                  </a:lnTo>
                  <a:lnTo>
                    <a:pt x="114" y="302"/>
                  </a:lnTo>
                  <a:lnTo>
                    <a:pt x="114" y="302"/>
                  </a:lnTo>
                  <a:lnTo>
                    <a:pt x="113" y="301"/>
                  </a:lnTo>
                  <a:lnTo>
                    <a:pt x="112" y="300"/>
                  </a:lnTo>
                  <a:lnTo>
                    <a:pt x="112" y="299"/>
                  </a:lnTo>
                  <a:lnTo>
                    <a:pt x="112" y="299"/>
                  </a:lnTo>
                  <a:lnTo>
                    <a:pt x="112" y="298"/>
                  </a:lnTo>
                  <a:lnTo>
                    <a:pt x="112" y="297"/>
                  </a:lnTo>
                  <a:lnTo>
                    <a:pt x="112" y="296"/>
                  </a:lnTo>
                  <a:lnTo>
                    <a:pt x="112" y="295"/>
                  </a:lnTo>
                  <a:lnTo>
                    <a:pt x="111" y="295"/>
                  </a:lnTo>
                  <a:lnTo>
                    <a:pt x="111" y="294"/>
                  </a:lnTo>
                  <a:lnTo>
                    <a:pt x="111" y="294"/>
                  </a:lnTo>
                  <a:lnTo>
                    <a:pt x="110" y="294"/>
                  </a:lnTo>
                  <a:lnTo>
                    <a:pt x="110" y="293"/>
                  </a:lnTo>
                  <a:lnTo>
                    <a:pt x="110" y="291"/>
                  </a:lnTo>
                  <a:lnTo>
                    <a:pt x="110" y="291"/>
                  </a:lnTo>
                  <a:lnTo>
                    <a:pt x="110" y="290"/>
                  </a:lnTo>
                  <a:lnTo>
                    <a:pt x="109" y="289"/>
                  </a:lnTo>
                  <a:lnTo>
                    <a:pt x="109" y="289"/>
                  </a:lnTo>
                  <a:lnTo>
                    <a:pt x="109" y="288"/>
                  </a:lnTo>
                  <a:lnTo>
                    <a:pt x="108" y="287"/>
                  </a:lnTo>
                  <a:lnTo>
                    <a:pt x="107" y="286"/>
                  </a:lnTo>
                  <a:lnTo>
                    <a:pt x="106" y="286"/>
                  </a:lnTo>
                  <a:lnTo>
                    <a:pt x="106" y="285"/>
                  </a:lnTo>
                  <a:lnTo>
                    <a:pt x="106" y="284"/>
                  </a:lnTo>
                  <a:lnTo>
                    <a:pt x="105" y="284"/>
                  </a:lnTo>
                  <a:lnTo>
                    <a:pt x="104" y="284"/>
                  </a:lnTo>
                  <a:lnTo>
                    <a:pt x="103" y="284"/>
                  </a:lnTo>
                  <a:lnTo>
                    <a:pt x="103" y="283"/>
                  </a:lnTo>
                  <a:lnTo>
                    <a:pt x="103" y="283"/>
                  </a:lnTo>
                  <a:lnTo>
                    <a:pt x="103" y="282"/>
                  </a:lnTo>
                  <a:lnTo>
                    <a:pt x="102" y="281"/>
                  </a:lnTo>
                  <a:lnTo>
                    <a:pt x="102" y="281"/>
                  </a:lnTo>
                  <a:lnTo>
                    <a:pt x="101" y="281"/>
                  </a:lnTo>
                  <a:lnTo>
                    <a:pt x="101" y="280"/>
                  </a:lnTo>
                  <a:lnTo>
                    <a:pt x="100" y="280"/>
                  </a:lnTo>
                  <a:lnTo>
                    <a:pt x="100" y="279"/>
                  </a:lnTo>
                  <a:lnTo>
                    <a:pt x="100" y="278"/>
                  </a:lnTo>
                  <a:lnTo>
                    <a:pt x="100" y="276"/>
                  </a:lnTo>
                  <a:lnTo>
                    <a:pt x="100" y="276"/>
                  </a:lnTo>
                  <a:lnTo>
                    <a:pt x="101" y="275"/>
                  </a:lnTo>
                  <a:lnTo>
                    <a:pt x="100" y="274"/>
                  </a:lnTo>
                  <a:lnTo>
                    <a:pt x="100" y="273"/>
                  </a:lnTo>
                  <a:lnTo>
                    <a:pt x="99" y="272"/>
                  </a:lnTo>
                  <a:lnTo>
                    <a:pt x="99" y="271"/>
                  </a:lnTo>
                  <a:lnTo>
                    <a:pt x="98" y="270"/>
                  </a:lnTo>
                  <a:lnTo>
                    <a:pt x="98" y="270"/>
                  </a:lnTo>
                  <a:lnTo>
                    <a:pt x="96" y="270"/>
                  </a:lnTo>
                  <a:lnTo>
                    <a:pt x="96" y="270"/>
                  </a:lnTo>
                  <a:lnTo>
                    <a:pt x="95" y="269"/>
                  </a:lnTo>
                  <a:lnTo>
                    <a:pt x="95" y="268"/>
                  </a:lnTo>
                  <a:lnTo>
                    <a:pt x="94" y="268"/>
                  </a:lnTo>
                  <a:lnTo>
                    <a:pt x="94" y="267"/>
                  </a:lnTo>
                  <a:lnTo>
                    <a:pt x="94" y="266"/>
                  </a:lnTo>
                  <a:lnTo>
                    <a:pt x="94" y="265"/>
                  </a:lnTo>
                  <a:lnTo>
                    <a:pt x="94" y="265"/>
                  </a:lnTo>
                  <a:lnTo>
                    <a:pt x="93" y="264"/>
                  </a:lnTo>
                  <a:lnTo>
                    <a:pt x="93" y="263"/>
                  </a:lnTo>
                  <a:lnTo>
                    <a:pt x="92" y="263"/>
                  </a:lnTo>
                  <a:lnTo>
                    <a:pt x="91" y="263"/>
                  </a:lnTo>
                  <a:lnTo>
                    <a:pt x="91" y="262"/>
                  </a:lnTo>
                  <a:lnTo>
                    <a:pt x="90" y="261"/>
                  </a:lnTo>
                  <a:lnTo>
                    <a:pt x="90" y="260"/>
                  </a:lnTo>
                  <a:lnTo>
                    <a:pt x="90" y="260"/>
                  </a:lnTo>
                  <a:lnTo>
                    <a:pt x="89" y="259"/>
                  </a:lnTo>
                  <a:lnTo>
                    <a:pt x="88" y="257"/>
                  </a:lnTo>
                  <a:lnTo>
                    <a:pt x="88" y="257"/>
                  </a:lnTo>
                  <a:lnTo>
                    <a:pt x="88" y="256"/>
                  </a:lnTo>
                  <a:lnTo>
                    <a:pt x="88" y="255"/>
                  </a:lnTo>
                  <a:lnTo>
                    <a:pt x="87" y="255"/>
                  </a:lnTo>
                  <a:lnTo>
                    <a:pt x="86" y="254"/>
                  </a:lnTo>
                  <a:lnTo>
                    <a:pt x="86" y="253"/>
                  </a:lnTo>
                  <a:lnTo>
                    <a:pt x="85" y="252"/>
                  </a:lnTo>
                  <a:lnTo>
                    <a:pt x="85" y="252"/>
                  </a:lnTo>
                  <a:lnTo>
                    <a:pt x="85" y="252"/>
                  </a:lnTo>
                  <a:lnTo>
                    <a:pt x="85" y="251"/>
                  </a:lnTo>
                  <a:lnTo>
                    <a:pt x="84" y="250"/>
                  </a:lnTo>
                  <a:lnTo>
                    <a:pt x="84" y="250"/>
                  </a:lnTo>
                  <a:lnTo>
                    <a:pt x="83" y="249"/>
                  </a:lnTo>
                  <a:lnTo>
                    <a:pt x="83" y="248"/>
                  </a:lnTo>
                  <a:lnTo>
                    <a:pt x="83" y="248"/>
                  </a:lnTo>
                  <a:lnTo>
                    <a:pt x="82" y="247"/>
                  </a:lnTo>
                  <a:lnTo>
                    <a:pt x="80" y="247"/>
                  </a:lnTo>
                  <a:lnTo>
                    <a:pt x="80" y="246"/>
                  </a:lnTo>
                  <a:lnTo>
                    <a:pt x="79" y="246"/>
                  </a:lnTo>
                  <a:lnTo>
                    <a:pt x="79" y="245"/>
                  </a:lnTo>
                  <a:lnTo>
                    <a:pt x="78" y="244"/>
                  </a:lnTo>
                  <a:lnTo>
                    <a:pt x="78" y="244"/>
                  </a:lnTo>
                  <a:lnTo>
                    <a:pt x="77" y="244"/>
                  </a:lnTo>
                  <a:lnTo>
                    <a:pt x="76" y="244"/>
                  </a:lnTo>
                  <a:lnTo>
                    <a:pt x="75" y="244"/>
                  </a:lnTo>
                  <a:lnTo>
                    <a:pt x="75" y="243"/>
                  </a:lnTo>
                  <a:lnTo>
                    <a:pt x="74" y="243"/>
                  </a:lnTo>
                  <a:lnTo>
                    <a:pt x="73" y="243"/>
                  </a:lnTo>
                  <a:lnTo>
                    <a:pt x="72" y="242"/>
                  </a:lnTo>
                  <a:lnTo>
                    <a:pt x="72" y="242"/>
                  </a:lnTo>
                  <a:lnTo>
                    <a:pt x="71" y="242"/>
                  </a:lnTo>
                  <a:lnTo>
                    <a:pt x="70" y="242"/>
                  </a:lnTo>
                  <a:lnTo>
                    <a:pt x="70" y="241"/>
                  </a:lnTo>
                  <a:lnTo>
                    <a:pt x="70" y="240"/>
                  </a:lnTo>
                  <a:lnTo>
                    <a:pt x="70" y="239"/>
                  </a:lnTo>
                  <a:lnTo>
                    <a:pt x="69" y="238"/>
                  </a:lnTo>
                  <a:lnTo>
                    <a:pt x="69" y="237"/>
                  </a:lnTo>
                  <a:lnTo>
                    <a:pt x="68" y="236"/>
                  </a:lnTo>
                  <a:lnTo>
                    <a:pt x="67" y="235"/>
                  </a:lnTo>
                  <a:lnTo>
                    <a:pt x="67" y="234"/>
                  </a:lnTo>
                  <a:lnTo>
                    <a:pt x="67" y="234"/>
                  </a:lnTo>
                  <a:lnTo>
                    <a:pt x="66" y="233"/>
                  </a:lnTo>
                  <a:lnTo>
                    <a:pt x="65" y="232"/>
                  </a:lnTo>
                  <a:lnTo>
                    <a:pt x="65" y="231"/>
                  </a:lnTo>
                  <a:lnTo>
                    <a:pt x="64" y="231"/>
                  </a:lnTo>
                  <a:lnTo>
                    <a:pt x="63" y="231"/>
                  </a:lnTo>
                  <a:lnTo>
                    <a:pt x="62" y="230"/>
                  </a:lnTo>
                  <a:lnTo>
                    <a:pt x="62" y="230"/>
                  </a:lnTo>
                  <a:lnTo>
                    <a:pt x="61" y="229"/>
                  </a:lnTo>
                  <a:lnTo>
                    <a:pt x="60" y="229"/>
                  </a:lnTo>
                  <a:lnTo>
                    <a:pt x="59" y="229"/>
                  </a:lnTo>
                  <a:lnTo>
                    <a:pt x="59" y="228"/>
                  </a:lnTo>
                  <a:lnTo>
                    <a:pt x="59" y="227"/>
                  </a:lnTo>
                  <a:lnTo>
                    <a:pt x="58" y="226"/>
                  </a:lnTo>
                  <a:lnTo>
                    <a:pt x="57" y="226"/>
                  </a:lnTo>
                  <a:lnTo>
                    <a:pt x="57" y="225"/>
                  </a:lnTo>
                  <a:lnTo>
                    <a:pt x="57" y="224"/>
                  </a:lnTo>
                  <a:lnTo>
                    <a:pt x="56" y="224"/>
                  </a:lnTo>
                  <a:lnTo>
                    <a:pt x="55" y="224"/>
                  </a:lnTo>
                  <a:lnTo>
                    <a:pt x="55" y="224"/>
                  </a:lnTo>
                  <a:lnTo>
                    <a:pt x="54" y="224"/>
                  </a:lnTo>
                  <a:lnTo>
                    <a:pt x="54" y="224"/>
                  </a:lnTo>
                  <a:lnTo>
                    <a:pt x="53" y="223"/>
                  </a:lnTo>
                  <a:lnTo>
                    <a:pt x="52" y="222"/>
                  </a:lnTo>
                  <a:lnTo>
                    <a:pt x="52" y="221"/>
                  </a:lnTo>
                  <a:lnTo>
                    <a:pt x="52" y="221"/>
                  </a:lnTo>
                  <a:lnTo>
                    <a:pt x="51" y="221"/>
                  </a:lnTo>
                  <a:lnTo>
                    <a:pt x="51" y="220"/>
                  </a:lnTo>
                  <a:lnTo>
                    <a:pt x="50" y="219"/>
                  </a:lnTo>
                  <a:lnTo>
                    <a:pt x="50" y="218"/>
                  </a:lnTo>
                  <a:lnTo>
                    <a:pt x="49" y="218"/>
                  </a:lnTo>
                  <a:lnTo>
                    <a:pt x="49" y="217"/>
                  </a:lnTo>
                  <a:lnTo>
                    <a:pt x="48" y="217"/>
                  </a:lnTo>
                  <a:lnTo>
                    <a:pt x="47" y="216"/>
                  </a:lnTo>
                  <a:lnTo>
                    <a:pt x="46" y="216"/>
                  </a:lnTo>
                  <a:lnTo>
                    <a:pt x="46" y="214"/>
                  </a:lnTo>
                  <a:lnTo>
                    <a:pt x="45" y="213"/>
                  </a:lnTo>
                  <a:lnTo>
                    <a:pt x="44" y="213"/>
                  </a:lnTo>
                  <a:lnTo>
                    <a:pt x="44" y="211"/>
                  </a:lnTo>
                  <a:lnTo>
                    <a:pt x="44" y="211"/>
                  </a:lnTo>
                  <a:lnTo>
                    <a:pt x="44" y="210"/>
                  </a:lnTo>
                  <a:lnTo>
                    <a:pt x="45" y="208"/>
                  </a:lnTo>
                  <a:lnTo>
                    <a:pt x="46" y="208"/>
                  </a:lnTo>
                  <a:lnTo>
                    <a:pt x="46" y="206"/>
                  </a:lnTo>
                  <a:lnTo>
                    <a:pt x="46" y="205"/>
                  </a:lnTo>
                  <a:lnTo>
                    <a:pt x="46" y="205"/>
                  </a:lnTo>
                  <a:lnTo>
                    <a:pt x="46" y="204"/>
                  </a:lnTo>
                  <a:lnTo>
                    <a:pt x="46" y="203"/>
                  </a:lnTo>
                  <a:lnTo>
                    <a:pt x="46" y="202"/>
                  </a:lnTo>
                  <a:lnTo>
                    <a:pt x="45" y="201"/>
                  </a:lnTo>
                  <a:lnTo>
                    <a:pt x="45" y="200"/>
                  </a:lnTo>
                  <a:lnTo>
                    <a:pt x="45" y="200"/>
                  </a:lnTo>
                  <a:lnTo>
                    <a:pt x="44" y="199"/>
                  </a:lnTo>
                  <a:lnTo>
                    <a:pt x="44" y="198"/>
                  </a:lnTo>
                  <a:lnTo>
                    <a:pt x="44" y="198"/>
                  </a:lnTo>
                  <a:lnTo>
                    <a:pt x="43" y="198"/>
                  </a:lnTo>
                  <a:lnTo>
                    <a:pt x="42" y="197"/>
                  </a:lnTo>
                  <a:lnTo>
                    <a:pt x="41" y="197"/>
                  </a:lnTo>
                  <a:lnTo>
                    <a:pt x="41" y="197"/>
                  </a:lnTo>
                  <a:lnTo>
                    <a:pt x="40" y="198"/>
                  </a:lnTo>
                  <a:lnTo>
                    <a:pt x="40" y="197"/>
                  </a:lnTo>
                  <a:lnTo>
                    <a:pt x="41" y="196"/>
                  </a:lnTo>
                  <a:lnTo>
                    <a:pt x="41" y="195"/>
                  </a:lnTo>
                  <a:lnTo>
                    <a:pt x="41" y="194"/>
                  </a:lnTo>
                  <a:lnTo>
                    <a:pt x="41" y="193"/>
                  </a:lnTo>
                  <a:lnTo>
                    <a:pt x="42" y="192"/>
                  </a:lnTo>
                  <a:lnTo>
                    <a:pt x="42" y="192"/>
                  </a:lnTo>
                  <a:lnTo>
                    <a:pt x="42" y="191"/>
                  </a:lnTo>
                  <a:lnTo>
                    <a:pt x="43" y="190"/>
                  </a:lnTo>
                  <a:lnTo>
                    <a:pt x="43" y="189"/>
                  </a:lnTo>
                  <a:lnTo>
                    <a:pt x="44" y="187"/>
                  </a:lnTo>
                  <a:lnTo>
                    <a:pt x="44" y="187"/>
                  </a:lnTo>
                  <a:lnTo>
                    <a:pt x="44" y="185"/>
                  </a:lnTo>
                  <a:lnTo>
                    <a:pt x="44" y="185"/>
                  </a:lnTo>
                  <a:lnTo>
                    <a:pt x="44" y="184"/>
                  </a:lnTo>
                  <a:lnTo>
                    <a:pt x="44" y="183"/>
                  </a:lnTo>
                  <a:lnTo>
                    <a:pt x="44" y="182"/>
                  </a:lnTo>
                  <a:lnTo>
                    <a:pt x="44" y="181"/>
                  </a:lnTo>
                  <a:lnTo>
                    <a:pt x="44" y="180"/>
                  </a:lnTo>
                  <a:lnTo>
                    <a:pt x="44" y="179"/>
                  </a:lnTo>
                  <a:lnTo>
                    <a:pt x="45" y="179"/>
                  </a:lnTo>
                  <a:lnTo>
                    <a:pt x="45" y="178"/>
                  </a:lnTo>
                  <a:lnTo>
                    <a:pt x="45" y="177"/>
                  </a:lnTo>
                  <a:lnTo>
                    <a:pt x="45" y="176"/>
                  </a:lnTo>
                  <a:lnTo>
                    <a:pt x="45" y="174"/>
                  </a:lnTo>
                  <a:lnTo>
                    <a:pt x="45" y="173"/>
                  </a:lnTo>
                  <a:lnTo>
                    <a:pt x="45" y="172"/>
                  </a:lnTo>
                  <a:lnTo>
                    <a:pt x="44" y="172"/>
                  </a:lnTo>
                  <a:lnTo>
                    <a:pt x="44" y="171"/>
                  </a:lnTo>
                  <a:lnTo>
                    <a:pt x="44" y="170"/>
                  </a:lnTo>
                  <a:lnTo>
                    <a:pt x="44" y="169"/>
                  </a:lnTo>
                  <a:lnTo>
                    <a:pt x="44" y="169"/>
                  </a:lnTo>
                  <a:lnTo>
                    <a:pt x="44" y="167"/>
                  </a:lnTo>
                  <a:lnTo>
                    <a:pt x="42" y="166"/>
                  </a:lnTo>
                  <a:lnTo>
                    <a:pt x="41" y="166"/>
                  </a:lnTo>
                  <a:lnTo>
                    <a:pt x="41" y="165"/>
                  </a:lnTo>
                  <a:lnTo>
                    <a:pt x="40" y="164"/>
                  </a:lnTo>
                  <a:lnTo>
                    <a:pt x="39" y="164"/>
                  </a:lnTo>
                  <a:lnTo>
                    <a:pt x="39" y="164"/>
                  </a:lnTo>
                  <a:lnTo>
                    <a:pt x="37" y="164"/>
                  </a:lnTo>
                  <a:lnTo>
                    <a:pt x="36" y="164"/>
                  </a:lnTo>
                  <a:lnTo>
                    <a:pt x="37" y="163"/>
                  </a:lnTo>
                  <a:lnTo>
                    <a:pt x="38" y="163"/>
                  </a:lnTo>
                  <a:lnTo>
                    <a:pt x="39" y="163"/>
                  </a:lnTo>
                  <a:lnTo>
                    <a:pt x="39" y="163"/>
                  </a:lnTo>
                  <a:lnTo>
                    <a:pt x="39" y="162"/>
                  </a:lnTo>
                  <a:lnTo>
                    <a:pt x="40" y="161"/>
                  </a:lnTo>
                  <a:lnTo>
                    <a:pt x="39" y="160"/>
                  </a:lnTo>
                  <a:lnTo>
                    <a:pt x="39" y="159"/>
                  </a:lnTo>
                  <a:lnTo>
                    <a:pt x="39" y="159"/>
                  </a:lnTo>
                  <a:lnTo>
                    <a:pt x="39" y="158"/>
                  </a:lnTo>
                  <a:lnTo>
                    <a:pt x="38" y="157"/>
                  </a:lnTo>
                  <a:lnTo>
                    <a:pt x="38" y="156"/>
                  </a:lnTo>
                  <a:lnTo>
                    <a:pt x="37" y="156"/>
                  </a:lnTo>
                  <a:lnTo>
                    <a:pt x="37" y="157"/>
                  </a:lnTo>
                  <a:lnTo>
                    <a:pt x="37" y="158"/>
                  </a:lnTo>
                  <a:lnTo>
                    <a:pt x="38" y="159"/>
                  </a:lnTo>
                  <a:lnTo>
                    <a:pt x="38" y="160"/>
                  </a:lnTo>
                  <a:lnTo>
                    <a:pt x="38" y="161"/>
                  </a:lnTo>
                  <a:lnTo>
                    <a:pt x="38" y="161"/>
                  </a:lnTo>
                  <a:lnTo>
                    <a:pt x="36" y="161"/>
                  </a:lnTo>
                  <a:lnTo>
                    <a:pt x="36" y="161"/>
                  </a:lnTo>
                  <a:lnTo>
                    <a:pt x="36" y="160"/>
                  </a:lnTo>
                  <a:lnTo>
                    <a:pt x="35" y="159"/>
                  </a:lnTo>
                  <a:lnTo>
                    <a:pt x="35" y="160"/>
                  </a:lnTo>
                  <a:lnTo>
                    <a:pt x="35" y="161"/>
                  </a:lnTo>
                  <a:lnTo>
                    <a:pt x="35" y="161"/>
                  </a:lnTo>
                  <a:lnTo>
                    <a:pt x="35" y="162"/>
                  </a:lnTo>
                  <a:lnTo>
                    <a:pt x="35" y="163"/>
                  </a:lnTo>
                  <a:lnTo>
                    <a:pt x="35" y="164"/>
                  </a:lnTo>
                  <a:lnTo>
                    <a:pt x="36" y="165"/>
                  </a:lnTo>
                  <a:lnTo>
                    <a:pt x="35" y="166"/>
                  </a:lnTo>
                  <a:lnTo>
                    <a:pt x="35" y="164"/>
                  </a:lnTo>
                  <a:lnTo>
                    <a:pt x="35" y="163"/>
                  </a:lnTo>
                  <a:lnTo>
                    <a:pt x="35" y="162"/>
                  </a:lnTo>
                  <a:lnTo>
                    <a:pt x="34" y="161"/>
                  </a:lnTo>
                  <a:lnTo>
                    <a:pt x="34" y="160"/>
                  </a:lnTo>
                  <a:lnTo>
                    <a:pt x="34" y="159"/>
                  </a:lnTo>
                  <a:lnTo>
                    <a:pt x="33" y="159"/>
                  </a:lnTo>
                  <a:lnTo>
                    <a:pt x="33" y="158"/>
                  </a:lnTo>
                  <a:lnTo>
                    <a:pt x="34" y="156"/>
                  </a:lnTo>
                  <a:lnTo>
                    <a:pt x="34" y="156"/>
                  </a:lnTo>
                  <a:lnTo>
                    <a:pt x="34" y="155"/>
                  </a:lnTo>
                  <a:lnTo>
                    <a:pt x="35" y="153"/>
                  </a:lnTo>
                  <a:lnTo>
                    <a:pt x="35" y="153"/>
                  </a:lnTo>
                  <a:lnTo>
                    <a:pt x="36" y="151"/>
                  </a:lnTo>
                  <a:lnTo>
                    <a:pt x="36" y="150"/>
                  </a:lnTo>
                  <a:lnTo>
                    <a:pt x="36" y="149"/>
                  </a:lnTo>
                  <a:lnTo>
                    <a:pt x="36" y="148"/>
                  </a:lnTo>
                  <a:lnTo>
                    <a:pt x="37" y="148"/>
                  </a:lnTo>
                  <a:lnTo>
                    <a:pt x="37" y="146"/>
                  </a:lnTo>
                  <a:lnTo>
                    <a:pt x="37" y="146"/>
                  </a:lnTo>
                  <a:lnTo>
                    <a:pt x="38" y="144"/>
                  </a:lnTo>
                  <a:lnTo>
                    <a:pt x="38" y="143"/>
                  </a:lnTo>
                  <a:lnTo>
                    <a:pt x="38" y="143"/>
                  </a:lnTo>
                  <a:lnTo>
                    <a:pt x="38" y="141"/>
                  </a:lnTo>
                  <a:lnTo>
                    <a:pt x="38" y="141"/>
                  </a:lnTo>
                  <a:lnTo>
                    <a:pt x="38" y="140"/>
                  </a:lnTo>
                  <a:lnTo>
                    <a:pt x="38" y="139"/>
                  </a:lnTo>
                  <a:lnTo>
                    <a:pt x="38" y="138"/>
                  </a:lnTo>
                  <a:lnTo>
                    <a:pt x="38" y="137"/>
                  </a:lnTo>
                  <a:lnTo>
                    <a:pt x="38" y="136"/>
                  </a:lnTo>
                  <a:lnTo>
                    <a:pt x="38" y="135"/>
                  </a:lnTo>
                  <a:lnTo>
                    <a:pt x="37" y="135"/>
                  </a:lnTo>
                  <a:lnTo>
                    <a:pt x="37" y="133"/>
                  </a:lnTo>
                  <a:lnTo>
                    <a:pt x="36" y="133"/>
                  </a:lnTo>
                  <a:lnTo>
                    <a:pt x="36" y="133"/>
                  </a:lnTo>
                  <a:lnTo>
                    <a:pt x="35" y="132"/>
                  </a:lnTo>
                  <a:lnTo>
                    <a:pt x="34" y="132"/>
                  </a:lnTo>
                  <a:lnTo>
                    <a:pt x="34" y="130"/>
                  </a:lnTo>
                  <a:lnTo>
                    <a:pt x="33" y="130"/>
                  </a:lnTo>
                  <a:lnTo>
                    <a:pt x="33" y="129"/>
                  </a:lnTo>
                  <a:lnTo>
                    <a:pt x="32" y="129"/>
                  </a:lnTo>
                  <a:lnTo>
                    <a:pt x="31" y="128"/>
                  </a:lnTo>
                  <a:lnTo>
                    <a:pt x="31" y="128"/>
                  </a:lnTo>
                  <a:lnTo>
                    <a:pt x="31" y="127"/>
                  </a:lnTo>
                  <a:lnTo>
                    <a:pt x="31" y="126"/>
                  </a:lnTo>
                  <a:lnTo>
                    <a:pt x="31" y="125"/>
                  </a:lnTo>
                  <a:lnTo>
                    <a:pt x="30" y="125"/>
                  </a:lnTo>
                  <a:lnTo>
                    <a:pt x="30" y="124"/>
                  </a:lnTo>
                  <a:lnTo>
                    <a:pt x="29" y="123"/>
                  </a:lnTo>
                  <a:lnTo>
                    <a:pt x="28" y="122"/>
                  </a:lnTo>
                  <a:lnTo>
                    <a:pt x="28" y="122"/>
                  </a:lnTo>
                  <a:lnTo>
                    <a:pt x="28" y="121"/>
                  </a:lnTo>
                  <a:lnTo>
                    <a:pt x="28" y="120"/>
                  </a:lnTo>
                  <a:lnTo>
                    <a:pt x="27" y="120"/>
                  </a:lnTo>
                  <a:lnTo>
                    <a:pt x="26" y="120"/>
                  </a:lnTo>
                  <a:lnTo>
                    <a:pt x="25" y="120"/>
                  </a:lnTo>
                  <a:lnTo>
                    <a:pt x="24" y="120"/>
                  </a:lnTo>
                  <a:lnTo>
                    <a:pt x="24" y="120"/>
                  </a:lnTo>
                  <a:lnTo>
                    <a:pt x="24" y="118"/>
                  </a:lnTo>
                  <a:lnTo>
                    <a:pt x="24" y="117"/>
                  </a:lnTo>
                  <a:lnTo>
                    <a:pt x="25" y="117"/>
                  </a:lnTo>
                  <a:lnTo>
                    <a:pt x="25" y="115"/>
                  </a:lnTo>
                  <a:lnTo>
                    <a:pt x="26" y="115"/>
                  </a:lnTo>
                  <a:lnTo>
                    <a:pt x="26" y="114"/>
                  </a:lnTo>
                  <a:lnTo>
                    <a:pt x="26" y="113"/>
                  </a:lnTo>
                  <a:lnTo>
                    <a:pt x="26" y="112"/>
                  </a:lnTo>
                  <a:lnTo>
                    <a:pt x="27" y="111"/>
                  </a:lnTo>
                  <a:lnTo>
                    <a:pt x="27" y="110"/>
                  </a:lnTo>
                  <a:lnTo>
                    <a:pt x="27" y="109"/>
                  </a:lnTo>
                  <a:lnTo>
                    <a:pt x="28" y="108"/>
                  </a:lnTo>
                  <a:lnTo>
                    <a:pt x="28" y="107"/>
                  </a:lnTo>
                  <a:lnTo>
                    <a:pt x="28" y="107"/>
                  </a:lnTo>
                  <a:lnTo>
                    <a:pt x="28" y="105"/>
                  </a:lnTo>
                  <a:lnTo>
                    <a:pt x="28" y="104"/>
                  </a:lnTo>
                  <a:lnTo>
                    <a:pt x="28" y="104"/>
                  </a:lnTo>
                  <a:lnTo>
                    <a:pt x="27" y="103"/>
                  </a:lnTo>
                  <a:lnTo>
                    <a:pt x="27" y="102"/>
                  </a:lnTo>
                  <a:lnTo>
                    <a:pt x="27" y="102"/>
                  </a:lnTo>
                  <a:lnTo>
                    <a:pt x="26" y="101"/>
                  </a:lnTo>
                  <a:lnTo>
                    <a:pt x="26" y="99"/>
                  </a:lnTo>
                  <a:lnTo>
                    <a:pt x="26" y="98"/>
                  </a:lnTo>
                  <a:lnTo>
                    <a:pt x="26" y="97"/>
                  </a:lnTo>
                  <a:lnTo>
                    <a:pt x="25" y="96"/>
                  </a:lnTo>
                  <a:lnTo>
                    <a:pt x="24" y="96"/>
                  </a:lnTo>
                  <a:lnTo>
                    <a:pt x="24" y="95"/>
                  </a:lnTo>
                  <a:lnTo>
                    <a:pt x="23" y="94"/>
                  </a:lnTo>
                  <a:lnTo>
                    <a:pt x="23" y="94"/>
                  </a:lnTo>
                  <a:lnTo>
                    <a:pt x="23" y="93"/>
                  </a:lnTo>
                  <a:lnTo>
                    <a:pt x="22" y="93"/>
                  </a:lnTo>
                  <a:lnTo>
                    <a:pt x="22" y="92"/>
                  </a:lnTo>
                  <a:lnTo>
                    <a:pt x="22" y="91"/>
                  </a:lnTo>
                  <a:lnTo>
                    <a:pt x="21" y="90"/>
                  </a:lnTo>
                  <a:lnTo>
                    <a:pt x="21" y="89"/>
                  </a:lnTo>
                  <a:lnTo>
                    <a:pt x="21" y="88"/>
                  </a:lnTo>
                  <a:lnTo>
                    <a:pt x="21" y="87"/>
                  </a:lnTo>
                  <a:lnTo>
                    <a:pt x="21" y="86"/>
                  </a:lnTo>
                  <a:lnTo>
                    <a:pt x="20" y="86"/>
                  </a:lnTo>
                  <a:lnTo>
                    <a:pt x="20" y="84"/>
                  </a:lnTo>
                  <a:lnTo>
                    <a:pt x="19" y="84"/>
                  </a:lnTo>
                  <a:lnTo>
                    <a:pt x="18" y="83"/>
                  </a:lnTo>
                  <a:lnTo>
                    <a:pt x="18" y="82"/>
                  </a:lnTo>
                  <a:lnTo>
                    <a:pt x="17" y="81"/>
                  </a:lnTo>
                  <a:lnTo>
                    <a:pt x="16" y="81"/>
                  </a:lnTo>
                  <a:lnTo>
                    <a:pt x="15" y="81"/>
                  </a:lnTo>
                  <a:lnTo>
                    <a:pt x="15" y="81"/>
                  </a:lnTo>
                  <a:lnTo>
                    <a:pt x="15" y="80"/>
                  </a:lnTo>
                  <a:lnTo>
                    <a:pt x="15" y="79"/>
                  </a:lnTo>
                  <a:lnTo>
                    <a:pt x="15" y="78"/>
                  </a:lnTo>
                  <a:lnTo>
                    <a:pt x="14" y="78"/>
                  </a:lnTo>
                  <a:lnTo>
                    <a:pt x="13" y="77"/>
                  </a:lnTo>
                  <a:lnTo>
                    <a:pt x="13" y="76"/>
                  </a:lnTo>
                  <a:lnTo>
                    <a:pt x="14" y="76"/>
                  </a:lnTo>
                  <a:lnTo>
                    <a:pt x="13" y="76"/>
                  </a:lnTo>
                  <a:lnTo>
                    <a:pt x="13" y="75"/>
                  </a:lnTo>
                  <a:lnTo>
                    <a:pt x="13" y="74"/>
                  </a:lnTo>
                  <a:lnTo>
                    <a:pt x="12" y="74"/>
                  </a:lnTo>
                  <a:lnTo>
                    <a:pt x="12" y="73"/>
                  </a:lnTo>
                  <a:lnTo>
                    <a:pt x="13" y="72"/>
                  </a:lnTo>
                  <a:lnTo>
                    <a:pt x="14" y="73"/>
                  </a:lnTo>
                  <a:lnTo>
                    <a:pt x="14" y="72"/>
                  </a:lnTo>
                  <a:lnTo>
                    <a:pt x="14" y="71"/>
                  </a:lnTo>
                  <a:lnTo>
                    <a:pt x="14" y="70"/>
                  </a:lnTo>
                  <a:lnTo>
                    <a:pt x="14" y="69"/>
                  </a:lnTo>
                  <a:lnTo>
                    <a:pt x="15" y="69"/>
                  </a:lnTo>
                  <a:lnTo>
                    <a:pt x="15" y="68"/>
                  </a:lnTo>
                  <a:lnTo>
                    <a:pt x="15" y="67"/>
                  </a:lnTo>
                  <a:lnTo>
                    <a:pt x="15" y="66"/>
                  </a:lnTo>
                  <a:lnTo>
                    <a:pt x="15" y="65"/>
                  </a:lnTo>
                  <a:lnTo>
                    <a:pt x="15" y="65"/>
                  </a:lnTo>
                  <a:lnTo>
                    <a:pt x="15" y="64"/>
                  </a:lnTo>
                  <a:lnTo>
                    <a:pt x="14" y="63"/>
                  </a:lnTo>
                  <a:lnTo>
                    <a:pt x="13" y="63"/>
                  </a:lnTo>
                  <a:lnTo>
                    <a:pt x="13" y="63"/>
                  </a:lnTo>
                  <a:lnTo>
                    <a:pt x="13" y="62"/>
                  </a:lnTo>
                  <a:lnTo>
                    <a:pt x="12" y="62"/>
                  </a:lnTo>
                  <a:lnTo>
                    <a:pt x="12" y="61"/>
                  </a:lnTo>
                  <a:lnTo>
                    <a:pt x="13" y="60"/>
                  </a:lnTo>
                  <a:lnTo>
                    <a:pt x="13" y="61"/>
                  </a:lnTo>
                  <a:lnTo>
                    <a:pt x="13" y="62"/>
                  </a:lnTo>
                  <a:lnTo>
                    <a:pt x="14" y="62"/>
                  </a:lnTo>
                  <a:lnTo>
                    <a:pt x="15" y="62"/>
                  </a:lnTo>
                  <a:lnTo>
                    <a:pt x="15" y="63"/>
                  </a:lnTo>
                  <a:lnTo>
                    <a:pt x="16" y="63"/>
                  </a:lnTo>
                  <a:lnTo>
                    <a:pt x="17" y="62"/>
                  </a:lnTo>
                  <a:lnTo>
                    <a:pt x="18" y="61"/>
                  </a:lnTo>
                  <a:lnTo>
                    <a:pt x="18" y="60"/>
                  </a:lnTo>
                  <a:lnTo>
                    <a:pt x="18" y="60"/>
                  </a:lnTo>
                  <a:lnTo>
                    <a:pt x="18" y="61"/>
                  </a:lnTo>
                  <a:lnTo>
                    <a:pt x="18" y="62"/>
                  </a:lnTo>
                  <a:lnTo>
                    <a:pt x="17" y="63"/>
                  </a:lnTo>
                  <a:lnTo>
                    <a:pt x="16" y="63"/>
                  </a:lnTo>
                  <a:lnTo>
                    <a:pt x="17" y="64"/>
                  </a:lnTo>
                  <a:lnTo>
                    <a:pt x="18" y="63"/>
                  </a:lnTo>
                  <a:lnTo>
                    <a:pt x="18" y="63"/>
                  </a:lnTo>
                  <a:lnTo>
                    <a:pt x="18" y="62"/>
                  </a:lnTo>
                  <a:lnTo>
                    <a:pt x="18" y="61"/>
                  </a:lnTo>
                  <a:lnTo>
                    <a:pt x="19" y="60"/>
                  </a:lnTo>
                  <a:lnTo>
                    <a:pt x="19" y="60"/>
                  </a:lnTo>
                  <a:lnTo>
                    <a:pt x="20" y="59"/>
                  </a:lnTo>
                  <a:lnTo>
                    <a:pt x="20" y="58"/>
                  </a:lnTo>
                  <a:lnTo>
                    <a:pt x="21" y="57"/>
                  </a:lnTo>
                  <a:lnTo>
                    <a:pt x="21" y="56"/>
                  </a:lnTo>
                  <a:lnTo>
                    <a:pt x="21" y="55"/>
                  </a:lnTo>
                  <a:lnTo>
                    <a:pt x="20" y="54"/>
                  </a:lnTo>
                  <a:lnTo>
                    <a:pt x="19" y="53"/>
                  </a:lnTo>
                  <a:lnTo>
                    <a:pt x="18" y="53"/>
                  </a:lnTo>
                  <a:lnTo>
                    <a:pt x="18" y="53"/>
                  </a:lnTo>
                  <a:lnTo>
                    <a:pt x="18" y="52"/>
                  </a:lnTo>
                  <a:lnTo>
                    <a:pt x="17" y="52"/>
                  </a:lnTo>
                  <a:lnTo>
                    <a:pt x="17" y="51"/>
                  </a:lnTo>
                  <a:lnTo>
                    <a:pt x="16" y="50"/>
                  </a:lnTo>
                  <a:lnTo>
                    <a:pt x="15" y="50"/>
                  </a:lnTo>
                  <a:lnTo>
                    <a:pt x="15" y="50"/>
                  </a:lnTo>
                  <a:lnTo>
                    <a:pt x="14" y="50"/>
                  </a:lnTo>
                  <a:lnTo>
                    <a:pt x="13" y="49"/>
                  </a:lnTo>
                  <a:lnTo>
                    <a:pt x="13" y="48"/>
                  </a:lnTo>
                  <a:lnTo>
                    <a:pt x="13" y="47"/>
                  </a:lnTo>
                  <a:lnTo>
                    <a:pt x="13" y="46"/>
                  </a:lnTo>
                  <a:lnTo>
                    <a:pt x="13" y="45"/>
                  </a:lnTo>
                  <a:lnTo>
                    <a:pt x="13" y="44"/>
                  </a:lnTo>
                  <a:lnTo>
                    <a:pt x="13" y="44"/>
                  </a:lnTo>
                  <a:lnTo>
                    <a:pt x="12" y="44"/>
                  </a:lnTo>
                  <a:lnTo>
                    <a:pt x="11" y="43"/>
                  </a:lnTo>
                  <a:lnTo>
                    <a:pt x="9" y="43"/>
                  </a:lnTo>
                  <a:lnTo>
                    <a:pt x="9" y="42"/>
                  </a:lnTo>
                  <a:lnTo>
                    <a:pt x="8" y="42"/>
                  </a:lnTo>
                  <a:lnTo>
                    <a:pt x="8" y="41"/>
                  </a:lnTo>
                  <a:lnTo>
                    <a:pt x="8" y="39"/>
                  </a:lnTo>
                  <a:lnTo>
                    <a:pt x="8" y="39"/>
                  </a:lnTo>
                  <a:lnTo>
                    <a:pt x="8" y="38"/>
                  </a:lnTo>
                  <a:lnTo>
                    <a:pt x="8" y="37"/>
                  </a:lnTo>
                  <a:lnTo>
                    <a:pt x="8" y="37"/>
                  </a:lnTo>
                  <a:lnTo>
                    <a:pt x="8" y="36"/>
                  </a:lnTo>
                  <a:lnTo>
                    <a:pt x="9" y="31"/>
                  </a:lnTo>
                  <a:lnTo>
                    <a:pt x="9" y="30"/>
                  </a:lnTo>
                  <a:lnTo>
                    <a:pt x="9" y="29"/>
                  </a:lnTo>
                  <a:lnTo>
                    <a:pt x="9" y="29"/>
                  </a:lnTo>
                  <a:lnTo>
                    <a:pt x="9" y="28"/>
                  </a:lnTo>
                  <a:lnTo>
                    <a:pt x="8" y="27"/>
                  </a:lnTo>
                  <a:lnTo>
                    <a:pt x="8" y="26"/>
                  </a:lnTo>
                  <a:lnTo>
                    <a:pt x="8" y="26"/>
                  </a:lnTo>
                  <a:lnTo>
                    <a:pt x="8" y="24"/>
                  </a:lnTo>
                  <a:lnTo>
                    <a:pt x="8" y="24"/>
                  </a:lnTo>
                  <a:lnTo>
                    <a:pt x="8" y="23"/>
                  </a:lnTo>
                  <a:lnTo>
                    <a:pt x="8" y="22"/>
                  </a:lnTo>
                  <a:lnTo>
                    <a:pt x="7" y="21"/>
                  </a:lnTo>
                  <a:lnTo>
                    <a:pt x="6" y="21"/>
                  </a:lnTo>
                  <a:lnTo>
                    <a:pt x="5" y="21"/>
                  </a:lnTo>
                  <a:lnTo>
                    <a:pt x="5" y="20"/>
                  </a:lnTo>
                  <a:lnTo>
                    <a:pt x="4" y="20"/>
                  </a:lnTo>
                  <a:lnTo>
                    <a:pt x="3" y="19"/>
                  </a:lnTo>
                  <a:lnTo>
                    <a:pt x="2" y="18"/>
                  </a:lnTo>
                  <a:lnTo>
                    <a:pt x="2" y="18"/>
                  </a:lnTo>
                  <a:lnTo>
                    <a:pt x="2" y="17"/>
                  </a:lnTo>
                  <a:lnTo>
                    <a:pt x="2" y="16"/>
                  </a:lnTo>
                  <a:lnTo>
                    <a:pt x="2" y="16"/>
                  </a:lnTo>
                  <a:lnTo>
                    <a:pt x="2" y="15"/>
                  </a:lnTo>
                  <a:lnTo>
                    <a:pt x="1" y="13"/>
                  </a:lnTo>
                  <a:lnTo>
                    <a:pt x="1" y="13"/>
                  </a:lnTo>
                  <a:lnTo>
                    <a:pt x="1" y="12"/>
                  </a:lnTo>
                  <a:lnTo>
                    <a:pt x="1" y="11"/>
                  </a:lnTo>
                  <a:lnTo>
                    <a:pt x="1" y="11"/>
                  </a:lnTo>
                  <a:lnTo>
                    <a:pt x="1" y="10"/>
                  </a:lnTo>
                  <a:lnTo>
                    <a:pt x="2" y="9"/>
                  </a:lnTo>
                  <a:lnTo>
                    <a:pt x="1" y="8"/>
                  </a:lnTo>
                  <a:lnTo>
                    <a:pt x="1" y="7"/>
                  </a:lnTo>
                  <a:lnTo>
                    <a:pt x="1" y="6"/>
                  </a:lnTo>
                  <a:lnTo>
                    <a:pt x="1" y="5"/>
                  </a:lnTo>
                  <a:lnTo>
                    <a:pt x="0" y="5"/>
                  </a:lnTo>
                  <a:lnTo>
                    <a:pt x="0" y="4"/>
                  </a:lnTo>
                  <a:lnTo>
                    <a:pt x="0" y="3"/>
                  </a:lnTo>
                  <a:lnTo>
                    <a:pt x="1" y="2"/>
                  </a:lnTo>
                  <a:lnTo>
                    <a:pt x="0" y="1"/>
                  </a:lnTo>
                  <a:lnTo>
                    <a:pt x="1" y="0"/>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6" name="Freeform 16"/>
            <p:cNvSpPr>
              <a:spLocks/>
            </p:cNvSpPr>
            <p:nvPr/>
          </p:nvSpPr>
          <p:spPr bwMode="auto">
            <a:xfrm>
              <a:off x="1051859" y="421206"/>
              <a:ext cx="365074" cy="512798"/>
            </a:xfrm>
            <a:custGeom>
              <a:avLst/>
              <a:gdLst/>
              <a:ahLst/>
              <a:cxnLst>
                <a:cxn ang="0">
                  <a:pos x="53" y="59"/>
                </a:cxn>
                <a:cxn ang="0">
                  <a:pos x="61" y="57"/>
                </a:cxn>
                <a:cxn ang="0">
                  <a:pos x="65" y="52"/>
                </a:cxn>
                <a:cxn ang="0">
                  <a:pos x="72" y="46"/>
                </a:cxn>
                <a:cxn ang="0">
                  <a:pos x="74" y="40"/>
                </a:cxn>
                <a:cxn ang="0">
                  <a:pos x="80" y="31"/>
                </a:cxn>
                <a:cxn ang="0">
                  <a:pos x="84" y="21"/>
                </a:cxn>
                <a:cxn ang="0">
                  <a:pos x="89" y="13"/>
                </a:cxn>
                <a:cxn ang="0">
                  <a:pos x="94" y="9"/>
                </a:cxn>
                <a:cxn ang="0">
                  <a:pos x="101" y="6"/>
                </a:cxn>
                <a:cxn ang="0">
                  <a:pos x="111" y="3"/>
                </a:cxn>
                <a:cxn ang="0">
                  <a:pos x="120" y="3"/>
                </a:cxn>
                <a:cxn ang="0">
                  <a:pos x="130" y="8"/>
                </a:cxn>
                <a:cxn ang="0">
                  <a:pos x="137" y="8"/>
                </a:cxn>
                <a:cxn ang="0">
                  <a:pos x="147" y="8"/>
                </a:cxn>
                <a:cxn ang="0">
                  <a:pos x="157" y="11"/>
                </a:cxn>
                <a:cxn ang="0">
                  <a:pos x="168" y="12"/>
                </a:cxn>
                <a:cxn ang="0">
                  <a:pos x="173" y="20"/>
                </a:cxn>
                <a:cxn ang="0">
                  <a:pos x="178" y="26"/>
                </a:cxn>
                <a:cxn ang="0">
                  <a:pos x="186" y="33"/>
                </a:cxn>
                <a:cxn ang="0">
                  <a:pos x="194" y="42"/>
                </a:cxn>
                <a:cxn ang="0">
                  <a:pos x="200" y="47"/>
                </a:cxn>
                <a:cxn ang="0">
                  <a:pos x="207" y="53"/>
                </a:cxn>
                <a:cxn ang="0">
                  <a:pos x="213" y="63"/>
                </a:cxn>
                <a:cxn ang="0">
                  <a:pos x="213" y="73"/>
                </a:cxn>
                <a:cxn ang="0">
                  <a:pos x="218" y="81"/>
                </a:cxn>
                <a:cxn ang="0">
                  <a:pos x="221" y="90"/>
                </a:cxn>
                <a:cxn ang="0">
                  <a:pos x="225" y="96"/>
                </a:cxn>
                <a:cxn ang="0">
                  <a:pos x="232" y="104"/>
                </a:cxn>
                <a:cxn ang="0">
                  <a:pos x="230" y="112"/>
                </a:cxn>
                <a:cxn ang="0">
                  <a:pos x="236" y="124"/>
                </a:cxn>
                <a:cxn ang="0">
                  <a:pos x="243" y="129"/>
                </a:cxn>
                <a:cxn ang="0">
                  <a:pos x="251" y="138"/>
                </a:cxn>
                <a:cxn ang="0">
                  <a:pos x="258" y="149"/>
                </a:cxn>
                <a:cxn ang="0">
                  <a:pos x="261" y="158"/>
                </a:cxn>
                <a:cxn ang="0">
                  <a:pos x="197" y="203"/>
                </a:cxn>
                <a:cxn ang="0">
                  <a:pos x="203" y="202"/>
                </a:cxn>
                <a:cxn ang="0">
                  <a:pos x="211" y="226"/>
                </a:cxn>
                <a:cxn ang="0">
                  <a:pos x="167" y="252"/>
                </a:cxn>
                <a:cxn ang="0">
                  <a:pos x="185" y="270"/>
                </a:cxn>
                <a:cxn ang="0">
                  <a:pos x="193" y="283"/>
                </a:cxn>
                <a:cxn ang="0">
                  <a:pos x="204" y="314"/>
                </a:cxn>
                <a:cxn ang="0">
                  <a:pos x="207" y="322"/>
                </a:cxn>
                <a:cxn ang="0">
                  <a:pos x="217" y="327"/>
                </a:cxn>
                <a:cxn ang="0">
                  <a:pos x="227" y="331"/>
                </a:cxn>
                <a:cxn ang="0">
                  <a:pos x="224" y="338"/>
                </a:cxn>
                <a:cxn ang="0">
                  <a:pos x="201" y="335"/>
                </a:cxn>
                <a:cxn ang="0">
                  <a:pos x="183" y="381"/>
                </a:cxn>
                <a:cxn ang="0">
                  <a:pos x="136" y="364"/>
                </a:cxn>
                <a:cxn ang="0">
                  <a:pos x="59" y="353"/>
                </a:cxn>
                <a:cxn ang="0">
                  <a:pos x="54" y="360"/>
                </a:cxn>
                <a:cxn ang="0">
                  <a:pos x="43" y="356"/>
                </a:cxn>
                <a:cxn ang="0">
                  <a:pos x="34" y="351"/>
                </a:cxn>
                <a:cxn ang="0">
                  <a:pos x="30" y="340"/>
                </a:cxn>
                <a:cxn ang="0">
                  <a:pos x="25" y="333"/>
                </a:cxn>
                <a:cxn ang="0">
                  <a:pos x="19" y="324"/>
                </a:cxn>
                <a:cxn ang="0">
                  <a:pos x="16" y="316"/>
                </a:cxn>
                <a:cxn ang="0">
                  <a:pos x="26" y="313"/>
                </a:cxn>
                <a:cxn ang="0">
                  <a:pos x="20" y="303"/>
                </a:cxn>
                <a:cxn ang="0">
                  <a:pos x="24" y="295"/>
                </a:cxn>
                <a:cxn ang="0">
                  <a:pos x="30" y="286"/>
                </a:cxn>
                <a:cxn ang="0">
                  <a:pos x="14" y="219"/>
                </a:cxn>
              </a:cxnLst>
              <a:rect l="0" t="0" r="r" b="b"/>
              <a:pathLst>
                <a:path w="261" h="383">
                  <a:moveTo>
                    <a:pt x="48" y="57"/>
                  </a:moveTo>
                  <a:lnTo>
                    <a:pt x="48" y="57"/>
                  </a:lnTo>
                  <a:lnTo>
                    <a:pt x="48" y="58"/>
                  </a:lnTo>
                  <a:lnTo>
                    <a:pt x="49" y="58"/>
                  </a:lnTo>
                  <a:lnTo>
                    <a:pt x="49" y="59"/>
                  </a:lnTo>
                  <a:lnTo>
                    <a:pt x="49" y="60"/>
                  </a:lnTo>
                  <a:lnTo>
                    <a:pt x="50" y="60"/>
                  </a:lnTo>
                  <a:lnTo>
                    <a:pt x="50" y="59"/>
                  </a:lnTo>
                  <a:lnTo>
                    <a:pt x="51" y="59"/>
                  </a:lnTo>
                  <a:lnTo>
                    <a:pt x="51" y="60"/>
                  </a:lnTo>
                  <a:lnTo>
                    <a:pt x="51" y="60"/>
                  </a:lnTo>
                  <a:lnTo>
                    <a:pt x="52" y="60"/>
                  </a:lnTo>
                  <a:lnTo>
                    <a:pt x="53" y="59"/>
                  </a:lnTo>
                  <a:lnTo>
                    <a:pt x="54" y="60"/>
                  </a:lnTo>
                  <a:lnTo>
                    <a:pt x="54" y="60"/>
                  </a:lnTo>
                  <a:lnTo>
                    <a:pt x="55" y="60"/>
                  </a:lnTo>
                  <a:lnTo>
                    <a:pt x="56" y="60"/>
                  </a:lnTo>
                  <a:lnTo>
                    <a:pt x="56" y="60"/>
                  </a:lnTo>
                  <a:lnTo>
                    <a:pt x="57" y="60"/>
                  </a:lnTo>
                  <a:lnTo>
                    <a:pt x="58" y="60"/>
                  </a:lnTo>
                  <a:lnTo>
                    <a:pt x="59" y="60"/>
                  </a:lnTo>
                  <a:lnTo>
                    <a:pt x="59" y="60"/>
                  </a:lnTo>
                  <a:lnTo>
                    <a:pt x="59" y="60"/>
                  </a:lnTo>
                  <a:lnTo>
                    <a:pt x="59" y="59"/>
                  </a:lnTo>
                  <a:lnTo>
                    <a:pt x="60" y="58"/>
                  </a:lnTo>
                  <a:lnTo>
                    <a:pt x="61" y="57"/>
                  </a:lnTo>
                  <a:lnTo>
                    <a:pt x="61" y="57"/>
                  </a:lnTo>
                  <a:lnTo>
                    <a:pt x="61" y="56"/>
                  </a:lnTo>
                  <a:lnTo>
                    <a:pt x="61" y="55"/>
                  </a:lnTo>
                  <a:lnTo>
                    <a:pt x="61" y="55"/>
                  </a:lnTo>
                  <a:lnTo>
                    <a:pt x="61" y="55"/>
                  </a:lnTo>
                  <a:lnTo>
                    <a:pt x="62" y="54"/>
                  </a:lnTo>
                  <a:lnTo>
                    <a:pt x="62" y="53"/>
                  </a:lnTo>
                  <a:lnTo>
                    <a:pt x="63" y="53"/>
                  </a:lnTo>
                  <a:lnTo>
                    <a:pt x="63" y="52"/>
                  </a:lnTo>
                  <a:lnTo>
                    <a:pt x="64" y="52"/>
                  </a:lnTo>
                  <a:lnTo>
                    <a:pt x="64" y="52"/>
                  </a:lnTo>
                  <a:lnTo>
                    <a:pt x="65" y="52"/>
                  </a:lnTo>
                  <a:lnTo>
                    <a:pt x="65" y="52"/>
                  </a:lnTo>
                  <a:lnTo>
                    <a:pt x="65" y="51"/>
                  </a:lnTo>
                  <a:lnTo>
                    <a:pt x="66" y="51"/>
                  </a:lnTo>
                  <a:lnTo>
                    <a:pt x="67" y="50"/>
                  </a:lnTo>
                  <a:lnTo>
                    <a:pt x="67" y="50"/>
                  </a:lnTo>
                  <a:lnTo>
                    <a:pt x="67" y="49"/>
                  </a:lnTo>
                  <a:lnTo>
                    <a:pt x="68" y="48"/>
                  </a:lnTo>
                  <a:lnTo>
                    <a:pt x="68" y="47"/>
                  </a:lnTo>
                  <a:lnTo>
                    <a:pt x="68" y="47"/>
                  </a:lnTo>
                  <a:lnTo>
                    <a:pt x="69" y="47"/>
                  </a:lnTo>
                  <a:lnTo>
                    <a:pt x="69" y="47"/>
                  </a:lnTo>
                  <a:lnTo>
                    <a:pt x="71" y="47"/>
                  </a:lnTo>
                  <a:lnTo>
                    <a:pt x="71" y="47"/>
                  </a:lnTo>
                  <a:lnTo>
                    <a:pt x="72" y="46"/>
                  </a:lnTo>
                  <a:lnTo>
                    <a:pt x="73" y="47"/>
                  </a:lnTo>
                  <a:lnTo>
                    <a:pt x="73" y="46"/>
                  </a:lnTo>
                  <a:lnTo>
                    <a:pt x="73" y="45"/>
                  </a:lnTo>
                  <a:lnTo>
                    <a:pt x="73" y="44"/>
                  </a:lnTo>
                  <a:lnTo>
                    <a:pt x="74" y="44"/>
                  </a:lnTo>
                  <a:lnTo>
                    <a:pt x="74" y="45"/>
                  </a:lnTo>
                  <a:lnTo>
                    <a:pt x="75" y="44"/>
                  </a:lnTo>
                  <a:lnTo>
                    <a:pt x="76" y="44"/>
                  </a:lnTo>
                  <a:lnTo>
                    <a:pt x="76" y="43"/>
                  </a:lnTo>
                  <a:lnTo>
                    <a:pt x="75" y="42"/>
                  </a:lnTo>
                  <a:lnTo>
                    <a:pt x="74" y="42"/>
                  </a:lnTo>
                  <a:lnTo>
                    <a:pt x="74" y="42"/>
                  </a:lnTo>
                  <a:lnTo>
                    <a:pt x="74" y="40"/>
                  </a:lnTo>
                  <a:lnTo>
                    <a:pt x="75" y="39"/>
                  </a:lnTo>
                  <a:lnTo>
                    <a:pt x="75" y="39"/>
                  </a:lnTo>
                  <a:lnTo>
                    <a:pt x="75" y="38"/>
                  </a:lnTo>
                  <a:lnTo>
                    <a:pt x="76" y="36"/>
                  </a:lnTo>
                  <a:lnTo>
                    <a:pt x="76" y="35"/>
                  </a:lnTo>
                  <a:lnTo>
                    <a:pt x="77" y="35"/>
                  </a:lnTo>
                  <a:lnTo>
                    <a:pt x="77" y="35"/>
                  </a:lnTo>
                  <a:lnTo>
                    <a:pt x="78" y="35"/>
                  </a:lnTo>
                  <a:lnTo>
                    <a:pt x="79" y="34"/>
                  </a:lnTo>
                  <a:lnTo>
                    <a:pt x="79" y="34"/>
                  </a:lnTo>
                  <a:lnTo>
                    <a:pt x="80" y="33"/>
                  </a:lnTo>
                  <a:lnTo>
                    <a:pt x="80" y="32"/>
                  </a:lnTo>
                  <a:lnTo>
                    <a:pt x="80" y="31"/>
                  </a:lnTo>
                  <a:lnTo>
                    <a:pt x="80" y="31"/>
                  </a:lnTo>
                  <a:lnTo>
                    <a:pt x="80" y="30"/>
                  </a:lnTo>
                  <a:lnTo>
                    <a:pt x="80" y="29"/>
                  </a:lnTo>
                  <a:lnTo>
                    <a:pt x="80" y="29"/>
                  </a:lnTo>
                  <a:lnTo>
                    <a:pt x="80" y="28"/>
                  </a:lnTo>
                  <a:lnTo>
                    <a:pt x="80" y="27"/>
                  </a:lnTo>
                  <a:lnTo>
                    <a:pt x="81" y="26"/>
                  </a:lnTo>
                  <a:lnTo>
                    <a:pt x="81" y="26"/>
                  </a:lnTo>
                  <a:lnTo>
                    <a:pt x="82" y="25"/>
                  </a:lnTo>
                  <a:lnTo>
                    <a:pt x="82" y="24"/>
                  </a:lnTo>
                  <a:lnTo>
                    <a:pt x="82" y="23"/>
                  </a:lnTo>
                  <a:lnTo>
                    <a:pt x="84" y="21"/>
                  </a:lnTo>
                  <a:lnTo>
                    <a:pt x="84" y="21"/>
                  </a:lnTo>
                  <a:lnTo>
                    <a:pt x="84" y="20"/>
                  </a:lnTo>
                  <a:lnTo>
                    <a:pt x="85" y="20"/>
                  </a:lnTo>
                  <a:lnTo>
                    <a:pt x="85" y="19"/>
                  </a:lnTo>
                  <a:lnTo>
                    <a:pt x="85" y="18"/>
                  </a:lnTo>
                  <a:lnTo>
                    <a:pt x="85" y="18"/>
                  </a:lnTo>
                  <a:lnTo>
                    <a:pt x="85" y="18"/>
                  </a:lnTo>
                  <a:lnTo>
                    <a:pt x="86" y="18"/>
                  </a:lnTo>
                  <a:lnTo>
                    <a:pt x="86" y="16"/>
                  </a:lnTo>
                  <a:lnTo>
                    <a:pt x="86" y="16"/>
                  </a:lnTo>
                  <a:lnTo>
                    <a:pt x="87" y="15"/>
                  </a:lnTo>
                  <a:lnTo>
                    <a:pt x="87" y="15"/>
                  </a:lnTo>
                  <a:lnTo>
                    <a:pt x="88" y="14"/>
                  </a:lnTo>
                  <a:lnTo>
                    <a:pt x="89" y="13"/>
                  </a:lnTo>
                  <a:lnTo>
                    <a:pt x="90" y="13"/>
                  </a:lnTo>
                  <a:lnTo>
                    <a:pt x="89" y="12"/>
                  </a:lnTo>
                  <a:lnTo>
                    <a:pt x="89" y="11"/>
                  </a:lnTo>
                  <a:lnTo>
                    <a:pt x="90" y="11"/>
                  </a:lnTo>
                  <a:lnTo>
                    <a:pt x="90" y="11"/>
                  </a:lnTo>
                  <a:lnTo>
                    <a:pt x="90" y="10"/>
                  </a:lnTo>
                  <a:lnTo>
                    <a:pt x="90" y="9"/>
                  </a:lnTo>
                  <a:lnTo>
                    <a:pt x="90" y="8"/>
                  </a:lnTo>
                  <a:lnTo>
                    <a:pt x="91" y="8"/>
                  </a:lnTo>
                  <a:lnTo>
                    <a:pt x="92" y="9"/>
                  </a:lnTo>
                  <a:lnTo>
                    <a:pt x="93" y="9"/>
                  </a:lnTo>
                  <a:lnTo>
                    <a:pt x="93" y="9"/>
                  </a:lnTo>
                  <a:lnTo>
                    <a:pt x="94" y="9"/>
                  </a:lnTo>
                  <a:lnTo>
                    <a:pt x="95" y="8"/>
                  </a:lnTo>
                  <a:lnTo>
                    <a:pt x="95" y="8"/>
                  </a:lnTo>
                  <a:lnTo>
                    <a:pt x="96" y="8"/>
                  </a:lnTo>
                  <a:lnTo>
                    <a:pt x="96" y="8"/>
                  </a:lnTo>
                  <a:lnTo>
                    <a:pt x="97" y="8"/>
                  </a:lnTo>
                  <a:lnTo>
                    <a:pt x="98" y="8"/>
                  </a:lnTo>
                  <a:lnTo>
                    <a:pt x="98" y="8"/>
                  </a:lnTo>
                  <a:lnTo>
                    <a:pt x="98" y="8"/>
                  </a:lnTo>
                  <a:lnTo>
                    <a:pt x="99" y="8"/>
                  </a:lnTo>
                  <a:lnTo>
                    <a:pt x="100" y="8"/>
                  </a:lnTo>
                  <a:lnTo>
                    <a:pt x="100" y="8"/>
                  </a:lnTo>
                  <a:lnTo>
                    <a:pt x="101" y="7"/>
                  </a:lnTo>
                  <a:lnTo>
                    <a:pt x="101" y="6"/>
                  </a:lnTo>
                  <a:lnTo>
                    <a:pt x="103" y="6"/>
                  </a:lnTo>
                  <a:lnTo>
                    <a:pt x="103" y="6"/>
                  </a:lnTo>
                  <a:lnTo>
                    <a:pt x="104" y="6"/>
                  </a:lnTo>
                  <a:lnTo>
                    <a:pt x="106" y="7"/>
                  </a:lnTo>
                  <a:lnTo>
                    <a:pt x="107" y="8"/>
                  </a:lnTo>
                  <a:lnTo>
                    <a:pt x="108" y="8"/>
                  </a:lnTo>
                  <a:lnTo>
                    <a:pt x="108" y="8"/>
                  </a:lnTo>
                  <a:lnTo>
                    <a:pt x="109" y="8"/>
                  </a:lnTo>
                  <a:lnTo>
                    <a:pt x="109" y="6"/>
                  </a:lnTo>
                  <a:lnTo>
                    <a:pt x="110" y="5"/>
                  </a:lnTo>
                  <a:lnTo>
                    <a:pt x="110" y="4"/>
                  </a:lnTo>
                  <a:lnTo>
                    <a:pt x="111" y="3"/>
                  </a:lnTo>
                  <a:lnTo>
                    <a:pt x="111" y="3"/>
                  </a:lnTo>
                  <a:lnTo>
                    <a:pt x="111" y="2"/>
                  </a:lnTo>
                  <a:lnTo>
                    <a:pt x="111" y="1"/>
                  </a:lnTo>
                  <a:lnTo>
                    <a:pt x="112" y="0"/>
                  </a:lnTo>
                  <a:lnTo>
                    <a:pt x="113" y="0"/>
                  </a:lnTo>
                  <a:lnTo>
                    <a:pt x="113" y="0"/>
                  </a:lnTo>
                  <a:lnTo>
                    <a:pt x="113" y="0"/>
                  </a:lnTo>
                  <a:lnTo>
                    <a:pt x="115" y="0"/>
                  </a:lnTo>
                  <a:lnTo>
                    <a:pt x="116" y="1"/>
                  </a:lnTo>
                  <a:lnTo>
                    <a:pt x="116" y="1"/>
                  </a:lnTo>
                  <a:lnTo>
                    <a:pt x="117" y="1"/>
                  </a:lnTo>
                  <a:lnTo>
                    <a:pt x="117" y="2"/>
                  </a:lnTo>
                  <a:lnTo>
                    <a:pt x="119" y="3"/>
                  </a:lnTo>
                  <a:lnTo>
                    <a:pt x="120" y="3"/>
                  </a:lnTo>
                  <a:lnTo>
                    <a:pt x="121" y="3"/>
                  </a:lnTo>
                  <a:lnTo>
                    <a:pt x="121" y="3"/>
                  </a:lnTo>
                  <a:lnTo>
                    <a:pt x="122" y="3"/>
                  </a:lnTo>
                  <a:lnTo>
                    <a:pt x="123" y="5"/>
                  </a:lnTo>
                  <a:lnTo>
                    <a:pt x="123" y="5"/>
                  </a:lnTo>
                  <a:lnTo>
                    <a:pt x="124" y="6"/>
                  </a:lnTo>
                  <a:lnTo>
                    <a:pt x="126" y="7"/>
                  </a:lnTo>
                  <a:lnTo>
                    <a:pt x="126" y="7"/>
                  </a:lnTo>
                  <a:lnTo>
                    <a:pt x="127" y="7"/>
                  </a:lnTo>
                  <a:lnTo>
                    <a:pt x="128" y="7"/>
                  </a:lnTo>
                  <a:lnTo>
                    <a:pt x="128" y="8"/>
                  </a:lnTo>
                  <a:lnTo>
                    <a:pt x="129" y="8"/>
                  </a:lnTo>
                  <a:lnTo>
                    <a:pt x="130" y="8"/>
                  </a:lnTo>
                  <a:lnTo>
                    <a:pt x="131" y="8"/>
                  </a:lnTo>
                  <a:lnTo>
                    <a:pt x="130" y="7"/>
                  </a:lnTo>
                  <a:lnTo>
                    <a:pt x="131" y="7"/>
                  </a:lnTo>
                  <a:lnTo>
                    <a:pt x="131" y="6"/>
                  </a:lnTo>
                  <a:lnTo>
                    <a:pt x="131" y="7"/>
                  </a:lnTo>
                  <a:lnTo>
                    <a:pt x="133" y="7"/>
                  </a:lnTo>
                  <a:lnTo>
                    <a:pt x="134" y="7"/>
                  </a:lnTo>
                  <a:lnTo>
                    <a:pt x="134" y="6"/>
                  </a:lnTo>
                  <a:lnTo>
                    <a:pt x="135" y="6"/>
                  </a:lnTo>
                  <a:lnTo>
                    <a:pt x="135" y="7"/>
                  </a:lnTo>
                  <a:lnTo>
                    <a:pt x="136" y="8"/>
                  </a:lnTo>
                  <a:lnTo>
                    <a:pt x="137" y="8"/>
                  </a:lnTo>
                  <a:lnTo>
                    <a:pt x="137" y="8"/>
                  </a:lnTo>
                  <a:lnTo>
                    <a:pt x="138" y="8"/>
                  </a:lnTo>
                  <a:lnTo>
                    <a:pt x="139" y="8"/>
                  </a:lnTo>
                  <a:lnTo>
                    <a:pt x="140" y="8"/>
                  </a:lnTo>
                  <a:lnTo>
                    <a:pt x="141" y="8"/>
                  </a:lnTo>
                  <a:lnTo>
                    <a:pt x="142" y="8"/>
                  </a:lnTo>
                  <a:lnTo>
                    <a:pt x="142" y="8"/>
                  </a:lnTo>
                  <a:lnTo>
                    <a:pt x="143" y="8"/>
                  </a:lnTo>
                  <a:lnTo>
                    <a:pt x="144" y="8"/>
                  </a:lnTo>
                  <a:lnTo>
                    <a:pt x="144" y="8"/>
                  </a:lnTo>
                  <a:lnTo>
                    <a:pt x="145" y="9"/>
                  </a:lnTo>
                  <a:lnTo>
                    <a:pt x="146" y="9"/>
                  </a:lnTo>
                  <a:lnTo>
                    <a:pt x="146" y="8"/>
                  </a:lnTo>
                  <a:lnTo>
                    <a:pt x="147" y="8"/>
                  </a:lnTo>
                  <a:lnTo>
                    <a:pt x="147" y="9"/>
                  </a:lnTo>
                  <a:lnTo>
                    <a:pt x="148" y="10"/>
                  </a:lnTo>
                  <a:lnTo>
                    <a:pt x="149" y="10"/>
                  </a:lnTo>
                  <a:lnTo>
                    <a:pt x="150" y="11"/>
                  </a:lnTo>
                  <a:lnTo>
                    <a:pt x="151" y="11"/>
                  </a:lnTo>
                  <a:lnTo>
                    <a:pt x="152" y="10"/>
                  </a:lnTo>
                  <a:lnTo>
                    <a:pt x="154" y="11"/>
                  </a:lnTo>
                  <a:lnTo>
                    <a:pt x="154" y="11"/>
                  </a:lnTo>
                  <a:lnTo>
                    <a:pt x="155" y="11"/>
                  </a:lnTo>
                  <a:lnTo>
                    <a:pt x="155" y="11"/>
                  </a:lnTo>
                  <a:lnTo>
                    <a:pt x="155" y="11"/>
                  </a:lnTo>
                  <a:lnTo>
                    <a:pt x="156" y="11"/>
                  </a:lnTo>
                  <a:lnTo>
                    <a:pt x="157" y="11"/>
                  </a:lnTo>
                  <a:lnTo>
                    <a:pt x="157" y="11"/>
                  </a:lnTo>
                  <a:lnTo>
                    <a:pt x="159" y="11"/>
                  </a:lnTo>
                  <a:lnTo>
                    <a:pt x="159" y="10"/>
                  </a:lnTo>
                  <a:lnTo>
                    <a:pt x="160" y="9"/>
                  </a:lnTo>
                  <a:lnTo>
                    <a:pt x="161" y="9"/>
                  </a:lnTo>
                  <a:lnTo>
                    <a:pt x="161" y="10"/>
                  </a:lnTo>
                  <a:lnTo>
                    <a:pt x="162" y="11"/>
                  </a:lnTo>
                  <a:lnTo>
                    <a:pt x="162" y="11"/>
                  </a:lnTo>
                  <a:lnTo>
                    <a:pt x="163" y="11"/>
                  </a:lnTo>
                  <a:lnTo>
                    <a:pt x="165" y="11"/>
                  </a:lnTo>
                  <a:lnTo>
                    <a:pt x="166" y="11"/>
                  </a:lnTo>
                  <a:lnTo>
                    <a:pt x="167" y="12"/>
                  </a:lnTo>
                  <a:lnTo>
                    <a:pt x="168" y="12"/>
                  </a:lnTo>
                  <a:lnTo>
                    <a:pt x="168" y="12"/>
                  </a:lnTo>
                  <a:lnTo>
                    <a:pt x="169" y="12"/>
                  </a:lnTo>
                  <a:lnTo>
                    <a:pt x="169" y="13"/>
                  </a:lnTo>
                  <a:lnTo>
                    <a:pt x="169" y="13"/>
                  </a:lnTo>
                  <a:lnTo>
                    <a:pt x="170" y="13"/>
                  </a:lnTo>
                  <a:lnTo>
                    <a:pt x="170" y="14"/>
                  </a:lnTo>
                  <a:lnTo>
                    <a:pt x="170" y="15"/>
                  </a:lnTo>
                  <a:lnTo>
                    <a:pt x="170" y="16"/>
                  </a:lnTo>
                  <a:lnTo>
                    <a:pt x="171" y="16"/>
                  </a:lnTo>
                  <a:lnTo>
                    <a:pt x="171" y="18"/>
                  </a:lnTo>
                  <a:lnTo>
                    <a:pt x="171" y="19"/>
                  </a:lnTo>
                  <a:lnTo>
                    <a:pt x="172" y="19"/>
                  </a:lnTo>
                  <a:lnTo>
                    <a:pt x="173" y="20"/>
                  </a:lnTo>
                  <a:lnTo>
                    <a:pt x="174" y="19"/>
                  </a:lnTo>
                  <a:lnTo>
                    <a:pt x="175" y="20"/>
                  </a:lnTo>
                  <a:lnTo>
                    <a:pt x="175" y="21"/>
                  </a:lnTo>
                  <a:lnTo>
                    <a:pt x="175" y="23"/>
                  </a:lnTo>
                  <a:lnTo>
                    <a:pt x="175" y="24"/>
                  </a:lnTo>
                  <a:lnTo>
                    <a:pt x="175" y="24"/>
                  </a:lnTo>
                  <a:lnTo>
                    <a:pt x="175" y="25"/>
                  </a:lnTo>
                  <a:lnTo>
                    <a:pt x="176" y="24"/>
                  </a:lnTo>
                  <a:lnTo>
                    <a:pt x="177" y="24"/>
                  </a:lnTo>
                  <a:lnTo>
                    <a:pt x="178" y="24"/>
                  </a:lnTo>
                  <a:lnTo>
                    <a:pt x="178" y="24"/>
                  </a:lnTo>
                  <a:lnTo>
                    <a:pt x="179" y="24"/>
                  </a:lnTo>
                  <a:lnTo>
                    <a:pt x="178" y="26"/>
                  </a:lnTo>
                  <a:lnTo>
                    <a:pt x="178" y="26"/>
                  </a:lnTo>
                  <a:lnTo>
                    <a:pt x="178" y="27"/>
                  </a:lnTo>
                  <a:lnTo>
                    <a:pt x="178" y="29"/>
                  </a:lnTo>
                  <a:lnTo>
                    <a:pt x="178" y="29"/>
                  </a:lnTo>
                  <a:lnTo>
                    <a:pt x="179" y="29"/>
                  </a:lnTo>
                  <a:lnTo>
                    <a:pt x="180" y="29"/>
                  </a:lnTo>
                  <a:lnTo>
                    <a:pt x="182" y="30"/>
                  </a:lnTo>
                  <a:lnTo>
                    <a:pt x="183" y="30"/>
                  </a:lnTo>
                  <a:lnTo>
                    <a:pt x="183" y="31"/>
                  </a:lnTo>
                  <a:lnTo>
                    <a:pt x="183" y="31"/>
                  </a:lnTo>
                  <a:lnTo>
                    <a:pt x="184" y="33"/>
                  </a:lnTo>
                  <a:lnTo>
                    <a:pt x="185" y="33"/>
                  </a:lnTo>
                  <a:lnTo>
                    <a:pt x="186" y="33"/>
                  </a:lnTo>
                  <a:lnTo>
                    <a:pt x="186" y="34"/>
                  </a:lnTo>
                  <a:lnTo>
                    <a:pt x="187" y="34"/>
                  </a:lnTo>
                  <a:lnTo>
                    <a:pt x="188" y="34"/>
                  </a:lnTo>
                  <a:lnTo>
                    <a:pt x="189" y="34"/>
                  </a:lnTo>
                  <a:lnTo>
                    <a:pt x="190" y="34"/>
                  </a:lnTo>
                  <a:lnTo>
                    <a:pt x="190" y="36"/>
                  </a:lnTo>
                  <a:lnTo>
                    <a:pt x="191" y="37"/>
                  </a:lnTo>
                  <a:lnTo>
                    <a:pt x="191" y="38"/>
                  </a:lnTo>
                  <a:lnTo>
                    <a:pt x="191" y="39"/>
                  </a:lnTo>
                  <a:lnTo>
                    <a:pt x="191" y="39"/>
                  </a:lnTo>
                  <a:lnTo>
                    <a:pt x="192" y="41"/>
                  </a:lnTo>
                  <a:lnTo>
                    <a:pt x="193" y="42"/>
                  </a:lnTo>
                  <a:lnTo>
                    <a:pt x="194" y="42"/>
                  </a:lnTo>
                  <a:lnTo>
                    <a:pt x="195" y="42"/>
                  </a:lnTo>
                  <a:lnTo>
                    <a:pt x="195" y="43"/>
                  </a:lnTo>
                  <a:lnTo>
                    <a:pt x="196" y="43"/>
                  </a:lnTo>
                  <a:lnTo>
                    <a:pt x="196" y="43"/>
                  </a:lnTo>
                  <a:lnTo>
                    <a:pt x="196" y="44"/>
                  </a:lnTo>
                  <a:lnTo>
                    <a:pt x="197" y="44"/>
                  </a:lnTo>
                  <a:lnTo>
                    <a:pt x="198" y="44"/>
                  </a:lnTo>
                  <a:lnTo>
                    <a:pt x="198" y="45"/>
                  </a:lnTo>
                  <a:lnTo>
                    <a:pt x="199" y="45"/>
                  </a:lnTo>
                  <a:lnTo>
                    <a:pt x="199" y="46"/>
                  </a:lnTo>
                  <a:lnTo>
                    <a:pt x="200" y="46"/>
                  </a:lnTo>
                  <a:lnTo>
                    <a:pt x="200" y="47"/>
                  </a:lnTo>
                  <a:lnTo>
                    <a:pt x="200" y="47"/>
                  </a:lnTo>
                  <a:lnTo>
                    <a:pt x="200" y="48"/>
                  </a:lnTo>
                  <a:lnTo>
                    <a:pt x="201" y="48"/>
                  </a:lnTo>
                  <a:lnTo>
                    <a:pt x="201" y="48"/>
                  </a:lnTo>
                  <a:lnTo>
                    <a:pt x="202" y="49"/>
                  </a:lnTo>
                  <a:lnTo>
                    <a:pt x="203" y="49"/>
                  </a:lnTo>
                  <a:lnTo>
                    <a:pt x="203" y="50"/>
                  </a:lnTo>
                  <a:lnTo>
                    <a:pt x="204" y="50"/>
                  </a:lnTo>
                  <a:lnTo>
                    <a:pt x="204" y="50"/>
                  </a:lnTo>
                  <a:lnTo>
                    <a:pt x="205" y="50"/>
                  </a:lnTo>
                  <a:lnTo>
                    <a:pt x="205" y="51"/>
                  </a:lnTo>
                  <a:lnTo>
                    <a:pt x="205" y="52"/>
                  </a:lnTo>
                  <a:lnTo>
                    <a:pt x="206" y="52"/>
                  </a:lnTo>
                  <a:lnTo>
                    <a:pt x="207" y="53"/>
                  </a:lnTo>
                  <a:lnTo>
                    <a:pt x="207" y="54"/>
                  </a:lnTo>
                  <a:lnTo>
                    <a:pt x="207" y="55"/>
                  </a:lnTo>
                  <a:lnTo>
                    <a:pt x="207" y="55"/>
                  </a:lnTo>
                  <a:lnTo>
                    <a:pt x="207" y="56"/>
                  </a:lnTo>
                  <a:lnTo>
                    <a:pt x="207" y="57"/>
                  </a:lnTo>
                  <a:lnTo>
                    <a:pt x="208" y="57"/>
                  </a:lnTo>
                  <a:lnTo>
                    <a:pt x="209" y="57"/>
                  </a:lnTo>
                  <a:lnTo>
                    <a:pt x="209" y="58"/>
                  </a:lnTo>
                  <a:lnTo>
                    <a:pt x="209" y="59"/>
                  </a:lnTo>
                  <a:lnTo>
                    <a:pt x="210" y="60"/>
                  </a:lnTo>
                  <a:lnTo>
                    <a:pt x="212" y="60"/>
                  </a:lnTo>
                  <a:lnTo>
                    <a:pt x="212" y="61"/>
                  </a:lnTo>
                  <a:lnTo>
                    <a:pt x="213" y="63"/>
                  </a:lnTo>
                  <a:lnTo>
                    <a:pt x="213" y="63"/>
                  </a:lnTo>
                  <a:lnTo>
                    <a:pt x="213" y="64"/>
                  </a:lnTo>
                  <a:lnTo>
                    <a:pt x="213" y="65"/>
                  </a:lnTo>
                  <a:lnTo>
                    <a:pt x="213" y="66"/>
                  </a:lnTo>
                  <a:lnTo>
                    <a:pt x="213" y="68"/>
                  </a:lnTo>
                  <a:lnTo>
                    <a:pt x="214" y="68"/>
                  </a:lnTo>
                  <a:lnTo>
                    <a:pt x="214" y="68"/>
                  </a:lnTo>
                  <a:lnTo>
                    <a:pt x="214" y="69"/>
                  </a:lnTo>
                  <a:lnTo>
                    <a:pt x="214" y="70"/>
                  </a:lnTo>
                  <a:lnTo>
                    <a:pt x="214" y="70"/>
                  </a:lnTo>
                  <a:lnTo>
                    <a:pt x="214" y="71"/>
                  </a:lnTo>
                  <a:lnTo>
                    <a:pt x="214" y="72"/>
                  </a:lnTo>
                  <a:lnTo>
                    <a:pt x="213" y="73"/>
                  </a:lnTo>
                  <a:lnTo>
                    <a:pt x="214" y="73"/>
                  </a:lnTo>
                  <a:lnTo>
                    <a:pt x="214" y="75"/>
                  </a:lnTo>
                  <a:lnTo>
                    <a:pt x="214" y="75"/>
                  </a:lnTo>
                  <a:lnTo>
                    <a:pt x="215" y="75"/>
                  </a:lnTo>
                  <a:lnTo>
                    <a:pt x="217" y="75"/>
                  </a:lnTo>
                  <a:lnTo>
                    <a:pt x="216" y="76"/>
                  </a:lnTo>
                  <a:lnTo>
                    <a:pt x="217" y="78"/>
                  </a:lnTo>
                  <a:lnTo>
                    <a:pt x="217" y="78"/>
                  </a:lnTo>
                  <a:lnTo>
                    <a:pt x="217" y="79"/>
                  </a:lnTo>
                  <a:lnTo>
                    <a:pt x="218" y="79"/>
                  </a:lnTo>
                  <a:lnTo>
                    <a:pt x="217" y="81"/>
                  </a:lnTo>
                  <a:lnTo>
                    <a:pt x="218" y="81"/>
                  </a:lnTo>
                  <a:lnTo>
                    <a:pt x="218" y="81"/>
                  </a:lnTo>
                  <a:lnTo>
                    <a:pt x="219" y="81"/>
                  </a:lnTo>
                  <a:lnTo>
                    <a:pt x="219" y="81"/>
                  </a:lnTo>
                  <a:lnTo>
                    <a:pt x="219" y="81"/>
                  </a:lnTo>
                  <a:lnTo>
                    <a:pt x="220" y="83"/>
                  </a:lnTo>
                  <a:lnTo>
                    <a:pt x="220" y="83"/>
                  </a:lnTo>
                  <a:lnTo>
                    <a:pt x="220" y="84"/>
                  </a:lnTo>
                  <a:lnTo>
                    <a:pt x="220" y="86"/>
                  </a:lnTo>
                  <a:lnTo>
                    <a:pt x="221" y="86"/>
                  </a:lnTo>
                  <a:lnTo>
                    <a:pt x="222" y="87"/>
                  </a:lnTo>
                  <a:lnTo>
                    <a:pt x="222" y="88"/>
                  </a:lnTo>
                  <a:lnTo>
                    <a:pt x="222" y="88"/>
                  </a:lnTo>
                  <a:lnTo>
                    <a:pt x="222" y="89"/>
                  </a:lnTo>
                  <a:lnTo>
                    <a:pt x="221" y="90"/>
                  </a:lnTo>
                  <a:lnTo>
                    <a:pt x="221" y="91"/>
                  </a:lnTo>
                  <a:lnTo>
                    <a:pt x="222" y="91"/>
                  </a:lnTo>
                  <a:lnTo>
                    <a:pt x="222" y="92"/>
                  </a:lnTo>
                  <a:lnTo>
                    <a:pt x="222" y="93"/>
                  </a:lnTo>
                  <a:lnTo>
                    <a:pt x="222" y="93"/>
                  </a:lnTo>
                  <a:lnTo>
                    <a:pt x="222" y="94"/>
                  </a:lnTo>
                  <a:lnTo>
                    <a:pt x="223" y="94"/>
                  </a:lnTo>
                  <a:lnTo>
                    <a:pt x="223" y="94"/>
                  </a:lnTo>
                  <a:lnTo>
                    <a:pt x="224" y="94"/>
                  </a:lnTo>
                  <a:lnTo>
                    <a:pt x="225" y="94"/>
                  </a:lnTo>
                  <a:lnTo>
                    <a:pt x="225" y="94"/>
                  </a:lnTo>
                  <a:lnTo>
                    <a:pt x="225" y="95"/>
                  </a:lnTo>
                  <a:lnTo>
                    <a:pt x="225" y="96"/>
                  </a:lnTo>
                  <a:lnTo>
                    <a:pt x="225" y="96"/>
                  </a:lnTo>
                  <a:lnTo>
                    <a:pt x="225" y="96"/>
                  </a:lnTo>
                  <a:lnTo>
                    <a:pt x="226" y="98"/>
                  </a:lnTo>
                  <a:lnTo>
                    <a:pt x="227" y="99"/>
                  </a:lnTo>
                  <a:lnTo>
                    <a:pt x="228" y="99"/>
                  </a:lnTo>
                  <a:lnTo>
                    <a:pt x="228" y="99"/>
                  </a:lnTo>
                  <a:lnTo>
                    <a:pt x="227" y="100"/>
                  </a:lnTo>
                  <a:lnTo>
                    <a:pt x="227" y="101"/>
                  </a:lnTo>
                  <a:lnTo>
                    <a:pt x="227" y="102"/>
                  </a:lnTo>
                  <a:lnTo>
                    <a:pt x="228" y="104"/>
                  </a:lnTo>
                  <a:lnTo>
                    <a:pt x="229" y="104"/>
                  </a:lnTo>
                  <a:lnTo>
                    <a:pt x="230" y="104"/>
                  </a:lnTo>
                  <a:lnTo>
                    <a:pt x="232" y="104"/>
                  </a:lnTo>
                  <a:lnTo>
                    <a:pt x="232" y="105"/>
                  </a:lnTo>
                  <a:lnTo>
                    <a:pt x="231" y="106"/>
                  </a:lnTo>
                  <a:lnTo>
                    <a:pt x="230" y="106"/>
                  </a:lnTo>
                  <a:lnTo>
                    <a:pt x="230" y="106"/>
                  </a:lnTo>
                  <a:lnTo>
                    <a:pt x="230" y="107"/>
                  </a:lnTo>
                  <a:lnTo>
                    <a:pt x="230" y="107"/>
                  </a:lnTo>
                  <a:lnTo>
                    <a:pt x="230" y="108"/>
                  </a:lnTo>
                  <a:lnTo>
                    <a:pt x="231" y="109"/>
                  </a:lnTo>
                  <a:lnTo>
                    <a:pt x="231" y="109"/>
                  </a:lnTo>
                  <a:lnTo>
                    <a:pt x="231" y="110"/>
                  </a:lnTo>
                  <a:lnTo>
                    <a:pt x="231" y="111"/>
                  </a:lnTo>
                  <a:lnTo>
                    <a:pt x="231" y="112"/>
                  </a:lnTo>
                  <a:lnTo>
                    <a:pt x="230" y="112"/>
                  </a:lnTo>
                  <a:lnTo>
                    <a:pt x="231" y="112"/>
                  </a:lnTo>
                  <a:lnTo>
                    <a:pt x="231" y="113"/>
                  </a:lnTo>
                  <a:lnTo>
                    <a:pt x="232" y="114"/>
                  </a:lnTo>
                  <a:lnTo>
                    <a:pt x="232" y="115"/>
                  </a:lnTo>
                  <a:lnTo>
                    <a:pt x="232" y="116"/>
                  </a:lnTo>
                  <a:lnTo>
                    <a:pt x="234" y="118"/>
                  </a:lnTo>
                  <a:lnTo>
                    <a:pt x="234" y="119"/>
                  </a:lnTo>
                  <a:lnTo>
                    <a:pt x="233" y="120"/>
                  </a:lnTo>
                  <a:lnTo>
                    <a:pt x="234" y="121"/>
                  </a:lnTo>
                  <a:lnTo>
                    <a:pt x="235" y="122"/>
                  </a:lnTo>
                  <a:lnTo>
                    <a:pt x="235" y="122"/>
                  </a:lnTo>
                  <a:lnTo>
                    <a:pt x="235" y="123"/>
                  </a:lnTo>
                  <a:lnTo>
                    <a:pt x="236" y="124"/>
                  </a:lnTo>
                  <a:lnTo>
                    <a:pt x="238" y="124"/>
                  </a:lnTo>
                  <a:lnTo>
                    <a:pt x="238" y="124"/>
                  </a:lnTo>
                  <a:lnTo>
                    <a:pt x="238" y="125"/>
                  </a:lnTo>
                  <a:lnTo>
                    <a:pt x="238" y="126"/>
                  </a:lnTo>
                  <a:lnTo>
                    <a:pt x="238" y="127"/>
                  </a:lnTo>
                  <a:lnTo>
                    <a:pt x="239" y="127"/>
                  </a:lnTo>
                  <a:lnTo>
                    <a:pt x="240" y="127"/>
                  </a:lnTo>
                  <a:lnTo>
                    <a:pt x="240" y="127"/>
                  </a:lnTo>
                  <a:lnTo>
                    <a:pt x="240" y="128"/>
                  </a:lnTo>
                  <a:lnTo>
                    <a:pt x="241" y="128"/>
                  </a:lnTo>
                  <a:lnTo>
                    <a:pt x="241" y="129"/>
                  </a:lnTo>
                  <a:lnTo>
                    <a:pt x="242" y="129"/>
                  </a:lnTo>
                  <a:lnTo>
                    <a:pt x="243" y="129"/>
                  </a:lnTo>
                  <a:lnTo>
                    <a:pt x="244" y="130"/>
                  </a:lnTo>
                  <a:lnTo>
                    <a:pt x="246" y="130"/>
                  </a:lnTo>
                  <a:lnTo>
                    <a:pt x="246" y="131"/>
                  </a:lnTo>
                  <a:lnTo>
                    <a:pt x="247" y="132"/>
                  </a:lnTo>
                  <a:lnTo>
                    <a:pt x="248" y="133"/>
                  </a:lnTo>
                  <a:lnTo>
                    <a:pt x="248" y="134"/>
                  </a:lnTo>
                  <a:lnTo>
                    <a:pt x="248" y="134"/>
                  </a:lnTo>
                  <a:lnTo>
                    <a:pt x="248" y="135"/>
                  </a:lnTo>
                  <a:lnTo>
                    <a:pt x="248" y="135"/>
                  </a:lnTo>
                  <a:lnTo>
                    <a:pt x="250" y="136"/>
                  </a:lnTo>
                  <a:lnTo>
                    <a:pt x="251" y="137"/>
                  </a:lnTo>
                  <a:lnTo>
                    <a:pt x="251" y="138"/>
                  </a:lnTo>
                  <a:lnTo>
                    <a:pt x="251" y="138"/>
                  </a:lnTo>
                  <a:lnTo>
                    <a:pt x="251" y="140"/>
                  </a:lnTo>
                  <a:lnTo>
                    <a:pt x="251" y="140"/>
                  </a:lnTo>
                  <a:lnTo>
                    <a:pt x="252" y="142"/>
                  </a:lnTo>
                  <a:lnTo>
                    <a:pt x="253" y="143"/>
                  </a:lnTo>
                  <a:lnTo>
                    <a:pt x="256" y="143"/>
                  </a:lnTo>
                  <a:lnTo>
                    <a:pt x="256" y="143"/>
                  </a:lnTo>
                  <a:lnTo>
                    <a:pt x="255" y="145"/>
                  </a:lnTo>
                  <a:lnTo>
                    <a:pt x="255" y="146"/>
                  </a:lnTo>
                  <a:lnTo>
                    <a:pt x="256" y="146"/>
                  </a:lnTo>
                  <a:lnTo>
                    <a:pt x="256" y="147"/>
                  </a:lnTo>
                  <a:lnTo>
                    <a:pt x="257" y="148"/>
                  </a:lnTo>
                  <a:lnTo>
                    <a:pt x="258" y="148"/>
                  </a:lnTo>
                  <a:lnTo>
                    <a:pt x="258" y="149"/>
                  </a:lnTo>
                  <a:lnTo>
                    <a:pt x="257" y="150"/>
                  </a:lnTo>
                  <a:lnTo>
                    <a:pt x="257" y="151"/>
                  </a:lnTo>
                  <a:lnTo>
                    <a:pt x="257" y="151"/>
                  </a:lnTo>
                  <a:lnTo>
                    <a:pt x="258" y="152"/>
                  </a:lnTo>
                  <a:lnTo>
                    <a:pt x="258" y="152"/>
                  </a:lnTo>
                  <a:lnTo>
                    <a:pt x="258" y="153"/>
                  </a:lnTo>
                  <a:lnTo>
                    <a:pt x="258" y="153"/>
                  </a:lnTo>
                  <a:lnTo>
                    <a:pt x="258" y="154"/>
                  </a:lnTo>
                  <a:lnTo>
                    <a:pt x="258" y="156"/>
                  </a:lnTo>
                  <a:lnTo>
                    <a:pt x="259" y="156"/>
                  </a:lnTo>
                  <a:lnTo>
                    <a:pt x="260" y="156"/>
                  </a:lnTo>
                  <a:lnTo>
                    <a:pt x="261" y="157"/>
                  </a:lnTo>
                  <a:lnTo>
                    <a:pt x="261" y="158"/>
                  </a:lnTo>
                  <a:lnTo>
                    <a:pt x="251" y="166"/>
                  </a:lnTo>
                  <a:lnTo>
                    <a:pt x="240" y="154"/>
                  </a:lnTo>
                  <a:lnTo>
                    <a:pt x="230" y="161"/>
                  </a:lnTo>
                  <a:lnTo>
                    <a:pt x="225" y="176"/>
                  </a:lnTo>
                  <a:lnTo>
                    <a:pt x="223" y="181"/>
                  </a:lnTo>
                  <a:lnTo>
                    <a:pt x="220" y="182"/>
                  </a:lnTo>
                  <a:lnTo>
                    <a:pt x="207" y="185"/>
                  </a:lnTo>
                  <a:lnTo>
                    <a:pt x="199" y="192"/>
                  </a:lnTo>
                  <a:lnTo>
                    <a:pt x="195" y="195"/>
                  </a:lnTo>
                  <a:lnTo>
                    <a:pt x="196" y="204"/>
                  </a:lnTo>
                  <a:lnTo>
                    <a:pt x="196" y="205"/>
                  </a:lnTo>
                  <a:lnTo>
                    <a:pt x="196" y="204"/>
                  </a:lnTo>
                  <a:lnTo>
                    <a:pt x="197" y="203"/>
                  </a:lnTo>
                  <a:lnTo>
                    <a:pt x="198" y="203"/>
                  </a:lnTo>
                  <a:lnTo>
                    <a:pt x="199" y="203"/>
                  </a:lnTo>
                  <a:lnTo>
                    <a:pt x="198" y="204"/>
                  </a:lnTo>
                  <a:lnTo>
                    <a:pt x="199" y="205"/>
                  </a:lnTo>
                  <a:lnTo>
                    <a:pt x="199" y="205"/>
                  </a:lnTo>
                  <a:lnTo>
                    <a:pt x="200" y="205"/>
                  </a:lnTo>
                  <a:lnTo>
                    <a:pt x="201" y="204"/>
                  </a:lnTo>
                  <a:lnTo>
                    <a:pt x="201" y="203"/>
                  </a:lnTo>
                  <a:lnTo>
                    <a:pt x="201" y="202"/>
                  </a:lnTo>
                  <a:lnTo>
                    <a:pt x="201" y="201"/>
                  </a:lnTo>
                  <a:lnTo>
                    <a:pt x="201" y="201"/>
                  </a:lnTo>
                  <a:lnTo>
                    <a:pt x="202" y="202"/>
                  </a:lnTo>
                  <a:lnTo>
                    <a:pt x="203" y="202"/>
                  </a:lnTo>
                  <a:lnTo>
                    <a:pt x="204" y="201"/>
                  </a:lnTo>
                  <a:lnTo>
                    <a:pt x="204" y="202"/>
                  </a:lnTo>
                  <a:lnTo>
                    <a:pt x="205" y="203"/>
                  </a:lnTo>
                  <a:lnTo>
                    <a:pt x="205" y="203"/>
                  </a:lnTo>
                  <a:lnTo>
                    <a:pt x="206" y="203"/>
                  </a:lnTo>
                  <a:lnTo>
                    <a:pt x="213" y="206"/>
                  </a:lnTo>
                  <a:lnTo>
                    <a:pt x="213" y="221"/>
                  </a:lnTo>
                  <a:lnTo>
                    <a:pt x="213" y="222"/>
                  </a:lnTo>
                  <a:lnTo>
                    <a:pt x="212" y="223"/>
                  </a:lnTo>
                  <a:lnTo>
                    <a:pt x="212" y="224"/>
                  </a:lnTo>
                  <a:lnTo>
                    <a:pt x="212" y="225"/>
                  </a:lnTo>
                  <a:lnTo>
                    <a:pt x="211" y="226"/>
                  </a:lnTo>
                  <a:lnTo>
                    <a:pt x="211" y="226"/>
                  </a:lnTo>
                  <a:lnTo>
                    <a:pt x="211" y="227"/>
                  </a:lnTo>
                  <a:lnTo>
                    <a:pt x="209" y="228"/>
                  </a:lnTo>
                  <a:lnTo>
                    <a:pt x="209" y="228"/>
                  </a:lnTo>
                  <a:lnTo>
                    <a:pt x="208" y="229"/>
                  </a:lnTo>
                  <a:lnTo>
                    <a:pt x="207" y="229"/>
                  </a:lnTo>
                  <a:lnTo>
                    <a:pt x="207" y="230"/>
                  </a:lnTo>
                  <a:lnTo>
                    <a:pt x="207" y="231"/>
                  </a:lnTo>
                  <a:lnTo>
                    <a:pt x="207" y="231"/>
                  </a:lnTo>
                  <a:lnTo>
                    <a:pt x="204" y="234"/>
                  </a:lnTo>
                  <a:lnTo>
                    <a:pt x="201" y="237"/>
                  </a:lnTo>
                  <a:lnTo>
                    <a:pt x="197" y="229"/>
                  </a:lnTo>
                  <a:lnTo>
                    <a:pt x="179" y="242"/>
                  </a:lnTo>
                  <a:lnTo>
                    <a:pt x="167" y="252"/>
                  </a:lnTo>
                  <a:lnTo>
                    <a:pt x="175" y="262"/>
                  </a:lnTo>
                  <a:lnTo>
                    <a:pt x="175" y="265"/>
                  </a:lnTo>
                  <a:lnTo>
                    <a:pt x="176" y="265"/>
                  </a:lnTo>
                  <a:lnTo>
                    <a:pt x="177" y="265"/>
                  </a:lnTo>
                  <a:lnTo>
                    <a:pt x="178" y="265"/>
                  </a:lnTo>
                  <a:lnTo>
                    <a:pt x="179" y="266"/>
                  </a:lnTo>
                  <a:lnTo>
                    <a:pt x="180" y="266"/>
                  </a:lnTo>
                  <a:lnTo>
                    <a:pt x="181" y="266"/>
                  </a:lnTo>
                  <a:lnTo>
                    <a:pt x="182" y="267"/>
                  </a:lnTo>
                  <a:lnTo>
                    <a:pt x="183" y="267"/>
                  </a:lnTo>
                  <a:lnTo>
                    <a:pt x="183" y="268"/>
                  </a:lnTo>
                  <a:lnTo>
                    <a:pt x="184" y="269"/>
                  </a:lnTo>
                  <a:lnTo>
                    <a:pt x="185" y="270"/>
                  </a:lnTo>
                  <a:lnTo>
                    <a:pt x="185" y="270"/>
                  </a:lnTo>
                  <a:lnTo>
                    <a:pt x="185" y="271"/>
                  </a:lnTo>
                  <a:lnTo>
                    <a:pt x="186" y="273"/>
                  </a:lnTo>
                  <a:lnTo>
                    <a:pt x="186" y="273"/>
                  </a:lnTo>
                  <a:lnTo>
                    <a:pt x="186" y="274"/>
                  </a:lnTo>
                  <a:lnTo>
                    <a:pt x="186" y="275"/>
                  </a:lnTo>
                  <a:lnTo>
                    <a:pt x="186" y="276"/>
                  </a:lnTo>
                  <a:lnTo>
                    <a:pt x="186" y="277"/>
                  </a:lnTo>
                  <a:lnTo>
                    <a:pt x="186" y="278"/>
                  </a:lnTo>
                  <a:lnTo>
                    <a:pt x="186" y="278"/>
                  </a:lnTo>
                  <a:lnTo>
                    <a:pt x="185" y="279"/>
                  </a:lnTo>
                  <a:lnTo>
                    <a:pt x="186" y="281"/>
                  </a:lnTo>
                  <a:lnTo>
                    <a:pt x="193" y="283"/>
                  </a:lnTo>
                  <a:lnTo>
                    <a:pt x="189" y="294"/>
                  </a:lnTo>
                  <a:lnTo>
                    <a:pt x="191" y="299"/>
                  </a:lnTo>
                  <a:lnTo>
                    <a:pt x="196" y="307"/>
                  </a:lnTo>
                  <a:lnTo>
                    <a:pt x="197" y="309"/>
                  </a:lnTo>
                  <a:lnTo>
                    <a:pt x="198" y="309"/>
                  </a:lnTo>
                  <a:lnTo>
                    <a:pt x="199" y="310"/>
                  </a:lnTo>
                  <a:lnTo>
                    <a:pt x="199" y="310"/>
                  </a:lnTo>
                  <a:lnTo>
                    <a:pt x="201" y="311"/>
                  </a:lnTo>
                  <a:lnTo>
                    <a:pt x="201" y="311"/>
                  </a:lnTo>
                  <a:lnTo>
                    <a:pt x="202" y="312"/>
                  </a:lnTo>
                  <a:lnTo>
                    <a:pt x="203" y="312"/>
                  </a:lnTo>
                  <a:lnTo>
                    <a:pt x="204" y="313"/>
                  </a:lnTo>
                  <a:lnTo>
                    <a:pt x="204" y="314"/>
                  </a:lnTo>
                  <a:lnTo>
                    <a:pt x="205" y="314"/>
                  </a:lnTo>
                  <a:lnTo>
                    <a:pt x="206" y="315"/>
                  </a:lnTo>
                  <a:lnTo>
                    <a:pt x="207" y="315"/>
                  </a:lnTo>
                  <a:lnTo>
                    <a:pt x="201" y="316"/>
                  </a:lnTo>
                  <a:lnTo>
                    <a:pt x="199" y="317"/>
                  </a:lnTo>
                  <a:lnTo>
                    <a:pt x="203" y="318"/>
                  </a:lnTo>
                  <a:lnTo>
                    <a:pt x="203" y="319"/>
                  </a:lnTo>
                  <a:lnTo>
                    <a:pt x="204" y="320"/>
                  </a:lnTo>
                  <a:lnTo>
                    <a:pt x="204" y="320"/>
                  </a:lnTo>
                  <a:lnTo>
                    <a:pt x="205" y="321"/>
                  </a:lnTo>
                  <a:lnTo>
                    <a:pt x="206" y="322"/>
                  </a:lnTo>
                  <a:lnTo>
                    <a:pt x="207" y="322"/>
                  </a:lnTo>
                  <a:lnTo>
                    <a:pt x="207" y="322"/>
                  </a:lnTo>
                  <a:lnTo>
                    <a:pt x="208" y="322"/>
                  </a:lnTo>
                  <a:lnTo>
                    <a:pt x="209" y="322"/>
                  </a:lnTo>
                  <a:lnTo>
                    <a:pt x="210" y="322"/>
                  </a:lnTo>
                  <a:lnTo>
                    <a:pt x="211" y="323"/>
                  </a:lnTo>
                  <a:lnTo>
                    <a:pt x="212" y="324"/>
                  </a:lnTo>
                  <a:lnTo>
                    <a:pt x="212" y="325"/>
                  </a:lnTo>
                  <a:lnTo>
                    <a:pt x="212" y="325"/>
                  </a:lnTo>
                  <a:lnTo>
                    <a:pt x="212" y="326"/>
                  </a:lnTo>
                  <a:lnTo>
                    <a:pt x="213" y="327"/>
                  </a:lnTo>
                  <a:lnTo>
                    <a:pt x="214" y="327"/>
                  </a:lnTo>
                  <a:lnTo>
                    <a:pt x="214" y="327"/>
                  </a:lnTo>
                  <a:lnTo>
                    <a:pt x="215" y="327"/>
                  </a:lnTo>
                  <a:lnTo>
                    <a:pt x="217" y="327"/>
                  </a:lnTo>
                  <a:lnTo>
                    <a:pt x="217" y="328"/>
                  </a:lnTo>
                  <a:lnTo>
                    <a:pt x="219" y="328"/>
                  </a:lnTo>
                  <a:lnTo>
                    <a:pt x="219" y="328"/>
                  </a:lnTo>
                  <a:lnTo>
                    <a:pt x="221" y="328"/>
                  </a:lnTo>
                  <a:lnTo>
                    <a:pt x="222" y="328"/>
                  </a:lnTo>
                  <a:lnTo>
                    <a:pt x="222" y="329"/>
                  </a:lnTo>
                  <a:lnTo>
                    <a:pt x="223" y="329"/>
                  </a:lnTo>
                  <a:lnTo>
                    <a:pt x="224" y="330"/>
                  </a:lnTo>
                  <a:lnTo>
                    <a:pt x="225" y="330"/>
                  </a:lnTo>
                  <a:lnTo>
                    <a:pt x="225" y="330"/>
                  </a:lnTo>
                  <a:lnTo>
                    <a:pt x="226" y="330"/>
                  </a:lnTo>
                  <a:lnTo>
                    <a:pt x="227" y="331"/>
                  </a:lnTo>
                  <a:lnTo>
                    <a:pt x="227" y="331"/>
                  </a:lnTo>
                  <a:lnTo>
                    <a:pt x="228" y="332"/>
                  </a:lnTo>
                  <a:lnTo>
                    <a:pt x="229" y="333"/>
                  </a:lnTo>
                  <a:lnTo>
                    <a:pt x="229" y="333"/>
                  </a:lnTo>
                  <a:lnTo>
                    <a:pt x="229" y="334"/>
                  </a:lnTo>
                  <a:lnTo>
                    <a:pt x="228" y="334"/>
                  </a:lnTo>
                  <a:lnTo>
                    <a:pt x="227" y="334"/>
                  </a:lnTo>
                  <a:lnTo>
                    <a:pt x="227" y="335"/>
                  </a:lnTo>
                  <a:lnTo>
                    <a:pt x="227" y="336"/>
                  </a:lnTo>
                  <a:lnTo>
                    <a:pt x="227" y="337"/>
                  </a:lnTo>
                  <a:lnTo>
                    <a:pt x="227" y="338"/>
                  </a:lnTo>
                  <a:lnTo>
                    <a:pt x="226" y="338"/>
                  </a:lnTo>
                  <a:lnTo>
                    <a:pt x="225" y="338"/>
                  </a:lnTo>
                  <a:lnTo>
                    <a:pt x="224" y="338"/>
                  </a:lnTo>
                  <a:lnTo>
                    <a:pt x="223" y="338"/>
                  </a:lnTo>
                  <a:lnTo>
                    <a:pt x="222" y="338"/>
                  </a:lnTo>
                  <a:lnTo>
                    <a:pt x="221" y="338"/>
                  </a:lnTo>
                  <a:lnTo>
                    <a:pt x="219" y="338"/>
                  </a:lnTo>
                  <a:lnTo>
                    <a:pt x="219" y="338"/>
                  </a:lnTo>
                  <a:lnTo>
                    <a:pt x="218" y="338"/>
                  </a:lnTo>
                  <a:lnTo>
                    <a:pt x="207" y="334"/>
                  </a:lnTo>
                  <a:lnTo>
                    <a:pt x="206" y="333"/>
                  </a:lnTo>
                  <a:lnTo>
                    <a:pt x="205" y="334"/>
                  </a:lnTo>
                  <a:lnTo>
                    <a:pt x="204" y="334"/>
                  </a:lnTo>
                  <a:lnTo>
                    <a:pt x="203" y="335"/>
                  </a:lnTo>
                  <a:lnTo>
                    <a:pt x="202" y="335"/>
                  </a:lnTo>
                  <a:lnTo>
                    <a:pt x="201" y="335"/>
                  </a:lnTo>
                  <a:lnTo>
                    <a:pt x="200" y="335"/>
                  </a:lnTo>
                  <a:lnTo>
                    <a:pt x="199" y="335"/>
                  </a:lnTo>
                  <a:lnTo>
                    <a:pt x="199" y="334"/>
                  </a:lnTo>
                  <a:lnTo>
                    <a:pt x="194" y="336"/>
                  </a:lnTo>
                  <a:lnTo>
                    <a:pt x="189" y="339"/>
                  </a:lnTo>
                  <a:lnTo>
                    <a:pt x="186" y="350"/>
                  </a:lnTo>
                  <a:lnTo>
                    <a:pt x="193" y="354"/>
                  </a:lnTo>
                  <a:lnTo>
                    <a:pt x="194" y="356"/>
                  </a:lnTo>
                  <a:lnTo>
                    <a:pt x="188" y="361"/>
                  </a:lnTo>
                  <a:lnTo>
                    <a:pt x="190" y="368"/>
                  </a:lnTo>
                  <a:lnTo>
                    <a:pt x="188" y="380"/>
                  </a:lnTo>
                  <a:lnTo>
                    <a:pt x="187" y="383"/>
                  </a:lnTo>
                  <a:lnTo>
                    <a:pt x="183" y="381"/>
                  </a:lnTo>
                  <a:lnTo>
                    <a:pt x="179" y="383"/>
                  </a:lnTo>
                  <a:lnTo>
                    <a:pt x="172" y="380"/>
                  </a:lnTo>
                  <a:lnTo>
                    <a:pt x="171" y="379"/>
                  </a:lnTo>
                  <a:lnTo>
                    <a:pt x="167" y="375"/>
                  </a:lnTo>
                  <a:lnTo>
                    <a:pt x="166" y="369"/>
                  </a:lnTo>
                  <a:lnTo>
                    <a:pt x="162" y="364"/>
                  </a:lnTo>
                  <a:lnTo>
                    <a:pt x="155" y="365"/>
                  </a:lnTo>
                  <a:lnTo>
                    <a:pt x="154" y="364"/>
                  </a:lnTo>
                  <a:lnTo>
                    <a:pt x="150" y="366"/>
                  </a:lnTo>
                  <a:lnTo>
                    <a:pt x="147" y="368"/>
                  </a:lnTo>
                  <a:lnTo>
                    <a:pt x="141" y="367"/>
                  </a:lnTo>
                  <a:lnTo>
                    <a:pt x="137" y="366"/>
                  </a:lnTo>
                  <a:lnTo>
                    <a:pt x="136" y="364"/>
                  </a:lnTo>
                  <a:lnTo>
                    <a:pt x="137" y="364"/>
                  </a:lnTo>
                  <a:lnTo>
                    <a:pt x="138" y="361"/>
                  </a:lnTo>
                  <a:lnTo>
                    <a:pt x="134" y="359"/>
                  </a:lnTo>
                  <a:lnTo>
                    <a:pt x="132" y="360"/>
                  </a:lnTo>
                  <a:lnTo>
                    <a:pt x="127" y="357"/>
                  </a:lnTo>
                  <a:lnTo>
                    <a:pt x="123" y="347"/>
                  </a:lnTo>
                  <a:lnTo>
                    <a:pt x="98" y="335"/>
                  </a:lnTo>
                  <a:lnTo>
                    <a:pt x="90" y="335"/>
                  </a:lnTo>
                  <a:lnTo>
                    <a:pt x="80" y="336"/>
                  </a:lnTo>
                  <a:lnTo>
                    <a:pt x="69" y="336"/>
                  </a:lnTo>
                  <a:lnTo>
                    <a:pt x="69" y="337"/>
                  </a:lnTo>
                  <a:lnTo>
                    <a:pt x="69" y="338"/>
                  </a:lnTo>
                  <a:lnTo>
                    <a:pt x="59" y="353"/>
                  </a:lnTo>
                  <a:lnTo>
                    <a:pt x="58" y="354"/>
                  </a:lnTo>
                  <a:lnTo>
                    <a:pt x="57" y="354"/>
                  </a:lnTo>
                  <a:lnTo>
                    <a:pt x="57" y="356"/>
                  </a:lnTo>
                  <a:lnTo>
                    <a:pt x="57" y="356"/>
                  </a:lnTo>
                  <a:lnTo>
                    <a:pt x="56" y="356"/>
                  </a:lnTo>
                  <a:lnTo>
                    <a:pt x="57" y="358"/>
                  </a:lnTo>
                  <a:lnTo>
                    <a:pt x="57" y="359"/>
                  </a:lnTo>
                  <a:lnTo>
                    <a:pt x="56" y="360"/>
                  </a:lnTo>
                  <a:lnTo>
                    <a:pt x="56" y="361"/>
                  </a:lnTo>
                  <a:lnTo>
                    <a:pt x="56" y="361"/>
                  </a:lnTo>
                  <a:lnTo>
                    <a:pt x="55" y="361"/>
                  </a:lnTo>
                  <a:lnTo>
                    <a:pt x="54" y="361"/>
                  </a:lnTo>
                  <a:lnTo>
                    <a:pt x="54" y="360"/>
                  </a:lnTo>
                  <a:lnTo>
                    <a:pt x="53" y="359"/>
                  </a:lnTo>
                  <a:lnTo>
                    <a:pt x="52" y="359"/>
                  </a:lnTo>
                  <a:lnTo>
                    <a:pt x="52" y="358"/>
                  </a:lnTo>
                  <a:lnTo>
                    <a:pt x="51" y="358"/>
                  </a:lnTo>
                  <a:lnTo>
                    <a:pt x="51" y="357"/>
                  </a:lnTo>
                  <a:lnTo>
                    <a:pt x="50" y="356"/>
                  </a:lnTo>
                  <a:lnTo>
                    <a:pt x="48" y="356"/>
                  </a:lnTo>
                  <a:lnTo>
                    <a:pt x="48" y="356"/>
                  </a:lnTo>
                  <a:lnTo>
                    <a:pt x="47" y="356"/>
                  </a:lnTo>
                  <a:lnTo>
                    <a:pt x="46" y="356"/>
                  </a:lnTo>
                  <a:lnTo>
                    <a:pt x="46" y="356"/>
                  </a:lnTo>
                  <a:lnTo>
                    <a:pt x="44" y="356"/>
                  </a:lnTo>
                  <a:lnTo>
                    <a:pt x="43" y="356"/>
                  </a:lnTo>
                  <a:lnTo>
                    <a:pt x="43" y="356"/>
                  </a:lnTo>
                  <a:lnTo>
                    <a:pt x="41" y="356"/>
                  </a:lnTo>
                  <a:lnTo>
                    <a:pt x="41" y="356"/>
                  </a:lnTo>
                  <a:lnTo>
                    <a:pt x="39" y="356"/>
                  </a:lnTo>
                  <a:lnTo>
                    <a:pt x="39" y="355"/>
                  </a:lnTo>
                  <a:lnTo>
                    <a:pt x="38" y="354"/>
                  </a:lnTo>
                  <a:lnTo>
                    <a:pt x="38" y="353"/>
                  </a:lnTo>
                  <a:lnTo>
                    <a:pt x="37" y="353"/>
                  </a:lnTo>
                  <a:lnTo>
                    <a:pt x="36" y="353"/>
                  </a:lnTo>
                  <a:lnTo>
                    <a:pt x="36" y="352"/>
                  </a:lnTo>
                  <a:lnTo>
                    <a:pt x="36" y="351"/>
                  </a:lnTo>
                  <a:lnTo>
                    <a:pt x="35" y="351"/>
                  </a:lnTo>
                  <a:lnTo>
                    <a:pt x="34" y="351"/>
                  </a:lnTo>
                  <a:lnTo>
                    <a:pt x="33" y="350"/>
                  </a:lnTo>
                  <a:lnTo>
                    <a:pt x="33" y="348"/>
                  </a:lnTo>
                  <a:lnTo>
                    <a:pt x="32" y="348"/>
                  </a:lnTo>
                  <a:lnTo>
                    <a:pt x="31" y="348"/>
                  </a:lnTo>
                  <a:lnTo>
                    <a:pt x="30" y="347"/>
                  </a:lnTo>
                  <a:lnTo>
                    <a:pt x="30" y="346"/>
                  </a:lnTo>
                  <a:lnTo>
                    <a:pt x="30" y="345"/>
                  </a:lnTo>
                  <a:lnTo>
                    <a:pt x="29" y="345"/>
                  </a:lnTo>
                  <a:lnTo>
                    <a:pt x="28" y="344"/>
                  </a:lnTo>
                  <a:lnTo>
                    <a:pt x="29" y="343"/>
                  </a:lnTo>
                  <a:lnTo>
                    <a:pt x="29" y="342"/>
                  </a:lnTo>
                  <a:lnTo>
                    <a:pt x="30" y="341"/>
                  </a:lnTo>
                  <a:lnTo>
                    <a:pt x="30" y="340"/>
                  </a:lnTo>
                  <a:lnTo>
                    <a:pt x="29" y="340"/>
                  </a:lnTo>
                  <a:lnTo>
                    <a:pt x="29" y="338"/>
                  </a:lnTo>
                  <a:lnTo>
                    <a:pt x="28" y="338"/>
                  </a:lnTo>
                  <a:lnTo>
                    <a:pt x="28" y="337"/>
                  </a:lnTo>
                  <a:lnTo>
                    <a:pt x="29" y="337"/>
                  </a:lnTo>
                  <a:lnTo>
                    <a:pt x="29" y="335"/>
                  </a:lnTo>
                  <a:lnTo>
                    <a:pt x="28" y="335"/>
                  </a:lnTo>
                  <a:lnTo>
                    <a:pt x="28" y="335"/>
                  </a:lnTo>
                  <a:lnTo>
                    <a:pt x="27" y="335"/>
                  </a:lnTo>
                  <a:lnTo>
                    <a:pt x="26" y="334"/>
                  </a:lnTo>
                  <a:lnTo>
                    <a:pt x="25" y="333"/>
                  </a:lnTo>
                  <a:lnTo>
                    <a:pt x="25" y="333"/>
                  </a:lnTo>
                  <a:lnTo>
                    <a:pt x="25" y="333"/>
                  </a:lnTo>
                  <a:lnTo>
                    <a:pt x="24" y="332"/>
                  </a:lnTo>
                  <a:lnTo>
                    <a:pt x="23" y="332"/>
                  </a:lnTo>
                  <a:lnTo>
                    <a:pt x="23" y="331"/>
                  </a:lnTo>
                  <a:lnTo>
                    <a:pt x="23" y="330"/>
                  </a:lnTo>
                  <a:lnTo>
                    <a:pt x="22" y="329"/>
                  </a:lnTo>
                  <a:lnTo>
                    <a:pt x="21" y="328"/>
                  </a:lnTo>
                  <a:lnTo>
                    <a:pt x="21" y="327"/>
                  </a:lnTo>
                  <a:lnTo>
                    <a:pt x="21" y="327"/>
                  </a:lnTo>
                  <a:lnTo>
                    <a:pt x="20" y="326"/>
                  </a:lnTo>
                  <a:lnTo>
                    <a:pt x="20" y="326"/>
                  </a:lnTo>
                  <a:lnTo>
                    <a:pt x="20" y="325"/>
                  </a:lnTo>
                  <a:lnTo>
                    <a:pt x="19" y="325"/>
                  </a:lnTo>
                  <a:lnTo>
                    <a:pt x="19" y="324"/>
                  </a:lnTo>
                  <a:lnTo>
                    <a:pt x="18" y="324"/>
                  </a:lnTo>
                  <a:lnTo>
                    <a:pt x="17" y="323"/>
                  </a:lnTo>
                  <a:lnTo>
                    <a:pt x="17" y="322"/>
                  </a:lnTo>
                  <a:lnTo>
                    <a:pt x="17" y="322"/>
                  </a:lnTo>
                  <a:lnTo>
                    <a:pt x="16" y="322"/>
                  </a:lnTo>
                  <a:lnTo>
                    <a:pt x="16" y="321"/>
                  </a:lnTo>
                  <a:lnTo>
                    <a:pt x="15" y="320"/>
                  </a:lnTo>
                  <a:lnTo>
                    <a:pt x="15" y="320"/>
                  </a:lnTo>
                  <a:lnTo>
                    <a:pt x="15" y="319"/>
                  </a:lnTo>
                  <a:lnTo>
                    <a:pt x="15" y="317"/>
                  </a:lnTo>
                  <a:lnTo>
                    <a:pt x="15" y="317"/>
                  </a:lnTo>
                  <a:lnTo>
                    <a:pt x="16" y="317"/>
                  </a:lnTo>
                  <a:lnTo>
                    <a:pt x="16" y="316"/>
                  </a:lnTo>
                  <a:lnTo>
                    <a:pt x="17" y="315"/>
                  </a:lnTo>
                  <a:lnTo>
                    <a:pt x="17" y="315"/>
                  </a:lnTo>
                  <a:lnTo>
                    <a:pt x="18" y="314"/>
                  </a:lnTo>
                  <a:lnTo>
                    <a:pt x="19" y="313"/>
                  </a:lnTo>
                  <a:lnTo>
                    <a:pt x="19" y="312"/>
                  </a:lnTo>
                  <a:lnTo>
                    <a:pt x="20" y="312"/>
                  </a:lnTo>
                  <a:lnTo>
                    <a:pt x="21" y="312"/>
                  </a:lnTo>
                  <a:lnTo>
                    <a:pt x="22" y="311"/>
                  </a:lnTo>
                  <a:lnTo>
                    <a:pt x="23" y="312"/>
                  </a:lnTo>
                  <a:lnTo>
                    <a:pt x="24" y="312"/>
                  </a:lnTo>
                  <a:lnTo>
                    <a:pt x="25" y="312"/>
                  </a:lnTo>
                  <a:lnTo>
                    <a:pt x="25" y="312"/>
                  </a:lnTo>
                  <a:lnTo>
                    <a:pt x="26" y="313"/>
                  </a:lnTo>
                  <a:lnTo>
                    <a:pt x="27" y="312"/>
                  </a:lnTo>
                  <a:lnTo>
                    <a:pt x="26" y="312"/>
                  </a:lnTo>
                  <a:lnTo>
                    <a:pt x="26" y="311"/>
                  </a:lnTo>
                  <a:lnTo>
                    <a:pt x="25" y="310"/>
                  </a:lnTo>
                  <a:lnTo>
                    <a:pt x="25" y="309"/>
                  </a:lnTo>
                  <a:lnTo>
                    <a:pt x="24" y="309"/>
                  </a:lnTo>
                  <a:lnTo>
                    <a:pt x="24" y="308"/>
                  </a:lnTo>
                  <a:lnTo>
                    <a:pt x="23" y="307"/>
                  </a:lnTo>
                  <a:lnTo>
                    <a:pt x="22" y="307"/>
                  </a:lnTo>
                  <a:lnTo>
                    <a:pt x="21" y="305"/>
                  </a:lnTo>
                  <a:lnTo>
                    <a:pt x="21" y="304"/>
                  </a:lnTo>
                  <a:lnTo>
                    <a:pt x="20" y="304"/>
                  </a:lnTo>
                  <a:lnTo>
                    <a:pt x="20" y="303"/>
                  </a:lnTo>
                  <a:lnTo>
                    <a:pt x="19" y="302"/>
                  </a:lnTo>
                  <a:lnTo>
                    <a:pt x="19" y="301"/>
                  </a:lnTo>
                  <a:lnTo>
                    <a:pt x="19" y="300"/>
                  </a:lnTo>
                  <a:lnTo>
                    <a:pt x="19" y="299"/>
                  </a:lnTo>
                  <a:lnTo>
                    <a:pt x="20" y="299"/>
                  </a:lnTo>
                  <a:lnTo>
                    <a:pt x="20" y="299"/>
                  </a:lnTo>
                  <a:lnTo>
                    <a:pt x="21" y="299"/>
                  </a:lnTo>
                  <a:lnTo>
                    <a:pt x="22" y="298"/>
                  </a:lnTo>
                  <a:lnTo>
                    <a:pt x="22" y="297"/>
                  </a:lnTo>
                  <a:lnTo>
                    <a:pt x="23" y="296"/>
                  </a:lnTo>
                  <a:lnTo>
                    <a:pt x="23" y="296"/>
                  </a:lnTo>
                  <a:lnTo>
                    <a:pt x="23" y="295"/>
                  </a:lnTo>
                  <a:lnTo>
                    <a:pt x="24" y="295"/>
                  </a:lnTo>
                  <a:lnTo>
                    <a:pt x="24" y="294"/>
                  </a:lnTo>
                  <a:lnTo>
                    <a:pt x="25" y="294"/>
                  </a:lnTo>
                  <a:lnTo>
                    <a:pt x="25" y="293"/>
                  </a:lnTo>
                  <a:lnTo>
                    <a:pt x="25" y="292"/>
                  </a:lnTo>
                  <a:lnTo>
                    <a:pt x="26" y="291"/>
                  </a:lnTo>
                  <a:lnTo>
                    <a:pt x="27" y="291"/>
                  </a:lnTo>
                  <a:lnTo>
                    <a:pt x="27" y="290"/>
                  </a:lnTo>
                  <a:lnTo>
                    <a:pt x="28" y="290"/>
                  </a:lnTo>
                  <a:lnTo>
                    <a:pt x="28" y="289"/>
                  </a:lnTo>
                  <a:lnTo>
                    <a:pt x="28" y="289"/>
                  </a:lnTo>
                  <a:lnTo>
                    <a:pt x="29" y="289"/>
                  </a:lnTo>
                  <a:lnTo>
                    <a:pt x="30" y="288"/>
                  </a:lnTo>
                  <a:lnTo>
                    <a:pt x="30" y="286"/>
                  </a:lnTo>
                  <a:lnTo>
                    <a:pt x="30" y="286"/>
                  </a:lnTo>
                  <a:lnTo>
                    <a:pt x="31" y="285"/>
                  </a:lnTo>
                  <a:lnTo>
                    <a:pt x="30" y="284"/>
                  </a:lnTo>
                  <a:lnTo>
                    <a:pt x="30" y="283"/>
                  </a:lnTo>
                  <a:lnTo>
                    <a:pt x="30" y="283"/>
                  </a:lnTo>
                  <a:lnTo>
                    <a:pt x="30" y="282"/>
                  </a:lnTo>
                  <a:lnTo>
                    <a:pt x="30" y="281"/>
                  </a:lnTo>
                  <a:lnTo>
                    <a:pt x="30" y="281"/>
                  </a:lnTo>
                  <a:lnTo>
                    <a:pt x="30" y="260"/>
                  </a:lnTo>
                  <a:lnTo>
                    <a:pt x="36" y="249"/>
                  </a:lnTo>
                  <a:lnTo>
                    <a:pt x="31" y="240"/>
                  </a:lnTo>
                  <a:lnTo>
                    <a:pt x="17" y="222"/>
                  </a:lnTo>
                  <a:lnTo>
                    <a:pt x="14" y="219"/>
                  </a:lnTo>
                  <a:lnTo>
                    <a:pt x="14" y="218"/>
                  </a:lnTo>
                  <a:lnTo>
                    <a:pt x="13" y="214"/>
                  </a:lnTo>
                  <a:lnTo>
                    <a:pt x="3" y="153"/>
                  </a:lnTo>
                  <a:lnTo>
                    <a:pt x="0" y="135"/>
                  </a:lnTo>
                  <a:lnTo>
                    <a:pt x="20" y="104"/>
                  </a:lnTo>
                  <a:lnTo>
                    <a:pt x="29" y="89"/>
                  </a:lnTo>
                  <a:lnTo>
                    <a:pt x="43" y="67"/>
                  </a:lnTo>
                  <a:lnTo>
                    <a:pt x="48" y="5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7" name="Freeform 17"/>
            <p:cNvSpPr>
              <a:spLocks/>
            </p:cNvSpPr>
            <p:nvPr/>
          </p:nvSpPr>
          <p:spPr bwMode="auto">
            <a:xfrm>
              <a:off x="1285449" y="625831"/>
              <a:ext cx="250376" cy="433803"/>
            </a:xfrm>
            <a:custGeom>
              <a:avLst/>
              <a:gdLst/>
              <a:ahLst/>
              <a:cxnLst>
                <a:cxn ang="0">
                  <a:pos x="96" y="6"/>
                </a:cxn>
                <a:cxn ang="0">
                  <a:pos x="98" y="26"/>
                </a:cxn>
                <a:cxn ang="0">
                  <a:pos x="99" y="66"/>
                </a:cxn>
                <a:cxn ang="0">
                  <a:pos x="104" y="67"/>
                </a:cxn>
                <a:cxn ang="0">
                  <a:pos x="107" y="72"/>
                </a:cxn>
                <a:cxn ang="0">
                  <a:pos x="105" y="77"/>
                </a:cxn>
                <a:cxn ang="0">
                  <a:pos x="118" y="92"/>
                </a:cxn>
                <a:cxn ang="0">
                  <a:pos x="135" y="126"/>
                </a:cxn>
                <a:cxn ang="0">
                  <a:pos x="141" y="124"/>
                </a:cxn>
                <a:cxn ang="0">
                  <a:pos x="179" y="168"/>
                </a:cxn>
                <a:cxn ang="0">
                  <a:pos x="141" y="197"/>
                </a:cxn>
                <a:cxn ang="0">
                  <a:pos x="136" y="194"/>
                </a:cxn>
                <a:cxn ang="0">
                  <a:pos x="130" y="198"/>
                </a:cxn>
                <a:cxn ang="0">
                  <a:pos x="121" y="213"/>
                </a:cxn>
                <a:cxn ang="0">
                  <a:pos x="115" y="218"/>
                </a:cxn>
                <a:cxn ang="0">
                  <a:pos x="109" y="220"/>
                </a:cxn>
                <a:cxn ang="0">
                  <a:pos x="106" y="226"/>
                </a:cxn>
                <a:cxn ang="0">
                  <a:pos x="91" y="231"/>
                </a:cxn>
                <a:cxn ang="0">
                  <a:pos x="98" y="268"/>
                </a:cxn>
                <a:cxn ang="0">
                  <a:pos x="107" y="275"/>
                </a:cxn>
                <a:cxn ang="0">
                  <a:pos x="94" y="285"/>
                </a:cxn>
                <a:cxn ang="0">
                  <a:pos x="85" y="285"/>
                </a:cxn>
                <a:cxn ang="0">
                  <a:pos x="76" y="310"/>
                </a:cxn>
                <a:cxn ang="0">
                  <a:pos x="71" y="312"/>
                </a:cxn>
                <a:cxn ang="0">
                  <a:pos x="63" y="319"/>
                </a:cxn>
                <a:cxn ang="0">
                  <a:pos x="45" y="324"/>
                </a:cxn>
                <a:cxn ang="0">
                  <a:pos x="38" y="320"/>
                </a:cxn>
                <a:cxn ang="0">
                  <a:pos x="39" y="310"/>
                </a:cxn>
                <a:cxn ang="0">
                  <a:pos x="40" y="303"/>
                </a:cxn>
                <a:cxn ang="0">
                  <a:pos x="40" y="293"/>
                </a:cxn>
                <a:cxn ang="0">
                  <a:pos x="40" y="285"/>
                </a:cxn>
                <a:cxn ang="0">
                  <a:pos x="39" y="277"/>
                </a:cxn>
                <a:cxn ang="0">
                  <a:pos x="34" y="270"/>
                </a:cxn>
                <a:cxn ang="0">
                  <a:pos x="32" y="261"/>
                </a:cxn>
                <a:cxn ang="0">
                  <a:pos x="32" y="252"/>
                </a:cxn>
                <a:cxn ang="0">
                  <a:pos x="32" y="245"/>
                </a:cxn>
                <a:cxn ang="0">
                  <a:pos x="21" y="226"/>
                </a:cxn>
                <a:cxn ang="0">
                  <a:pos x="32" y="180"/>
                </a:cxn>
                <a:cxn ang="0">
                  <a:pos x="39" y="179"/>
                </a:cxn>
                <a:cxn ang="0">
                  <a:pos x="57" y="184"/>
                </a:cxn>
                <a:cxn ang="0">
                  <a:pos x="61" y="180"/>
                </a:cxn>
                <a:cxn ang="0">
                  <a:pos x="58" y="176"/>
                </a:cxn>
                <a:cxn ang="0">
                  <a:pos x="52" y="174"/>
                </a:cxn>
                <a:cxn ang="0">
                  <a:pos x="45" y="171"/>
                </a:cxn>
                <a:cxn ang="0">
                  <a:pos x="40" y="168"/>
                </a:cxn>
                <a:cxn ang="0">
                  <a:pos x="34" y="162"/>
                </a:cxn>
                <a:cxn ang="0">
                  <a:pos x="34" y="157"/>
                </a:cxn>
                <a:cxn ang="0">
                  <a:pos x="22" y="140"/>
                </a:cxn>
                <a:cxn ang="0">
                  <a:pos x="19" y="121"/>
                </a:cxn>
                <a:cxn ang="0">
                  <a:pos x="16" y="114"/>
                </a:cxn>
                <a:cxn ang="0">
                  <a:pos x="9" y="111"/>
                </a:cxn>
                <a:cxn ang="0">
                  <a:pos x="40" y="77"/>
                </a:cxn>
                <a:cxn ang="0">
                  <a:pos x="44" y="72"/>
                </a:cxn>
                <a:cxn ang="0">
                  <a:pos x="39" y="49"/>
                </a:cxn>
                <a:cxn ang="0">
                  <a:pos x="34" y="47"/>
                </a:cxn>
                <a:cxn ang="0">
                  <a:pos x="32" y="49"/>
                </a:cxn>
                <a:cxn ang="0">
                  <a:pos x="40" y="31"/>
                </a:cxn>
              </a:cxnLst>
              <a:rect l="0" t="0" r="r" b="b"/>
              <a:pathLst>
                <a:path w="179" h="324">
                  <a:moveTo>
                    <a:pt x="94" y="4"/>
                  </a:moveTo>
                  <a:lnTo>
                    <a:pt x="94" y="5"/>
                  </a:lnTo>
                  <a:lnTo>
                    <a:pt x="94" y="5"/>
                  </a:lnTo>
                  <a:lnTo>
                    <a:pt x="95" y="5"/>
                  </a:lnTo>
                  <a:lnTo>
                    <a:pt x="95" y="4"/>
                  </a:lnTo>
                  <a:lnTo>
                    <a:pt x="96" y="4"/>
                  </a:lnTo>
                  <a:lnTo>
                    <a:pt x="96" y="5"/>
                  </a:lnTo>
                  <a:lnTo>
                    <a:pt x="96" y="6"/>
                  </a:lnTo>
                  <a:lnTo>
                    <a:pt x="97" y="7"/>
                  </a:lnTo>
                  <a:lnTo>
                    <a:pt x="97" y="7"/>
                  </a:lnTo>
                  <a:lnTo>
                    <a:pt x="98" y="7"/>
                  </a:lnTo>
                  <a:lnTo>
                    <a:pt x="99" y="8"/>
                  </a:lnTo>
                  <a:lnTo>
                    <a:pt x="100" y="10"/>
                  </a:lnTo>
                  <a:lnTo>
                    <a:pt x="88" y="18"/>
                  </a:lnTo>
                  <a:lnTo>
                    <a:pt x="88" y="23"/>
                  </a:lnTo>
                  <a:lnTo>
                    <a:pt x="98" y="26"/>
                  </a:lnTo>
                  <a:lnTo>
                    <a:pt x="98" y="37"/>
                  </a:lnTo>
                  <a:lnTo>
                    <a:pt x="104" y="52"/>
                  </a:lnTo>
                  <a:lnTo>
                    <a:pt x="99" y="63"/>
                  </a:lnTo>
                  <a:lnTo>
                    <a:pt x="97" y="62"/>
                  </a:lnTo>
                  <a:lnTo>
                    <a:pt x="97" y="66"/>
                  </a:lnTo>
                  <a:lnTo>
                    <a:pt x="97" y="65"/>
                  </a:lnTo>
                  <a:lnTo>
                    <a:pt x="99" y="65"/>
                  </a:lnTo>
                  <a:lnTo>
                    <a:pt x="99" y="66"/>
                  </a:lnTo>
                  <a:lnTo>
                    <a:pt x="99" y="65"/>
                  </a:lnTo>
                  <a:lnTo>
                    <a:pt x="100" y="66"/>
                  </a:lnTo>
                  <a:lnTo>
                    <a:pt x="101" y="65"/>
                  </a:lnTo>
                  <a:lnTo>
                    <a:pt x="102" y="66"/>
                  </a:lnTo>
                  <a:lnTo>
                    <a:pt x="102" y="66"/>
                  </a:lnTo>
                  <a:lnTo>
                    <a:pt x="104" y="66"/>
                  </a:lnTo>
                  <a:lnTo>
                    <a:pt x="104" y="67"/>
                  </a:lnTo>
                  <a:lnTo>
                    <a:pt x="104" y="67"/>
                  </a:lnTo>
                  <a:lnTo>
                    <a:pt x="105" y="67"/>
                  </a:lnTo>
                  <a:lnTo>
                    <a:pt x="105" y="68"/>
                  </a:lnTo>
                  <a:lnTo>
                    <a:pt x="107" y="68"/>
                  </a:lnTo>
                  <a:lnTo>
                    <a:pt x="107" y="68"/>
                  </a:lnTo>
                  <a:lnTo>
                    <a:pt x="107" y="70"/>
                  </a:lnTo>
                  <a:lnTo>
                    <a:pt x="107" y="70"/>
                  </a:lnTo>
                  <a:lnTo>
                    <a:pt x="107" y="71"/>
                  </a:lnTo>
                  <a:lnTo>
                    <a:pt x="107" y="72"/>
                  </a:lnTo>
                  <a:lnTo>
                    <a:pt x="107" y="72"/>
                  </a:lnTo>
                  <a:lnTo>
                    <a:pt x="107" y="73"/>
                  </a:lnTo>
                  <a:lnTo>
                    <a:pt x="106" y="74"/>
                  </a:lnTo>
                  <a:lnTo>
                    <a:pt x="106" y="75"/>
                  </a:lnTo>
                  <a:lnTo>
                    <a:pt x="105" y="75"/>
                  </a:lnTo>
                  <a:lnTo>
                    <a:pt x="105" y="76"/>
                  </a:lnTo>
                  <a:lnTo>
                    <a:pt x="105" y="77"/>
                  </a:lnTo>
                  <a:lnTo>
                    <a:pt x="105" y="77"/>
                  </a:lnTo>
                  <a:lnTo>
                    <a:pt x="105" y="78"/>
                  </a:lnTo>
                  <a:lnTo>
                    <a:pt x="104" y="80"/>
                  </a:lnTo>
                  <a:lnTo>
                    <a:pt x="104" y="80"/>
                  </a:lnTo>
                  <a:lnTo>
                    <a:pt x="103" y="80"/>
                  </a:lnTo>
                  <a:lnTo>
                    <a:pt x="102" y="81"/>
                  </a:lnTo>
                  <a:lnTo>
                    <a:pt x="109" y="81"/>
                  </a:lnTo>
                  <a:lnTo>
                    <a:pt x="118" y="87"/>
                  </a:lnTo>
                  <a:lnTo>
                    <a:pt x="118" y="92"/>
                  </a:lnTo>
                  <a:lnTo>
                    <a:pt x="116" y="103"/>
                  </a:lnTo>
                  <a:lnTo>
                    <a:pt x="116" y="105"/>
                  </a:lnTo>
                  <a:lnTo>
                    <a:pt x="118" y="107"/>
                  </a:lnTo>
                  <a:lnTo>
                    <a:pt x="121" y="106"/>
                  </a:lnTo>
                  <a:lnTo>
                    <a:pt x="127" y="111"/>
                  </a:lnTo>
                  <a:lnTo>
                    <a:pt x="132" y="111"/>
                  </a:lnTo>
                  <a:lnTo>
                    <a:pt x="134" y="126"/>
                  </a:lnTo>
                  <a:lnTo>
                    <a:pt x="135" y="126"/>
                  </a:lnTo>
                  <a:lnTo>
                    <a:pt x="136" y="126"/>
                  </a:lnTo>
                  <a:lnTo>
                    <a:pt x="137" y="125"/>
                  </a:lnTo>
                  <a:lnTo>
                    <a:pt x="138" y="126"/>
                  </a:lnTo>
                  <a:lnTo>
                    <a:pt x="138" y="126"/>
                  </a:lnTo>
                  <a:lnTo>
                    <a:pt x="139" y="126"/>
                  </a:lnTo>
                  <a:lnTo>
                    <a:pt x="140" y="125"/>
                  </a:lnTo>
                  <a:lnTo>
                    <a:pt x="140" y="124"/>
                  </a:lnTo>
                  <a:lnTo>
                    <a:pt x="141" y="124"/>
                  </a:lnTo>
                  <a:lnTo>
                    <a:pt x="142" y="124"/>
                  </a:lnTo>
                  <a:lnTo>
                    <a:pt x="148" y="133"/>
                  </a:lnTo>
                  <a:lnTo>
                    <a:pt x="155" y="127"/>
                  </a:lnTo>
                  <a:lnTo>
                    <a:pt x="160" y="128"/>
                  </a:lnTo>
                  <a:lnTo>
                    <a:pt x="169" y="130"/>
                  </a:lnTo>
                  <a:lnTo>
                    <a:pt x="169" y="158"/>
                  </a:lnTo>
                  <a:lnTo>
                    <a:pt x="169" y="167"/>
                  </a:lnTo>
                  <a:lnTo>
                    <a:pt x="179" y="168"/>
                  </a:lnTo>
                  <a:lnTo>
                    <a:pt x="179" y="171"/>
                  </a:lnTo>
                  <a:lnTo>
                    <a:pt x="146" y="195"/>
                  </a:lnTo>
                  <a:lnTo>
                    <a:pt x="144" y="197"/>
                  </a:lnTo>
                  <a:lnTo>
                    <a:pt x="143" y="197"/>
                  </a:lnTo>
                  <a:lnTo>
                    <a:pt x="143" y="197"/>
                  </a:lnTo>
                  <a:lnTo>
                    <a:pt x="142" y="197"/>
                  </a:lnTo>
                  <a:lnTo>
                    <a:pt x="141" y="197"/>
                  </a:lnTo>
                  <a:lnTo>
                    <a:pt x="141" y="197"/>
                  </a:lnTo>
                  <a:lnTo>
                    <a:pt x="141" y="195"/>
                  </a:lnTo>
                  <a:lnTo>
                    <a:pt x="140" y="195"/>
                  </a:lnTo>
                  <a:lnTo>
                    <a:pt x="140" y="194"/>
                  </a:lnTo>
                  <a:lnTo>
                    <a:pt x="139" y="193"/>
                  </a:lnTo>
                  <a:lnTo>
                    <a:pt x="138" y="193"/>
                  </a:lnTo>
                  <a:lnTo>
                    <a:pt x="138" y="193"/>
                  </a:lnTo>
                  <a:lnTo>
                    <a:pt x="137" y="194"/>
                  </a:lnTo>
                  <a:lnTo>
                    <a:pt x="136" y="194"/>
                  </a:lnTo>
                  <a:lnTo>
                    <a:pt x="136" y="195"/>
                  </a:lnTo>
                  <a:lnTo>
                    <a:pt x="135" y="196"/>
                  </a:lnTo>
                  <a:lnTo>
                    <a:pt x="135" y="197"/>
                  </a:lnTo>
                  <a:lnTo>
                    <a:pt x="133" y="197"/>
                  </a:lnTo>
                  <a:lnTo>
                    <a:pt x="133" y="198"/>
                  </a:lnTo>
                  <a:lnTo>
                    <a:pt x="132" y="198"/>
                  </a:lnTo>
                  <a:lnTo>
                    <a:pt x="131" y="198"/>
                  </a:lnTo>
                  <a:lnTo>
                    <a:pt x="130" y="198"/>
                  </a:lnTo>
                  <a:lnTo>
                    <a:pt x="130" y="199"/>
                  </a:lnTo>
                  <a:lnTo>
                    <a:pt x="130" y="200"/>
                  </a:lnTo>
                  <a:lnTo>
                    <a:pt x="130" y="200"/>
                  </a:lnTo>
                  <a:lnTo>
                    <a:pt x="130" y="205"/>
                  </a:lnTo>
                  <a:lnTo>
                    <a:pt x="127" y="209"/>
                  </a:lnTo>
                  <a:lnTo>
                    <a:pt x="129" y="215"/>
                  </a:lnTo>
                  <a:lnTo>
                    <a:pt x="128" y="215"/>
                  </a:lnTo>
                  <a:lnTo>
                    <a:pt x="121" y="213"/>
                  </a:lnTo>
                  <a:lnTo>
                    <a:pt x="120" y="214"/>
                  </a:lnTo>
                  <a:lnTo>
                    <a:pt x="120" y="215"/>
                  </a:lnTo>
                  <a:lnTo>
                    <a:pt x="120" y="215"/>
                  </a:lnTo>
                  <a:lnTo>
                    <a:pt x="119" y="215"/>
                  </a:lnTo>
                  <a:lnTo>
                    <a:pt x="119" y="216"/>
                  </a:lnTo>
                  <a:lnTo>
                    <a:pt x="117" y="217"/>
                  </a:lnTo>
                  <a:lnTo>
                    <a:pt x="117" y="217"/>
                  </a:lnTo>
                  <a:lnTo>
                    <a:pt x="115" y="218"/>
                  </a:lnTo>
                  <a:lnTo>
                    <a:pt x="115" y="218"/>
                  </a:lnTo>
                  <a:lnTo>
                    <a:pt x="115" y="218"/>
                  </a:lnTo>
                  <a:lnTo>
                    <a:pt x="114" y="219"/>
                  </a:lnTo>
                  <a:lnTo>
                    <a:pt x="113" y="220"/>
                  </a:lnTo>
                  <a:lnTo>
                    <a:pt x="112" y="220"/>
                  </a:lnTo>
                  <a:lnTo>
                    <a:pt x="111" y="220"/>
                  </a:lnTo>
                  <a:lnTo>
                    <a:pt x="110" y="220"/>
                  </a:lnTo>
                  <a:lnTo>
                    <a:pt x="109" y="220"/>
                  </a:lnTo>
                  <a:lnTo>
                    <a:pt x="109" y="221"/>
                  </a:lnTo>
                  <a:lnTo>
                    <a:pt x="108" y="222"/>
                  </a:lnTo>
                  <a:lnTo>
                    <a:pt x="108" y="223"/>
                  </a:lnTo>
                  <a:lnTo>
                    <a:pt x="107" y="223"/>
                  </a:lnTo>
                  <a:lnTo>
                    <a:pt x="107" y="224"/>
                  </a:lnTo>
                  <a:lnTo>
                    <a:pt x="107" y="225"/>
                  </a:lnTo>
                  <a:lnTo>
                    <a:pt x="107" y="225"/>
                  </a:lnTo>
                  <a:lnTo>
                    <a:pt x="106" y="226"/>
                  </a:lnTo>
                  <a:lnTo>
                    <a:pt x="105" y="226"/>
                  </a:lnTo>
                  <a:lnTo>
                    <a:pt x="104" y="227"/>
                  </a:lnTo>
                  <a:lnTo>
                    <a:pt x="104" y="228"/>
                  </a:lnTo>
                  <a:lnTo>
                    <a:pt x="103" y="227"/>
                  </a:lnTo>
                  <a:lnTo>
                    <a:pt x="102" y="226"/>
                  </a:lnTo>
                  <a:lnTo>
                    <a:pt x="101" y="225"/>
                  </a:lnTo>
                  <a:lnTo>
                    <a:pt x="91" y="231"/>
                  </a:lnTo>
                  <a:lnTo>
                    <a:pt x="91" y="231"/>
                  </a:lnTo>
                  <a:lnTo>
                    <a:pt x="91" y="236"/>
                  </a:lnTo>
                  <a:lnTo>
                    <a:pt x="97" y="235"/>
                  </a:lnTo>
                  <a:lnTo>
                    <a:pt x="98" y="236"/>
                  </a:lnTo>
                  <a:lnTo>
                    <a:pt x="99" y="239"/>
                  </a:lnTo>
                  <a:lnTo>
                    <a:pt x="101" y="244"/>
                  </a:lnTo>
                  <a:lnTo>
                    <a:pt x="92" y="262"/>
                  </a:lnTo>
                  <a:lnTo>
                    <a:pt x="91" y="264"/>
                  </a:lnTo>
                  <a:lnTo>
                    <a:pt x="98" y="268"/>
                  </a:lnTo>
                  <a:lnTo>
                    <a:pt x="103" y="271"/>
                  </a:lnTo>
                  <a:lnTo>
                    <a:pt x="104" y="272"/>
                  </a:lnTo>
                  <a:lnTo>
                    <a:pt x="104" y="272"/>
                  </a:lnTo>
                  <a:lnTo>
                    <a:pt x="105" y="272"/>
                  </a:lnTo>
                  <a:lnTo>
                    <a:pt x="106" y="273"/>
                  </a:lnTo>
                  <a:lnTo>
                    <a:pt x="107" y="273"/>
                  </a:lnTo>
                  <a:lnTo>
                    <a:pt x="107" y="274"/>
                  </a:lnTo>
                  <a:lnTo>
                    <a:pt x="107" y="275"/>
                  </a:lnTo>
                  <a:lnTo>
                    <a:pt x="107" y="275"/>
                  </a:lnTo>
                  <a:lnTo>
                    <a:pt x="107" y="277"/>
                  </a:lnTo>
                  <a:lnTo>
                    <a:pt x="107" y="280"/>
                  </a:lnTo>
                  <a:lnTo>
                    <a:pt x="106" y="279"/>
                  </a:lnTo>
                  <a:lnTo>
                    <a:pt x="102" y="283"/>
                  </a:lnTo>
                  <a:lnTo>
                    <a:pt x="99" y="287"/>
                  </a:lnTo>
                  <a:lnTo>
                    <a:pt x="97" y="286"/>
                  </a:lnTo>
                  <a:lnTo>
                    <a:pt x="94" y="285"/>
                  </a:lnTo>
                  <a:lnTo>
                    <a:pt x="93" y="285"/>
                  </a:lnTo>
                  <a:lnTo>
                    <a:pt x="91" y="285"/>
                  </a:lnTo>
                  <a:lnTo>
                    <a:pt x="91" y="285"/>
                  </a:lnTo>
                  <a:lnTo>
                    <a:pt x="89" y="285"/>
                  </a:lnTo>
                  <a:lnTo>
                    <a:pt x="89" y="285"/>
                  </a:lnTo>
                  <a:lnTo>
                    <a:pt x="87" y="285"/>
                  </a:lnTo>
                  <a:lnTo>
                    <a:pt x="86" y="285"/>
                  </a:lnTo>
                  <a:lnTo>
                    <a:pt x="85" y="285"/>
                  </a:lnTo>
                  <a:lnTo>
                    <a:pt x="84" y="285"/>
                  </a:lnTo>
                  <a:lnTo>
                    <a:pt x="83" y="285"/>
                  </a:lnTo>
                  <a:lnTo>
                    <a:pt x="82" y="286"/>
                  </a:lnTo>
                  <a:lnTo>
                    <a:pt x="81" y="287"/>
                  </a:lnTo>
                  <a:lnTo>
                    <a:pt x="81" y="288"/>
                  </a:lnTo>
                  <a:lnTo>
                    <a:pt x="75" y="299"/>
                  </a:lnTo>
                  <a:lnTo>
                    <a:pt x="73" y="302"/>
                  </a:lnTo>
                  <a:lnTo>
                    <a:pt x="76" y="310"/>
                  </a:lnTo>
                  <a:lnTo>
                    <a:pt x="76" y="313"/>
                  </a:lnTo>
                  <a:lnTo>
                    <a:pt x="76" y="313"/>
                  </a:lnTo>
                  <a:lnTo>
                    <a:pt x="74" y="313"/>
                  </a:lnTo>
                  <a:lnTo>
                    <a:pt x="73" y="313"/>
                  </a:lnTo>
                  <a:lnTo>
                    <a:pt x="73" y="312"/>
                  </a:lnTo>
                  <a:lnTo>
                    <a:pt x="72" y="312"/>
                  </a:lnTo>
                  <a:lnTo>
                    <a:pt x="71" y="311"/>
                  </a:lnTo>
                  <a:lnTo>
                    <a:pt x="71" y="312"/>
                  </a:lnTo>
                  <a:lnTo>
                    <a:pt x="67" y="311"/>
                  </a:lnTo>
                  <a:lnTo>
                    <a:pt x="62" y="316"/>
                  </a:lnTo>
                  <a:lnTo>
                    <a:pt x="63" y="316"/>
                  </a:lnTo>
                  <a:lnTo>
                    <a:pt x="63" y="316"/>
                  </a:lnTo>
                  <a:lnTo>
                    <a:pt x="64" y="317"/>
                  </a:lnTo>
                  <a:lnTo>
                    <a:pt x="64" y="318"/>
                  </a:lnTo>
                  <a:lnTo>
                    <a:pt x="64" y="319"/>
                  </a:lnTo>
                  <a:lnTo>
                    <a:pt x="63" y="319"/>
                  </a:lnTo>
                  <a:lnTo>
                    <a:pt x="63" y="320"/>
                  </a:lnTo>
                  <a:lnTo>
                    <a:pt x="63" y="321"/>
                  </a:lnTo>
                  <a:lnTo>
                    <a:pt x="47" y="320"/>
                  </a:lnTo>
                  <a:lnTo>
                    <a:pt x="47" y="323"/>
                  </a:lnTo>
                  <a:lnTo>
                    <a:pt x="47" y="324"/>
                  </a:lnTo>
                  <a:lnTo>
                    <a:pt x="47" y="324"/>
                  </a:lnTo>
                  <a:lnTo>
                    <a:pt x="45" y="324"/>
                  </a:lnTo>
                  <a:lnTo>
                    <a:pt x="45" y="324"/>
                  </a:lnTo>
                  <a:lnTo>
                    <a:pt x="43" y="324"/>
                  </a:lnTo>
                  <a:lnTo>
                    <a:pt x="42" y="324"/>
                  </a:lnTo>
                  <a:lnTo>
                    <a:pt x="42" y="324"/>
                  </a:lnTo>
                  <a:lnTo>
                    <a:pt x="40" y="323"/>
                  </a:lnTo>
                  <a:lnTo>
                    <a:pt x="40" y="323"/>
                  </a:lnTo>
                  <a:lnTo>
                    <a:pt x="39" y="322"/>
                  </a:lnTo>
                  <a:lnTo>
                    <a:pt x="39" y="322"/>
                  </a:lnTo>
                  <a:lnTo>
                    <a:pt x="38" y="320"/>
                  </a:lnTo>
                  <a:lnTo>
                    <a:pt x="38" y="319"/>
                  </a:lnTo>
                  <a:lnTo>
                    <a:pt x="38" y="319"/>
                  </a:lnTo>
                  <a:lnTo>
                    <a:pt x="38" y="317"/>
                  </a:lnTo>
                  <a:lnTo>
                    <a:pt x="39" y="316"/>
                  </a:lnTo>
                  <a:lnTo>
                    <a:pt x="39" y="315"/>
                  </a:lnTo>
                  <a:lnTo>
                    <a:pt x="39" y="313"/>
                  </a:lnTo>
                  <a:lnTo>
                    <a:pt x="39" y="311"/>
                  </a:lnTo>
                  <a:lnTo>
                    <a:pt x="39" y="310"/>
                  </a:lnTo>
                  <a:lnTo>
                    <a:pt x="39" y="309"/>
                  </a:lnTo>
                  <a:lnTo>
                    <a:pt x="39" y="308"/>
                  </a:lnTo>
                  <a:lnTo>
                    <a:pt x="39" y="307"/>
                  </a:lnTo>
                  <a:lnTo>
                    <a:pt x="40" y="306"/>
                  </a:lnTo>
                  <a:lnTo>
                    <a:pt x="40" y="305"/>
                  </a:lnTo>
                  <a:lnTo>
                    <a:pt x="40" y="304"/>
                  </a:lnTo>
                  <a:lnTo>
                    <a:pt x="40" y="303"/>
                  </a:lnTo>
                  <a:lnTo>
                    <a:pt x="40" y="303"/>
                  </a:lnTo>
                  <a:lnTo>
                    <a:pt x="40" y="301"/>
                  </a:lnTo>
                  <a:lnTo>
                    <a:pt x="40" y="300"/>
                  </a:lnTo>
                  <a:lnTo>
                    <a:pt x="40" y="298"/>
                  </a:lnTo>
                  <a:lnTo>
                    <a:pt x="40" y="298"/>
                  </a:lnTo>
                  <a:lnTo>
                    <a:pt x="39" y="297"/>
                  </a:lnTo>
                  <a:lnTo>
                    <a:pt x="39" y="296"/>
                  </a:lnTo>
                  <a:lnTo>
                    <a:pt x="39" y="294"/>
                  </a:lnTo>
                  <a:lnTo>
                    <a:pt x="40" y="293"/>
                  </a:lnTo>
                  <a:lnTo>
                    <a:pt x="40" y="293"/>
                  </a:lnTo>
                  <a:lnTo>
                    <a:pt x="40" y="291"/>
                  </a:lnTo>
                  <a:lnTo>
                    <a:pt x="40" y="290"/>
                  </a:lnTo>
                  <a:lnTo>
                    <a:pt x="40" y="289"/>
                  </a:lnTo>
                  <a:lnTo>
                    <a:pt x="40" y="288"/>
                  </a:lnTo>
                  <a:lnTo>
                    <a:pt x="40" y="286"/>
                  </a:lnTo>
                  <a:lnTo>
                    <a:pt x="40" y="285"/>
                  </a:lnTo>
                  <a:lnTo>
                    <a:pt x="40" y="285"/>
                  </a:lnTo>
                  <a:lnTo>
                    <a:pt x="40" y="284"/>
                  </a:lnTo>
                  <a:lnTo>
                    <a:pt x="40" y="283"/>
                  </a:lnTo>
                  <a:lnTo>
                    <a:pt x="40" y="282"/>
                  </a:lnTo>
                  <a:lnTo>
                    <a:pt x="40" y="281"/>
                  </a:lnTo>
                  <a:lnTo>
                    <a:pt x="40" y="280"/>
                  </a:lnTo>
                  <a:lnTo>
                    <a:pt x="39" y="280"/>
                  </a:lnTo>
                  <a:lnTo>
                    <a:pt x="39" y="278"/>
                  </a:lnTo>
                  <a:lnTo>
                    <a:pt x="39" y="277"/>
                  </a:lnTo>
                  <a:lnTo>
                    <a:pt x="38" y="277"/>
                  </a:lnTo>
                  <a:lnTo>
                    <a:pt x="37" y="277"/>
                  </a:lnTo>
                  <a:lnTo>
                    <a:pt x="37" y="275"/>
                  </a:lnTo>
                  <a:lnTo>
                    <a:pt x="37" y="275"/>
                  </a:lnTo>
                  <a:lnTo>
                    <a:pt x="36" y="274"/>
                  </a:lnTo>
                  <a:lnTo>
                    <a:pt x="35" y="272"/>
                  </a:lnTo>
                  <a:lnTo>
                    <a:pt x="34" y="271"/>
                  </a:lnTo>
                  <a:lnTo>
                    <a:pt x="34" y="270"/>
                  </a:lnTo>
                  <a:lnTo>
                    <a:pt x="34" y="269"/>
                  </a:lnTo>
                  <a:lnTo>
                    <a:pt x="34" y="268"/>
                  </a:lnTo>
                  <a:lnTo>
                    <a:pt x="33" y="267"/>
                  </a:lnTo>
                  <a:lnTo>
                    <a:pt x="32" y="265"/>
                  </a:lnTo>
                  <a:lnTo>
                    <a:pt x="32" y="264"/>
                  </a:lnTo>
                  <a:lnTo>
                    <a:pt x="32" y="263"/>
                  </a:lnTo>
                  <a:lnTo>
                    <a:pt x="32" y="262"/>
                  </a:lnTo>
                  <a:lnTo>
                    <a:pt x="32" y="261"/>
                  </a:lnTo>
                  <a:lnTo>
                    <a:pt x="32" y="260"/>
                  </a:lnTo>
                  <a:lnTo>
                    <a:pt x="32" y="259"/>
                  </a:lnTo>
                  <a:lnTo>
                    <a:pt x="32" y="258"/>
                  </a:lnTo>
                  <a:lnTo>
                    <a:pt x="32" y="257"/>
                  </a:lnTo>
                  <a:lnTo>
                    <a:pt x="32" y="256"/>
                  </a:lnTo>
                  <a:lnTo>
                    <a:pt x="32" y="254"/>
                  </a:lnTo>
                  <a:lnTo>
                    <a:pt x="32" y="254"/>
                  </a:lnTo>
                  <a:lnTo>
                    <a:pt x="32" y="252"/>
                  </a:lnTo>
                  <a:lnTo>
                    <a:pt x="32" y="251"/>
                  </a:lnTo>
                  <a:lnTo>
                    <a:pt x="32" y="250"/>
                  </a:lnTo>
                  <a:lnTo>
                    <a:pt x="32" y="249"/>
                  </a:lnTo>
                  <a:lnTo>
                    <a:pt x="32" y="249"/>
                  </a:lnTo>
                  <a:lnTo>
                    <a:pt x="32" y="247"/>
                  </a:lnTo>
                  <a:lnTo>
                    <a:pt x="32" y="246"/>
                  </a:lnTo>
                  <a:lnTo>
                    <a:pt x="32" y="246"/>
                  </a:lnTo>
                  <a:lnTo>
                    <a:pt x="32" y="245"/>
                  </a:lnTo>
                  <a:lnTo>
                    <a:pt x="32" y="244"/>
                  </a:lnTo>
                  <a:lnTo>
                    <a:pt x="31" y="244"/>
                  </a:lnTo>
                  <a:lnTo>
                    <a:pt x="30" y="243"/>
                  </a:lnTo>
                  <a:lnTo>
                    <a:pt x="29" y="242"/>
                  </a:lnTo>
                  <a:lnTo>
                    <a:pt x="28" y="238"/>
                  </a:lnTo>
                  <a:lnTo>
                    <a:pt x="22" y="231"/>
                  </a:lnTo>
                  <a:lnTo>
                    <a:pt x="20" y="229"/>
                  </a:lnTo>
                  <a:lnTo>
                    <a:pt x="21" y="226"/>
                  </a:lnTo>
                  <a:lnTo>
                    <a:pt x="23" y="214"/>
                  </a:lnTo>
                  <a:lnTo>
                    <a:pt x="21" y="207"/>
                  </a:lnTo>
                  <a:lnTo>
                    <a:pt x="27" y="202"/>
                  </a:lnTo>
                  <a:lnTo>
                    <a:pt x="26" y="200"/>
                  </a:lnTo>
                  <a:lnTo>
                    <a:pt x="19" y="196"/>
                  </a:lnTo>
                  <a:lnTo>
                    <a:pt x="22" y="185"/>
                  </a:lnTo>
                  <a:lnTo>
                    <a:pt x="27" y="182"/>
                  </a:lnTo>
                  <a:lnTo>
                    <a:pt x="32" y="180"/>
                  </a:lnTo>
                  <a:lnTo>
                    <a:pt x="32" y="181"/>
                  </a:lnTo>
                  <a:lnTo>
                    <a:pt x="33" y="181"/>
                  </a:lnTo>
                  <a:lnTo>
                    <a:pt x="34" y="181"/>
                  </a:lnTo>
                  <a:lnTo>
                    <a:pt x="35" y="181"/>
                  </a:lnTo>
                  <a:lnTo>
                    <a:pt x="36" y="181"/>
                  </a:lnTo>
                  <a:lnTo>
                    <a:pt x="37" y="180"/>
                  </a:lnTo>
                  <a:lnTo>
                    <a:pt x="38" y="180"/>
                  </a:lnTo>
                  <a:lnTo>
                    <a:pt x="39" y="179"/>
                  </a:lnTo>
                  <a:lnTo>
                    <a:pt x="40" y="180"/>
                  </a:lnTo>
                  <a:lnTo>
                    <a:pt x="51" y="184"/>
                  </a:lnTo>
                  <a:lnTo>
                    <a:pt x="52" y="184"/>
                  </a:lnTo>
                  <a:lnTo>
                    <a:pt x="52" y="184"/>
                  </a:lnTo>
                  <a:lnTo>
                    <a:pt x="54" y="184"/>
                  </a:lnTo>
                  <a:lnTo>
                    <a:pt x="55" y="184"/>
                  </a:lnTo>
                  <a:lnTo>
                    <a:pt x="56" y="184"/>
                  </a:lnTo>
                  <a:lnTo>
                    <a:pt x="57" y="184"/>
                  </a:lnTo>
                  <a:lnTo>
                    <a:pt x="58" y="184"/>
                  </a:lnTo>
                  <a:lnTo>
                    <a:pt x="59" y="184"/>
                  </a:lnTo>
                  <a:lnTo>
                    <a:pt x="60" y="184"/>
                  </a:lnTo>
                  <a:lnTo>
                    <a:pt x="60" y="183"/>
                  </a:lnTo>
                  <a:lnTo>
                    <a:pt x="60" y="182"/>
                  </a:lnTo>
                  <a:lnTo>
                    <a:pt x="60" y="181"/>
                  </a:lnTo>
                  <a:lnTo>
                    <a:pt x="60" y="180"/>
                  </a:lnTo>
                  <a:lnTo>
                    <a:pt x="61" y="180"/>
                  </a:lnTo>
                  <a:lnTo>
                    <a:pt x="62" y="180"/>
                  </a:lnTo>
                  <a:lnTo>
                    <a:pt x="62" y="179"/>
                  </a:lnTo>
                  <a:lnTo>
                    <a:pt x="62" y="179"/>
                  </a:lnTo>
                  <a:lnTo>
                    <a:pt x="61" y="178"/>
                  </a:lnTo>
                  <a:lnTo>
                    <a:pt x="60" y="177"/>
                  </a:lnTo>
                  <a:lnTo>
                    <a:pt x="60" y="177"/>
                  </a:lnTo>
                  <a:lnTo>
                    <a:pt x="59" y="176"/>
                  </a:lnTo>
                  <a:lnTo>
                    <a:pt x="58" y="176"/>
                  </a:lnTo>
                  <a:lnTo>
                    <a:pt x="58" y="176"/>
                  </a:lnTo>
                  <a:lnTo>
                    <a:pt x="57" y="176"/>
                  </a:lnTo>
                  <a:lnTo>
                    <a:pt x="56" y="175"/>
                  </a:lnTo>
                  <a:lnTo>
                    <a:pt x="55" y="175"/>
                  </a:lnTo>
                  <a:lnTo>
                    <a:pt x="55" y="174"/>
                  </a:lnTo>
                  <a:lnTo>
                    <a:pt x="54" y="174"/>
                  </a:lnTo>
                  <a:lnTo>
                    <a:pt x="52" y="174"/>
                  </a:lnTo>
                  <a:lnTo>
                    <a:pt x="52" y="174"/>
                  </a:lnTo>
                  <a:lnTo>
                    <a:pt x="50" y="174"/>
                  </a:lnTo>
                  <a:lnTo>
                    <a:pt x="50" y="173"/>
                  </a:lnTo>
                  <a:lnTo>
                    <a:pt x="48" y="173"/>
                  </a:lnTo>
                  <a:lnTo>
                    <a:pt x="47" y="173"/>
                  </a:lnTo>
                  <a:lnTo>
                    <a:pt x="47" y="173"/>
                  </a:lnTo>
                  <a:lnTo>
                    <a:pt x="46" y="173"/>
                  </a:lnTo>
                  <a:lnTo>
                    <a:pt x="45" y="172"/>
                  </a:lnTo>
                  <a:lnTo>
                    <a:pt x="45" y="171"/>
                  </a:lnTo>
                  <a:lnTo>
                    <a:pt x="45" y="171"/>
                  </a:lnTo>
                  <a:lnTo>
                    <a:pt x="45" y="170"/>
                  </a:lnTo>
                  <a:lnTo>
                    <a:pt x="44" y="169"/>
                  </a:lnTo>
                  <a:lnTo>
                    <a:pt x="43" y="168"/>
                  </a:lnTo>
                  <a:lnTo>
                    <a:pt x="42" y="168"/>
                  </a:lnTo>
                  <a:lnTo>
                    <a:pt x="41" y="168"/>
                  </a:lnTo>
                  <a:lnTo>
                    <a:pt x="40" y="168"/>
                  </a:lnTo>
                  <a:lnTo>
                    <a:pt x="40" y="168"/>
                  </a:lnTo>
                  <a:lnTo>
                    <a:pt x="39" y="168"/>
                  </a:lnTo>
                  <a:lnTo>
                    <a:pt x="38" y="167"/>
                  </a:lnTo>
                  <a:lnTo>
                    <a:pt x="37" y="166"/>
                  </a:lnTo>
                  <a:lnTo>
                    <a:pt x="37" y="166"/>
                  </a:lnTo>
                  <a:lnTo>
                    <a:pt x="36" y="165"/>
                  </a:lnTo>
                  <a:lnTo>
                    <a:pt x="36" y="164"/>
                  </a:lnTo>
                  <a:lnTo>
                    <a:pt x="32" y="163"/>
                  </a:lnTo>
                  <a:lnTo>
                    <a:pt x="34" y="162"/>
                  </a:lnTo>
                  <a:lnTo>
                    <a:pt x="40" y="161"/>
                  </a:lnTo>
                  <a:lnTo>
                    <a:pt x="39" y="161"/>
                  </a:lnTo>
                  <a:lnTo>
                    <a:pt x="38" y="160"/>
                  </a:lnTo>
                  <a:lnTo>
                    <a:pt x="37" y="160"/>
                  </a:lnTo>
                  <a:lnTo>
                    <a:pt x="37" y="159"/>
                  </a:lnTo>
                  <a:lnTo>
                    <a:pt x="36" y="158"/>
                  </a:lnTo>
                  <a:lnTo>
                    <a:pt x="35" y="158"/>
                  </a:lnTo>
                  <a:lnTo>
                    <a:pt x="34" y="157"/>
                  </a:lnTo>
                  <a:lnTo>
                    <a:pt x="34" y="157"/>
                  </a:lnTo>
                  <a:lnTo>
                    <a:pt x="32" y="156"/>
                  </a:lnTo>
                  <a:lnTo>
                    <a:pt x="32" y="156"/>
                  </a:lnTo>
                  <a:lnTo>
                    <a:pt x="31" y="155"/>
                  </a:lnTo>
                  <a:lnTo>
                    <a:pt x="30" y="155"/>
                  </a:lnTo>
                  <a:lnTo>
                    <a:pt x="29" y="153"/>
                  </a:lnTo>
                  <a:lnTo>
                    <a:pt x="24" y="145"/>
                  </a:lnTo>
                  <a:lnTo>
                    <a:pt x="22" y="140"/>
                  </a:lnTo>
                  <a:lnTo>
                    <a:pt x="26" y="129"/>
                  </a:lnTo>
                  <a:lnTo>
                    <a:pt x="19" y="127"/>
                  </a:lnTo>
                  <a:lnTo>
                    <a:pt x="18" y="125"/>
                  </a:lnTo>
                  <a:lnTo>
                    <a:pt x="19" y="124"/>
                  </a:lnTo>
                  <a:lnTo>
                    <a:pt x="19" y="124"/>
                  </a:lnTo>
                  <a:lnTo>
                    <a:pt x="19" y="123"/>
                  </a:lnTo>
                  <a:lnTo>
                    <a:pt x="19" y="122"/>
                  </a:lnTo>
                  <a:lnTo>
                    <a:pt x="19" y="121"/>
                  </a:lnTo>
                  <a:lnTo>
                    <a:pt x="19" y="120"/>
                  </a:lnTo>
                  <a:lnTo>
                    <a:pt x="19" y="119"/>
                  </a:lnTo>
                  <a:lnTo>
                    <a:pt x="19" y="119"/>
                  </a:lnTo>
                  <a:lnTo>
                    <a:pt x="18" y="117"/>
                  </a:lnTo>
                  <a:lnTo>
                    <a:pt x="18" y="116"/>
                  </a:lnTo>
                  <a:lnTo>
                    <a:pt x="18" y="116"/>
                  </a:lnTo>
                  <a:lnTo>
                    <a:pt x="17" y="115"/>
                  </a:lnTo>
                  <a:lnTo>
                    <a:pt x="16" y="114"/>
                  </a:lnTo>
                  <a:lnTo>
                    <a:pt x="16" y="113"/>
                  </a:lnTo>
                  <a:lnTo>
                    <a:pt x="15" y="113"/>
                  </a:lnTo>
                  <a:lnTo>
                    <a:pt x="14" y="112"/>
                  </a:lnTo>
                  <a:lnTo>
                    <a:pt x="13" y="112"/>
                  </a:lnTo>
                  <a:lnTo>
                    <a:pt x="12" y="112"/>
                  </a:lnTo>
                  <a:lnTo>
                    <a:pt x="11" y="111"/>
                  </a:lnTo>
                  <a:lnTo>
                    <a:pt x="10" y="111"/>
                  </a:lnTo>
                  <a:lnTo>
                    <a:pt x="9" y="111"/>
                  </a:lnTo>
                  <a:lnTo>
                    <a:pt x="8" y="111"/>
                  </a:lnTo>
                  <a:lnTo>
                    <a:pt x="8" y="108"/>
                  </a:lnTo>
                  <a:lnTo>
                    <a:pt x="0" y="98"/>
                  </a:lnTo>
                  <a:lnTo>
                    <a:pt x="12" y="88"/>
                  </a:lnTo>
                  <a:lnTo>
                    <a:pt x="30" y="75"/>
                  </a:lnTo>
                  <a:lnTo>
                    <a:pt x="34" y="83"/>
                  </a:lnTo>
                  <a:lnTo>
                    <a:pt x="37" y="80"/>
                  </a:lnTo>
                  <a:lnTo>
                    <a:pt x="40" y="77"/>
                  </a:lnTo>
                  <a:lnTo>
                    <a:pt x="40" y="77"/>
                  </a:lnTo>
                  <a:lnTo>
                    <a:pt x="40" y="76"/>
                  </a:lnTo>
                  <a:lnTo>
                    <a:pt x="40" y="75"/>
                  </a:lnTo>
                  <a:lnTo>
                    <a:pt x="41" y="75"/>
                  </a:lnTo>
                  <a:lnTo>
                    <a:pt x="42" y="74"/>
                  </a:lnTo>
                  <a:lnTo>
                    <a:pt x="42" y="74"/>
                  </a:lnTo>
                  <a:lnTo>
                    <a:pt x="44" y="73"/>
                  </a:lnTo>
                  <a:lnTo>
                    <a:pt x="44" y="72"/>
                  </a:lnTo>
                  <a:lnTo>
                    <a:pt x="44" y="72"/>
                  </a:lnTo>
                  <a:lnTo>
                    <a:pt x="45" y="71"/>
                  </a:lnTo>
                  <a:lnTo>
                    <a:pt x="45" y="70"/>
                  </a:lnTo>
                  <a:lnTo>
                    <a:pt x="45" y="69"/>
                  </a:lnTo>
                  <a:lnTo>
                    <a:pt x="46" y="68"/>
                  </a:lnTo>
                  <a:lnTo>
                    <a:pt x="46" y="67"/>
                  </a:lnTo>
                  <a:lnTo>
                    <a:pt x="46" y="52"/>
                  </a:lnTo>
                  <a:lnTo>
                    <a:pt x="39" y="49"/>
                  </a:lnTo>
                  <a:lnTo>
                    <a:pt x="38" y="49"/>
                  </a:lnTo>
                  <a:lnTo>
                    <a:pt x="38" y="49"/>
                  </a:lnTo>
                  <a:lnTo>
                    <a:pt x="37" y="48"/>
                  </a:lnTo>
                  <a:lnTo>
                    <a:pt x="37" y="47"/>
                  </a:lnTo>
                  <a:lnTo>
                    <a:pt x="36" y="48"/>
                  </a:lnTo>
                  <a:lnTo>
                    <a:pt x="35" y="48"/>
                  </a:lnTo>
                  <a:lnTo>
                    <a:pt x="34" y="47"/>
                  </a:lnTo>
                  <a:lnTo>
                    <a:pt x="34" y="47"/>
                  </a:lnTo>
                  <a:lnTo>
                    <a:pt x="34" y="48"/>
                  </a:lnTo>
                  <a:lnTo>
                    <a:pt x="34" y="49"/>
                  </a:lnTo>
                  <a:lnTo>
                    <a:pt x="34" y="50"/>
                  </a:lnTo>
                  <a:lnTo>
                    <a:pt x="33" y="51"/>
                  </a:lnTo>
                  <a:lnTo>
                    <a:pt x="32" y="51"/>
                  </a:lnTo>
                  <a:lnTo>
                    <a:pt x="32" y="51"/>
                  </a:lnTo>
                  <a:lnTo>
                    <a:pt x="31" y="50"/>
                  </a:lnTo>
                  <a:lnTo>
                    <a:pt x="32" y="49"/>
                  </a:lnTo>
                  <a:lnTo>
                    <a:pt x="31" y="49"/>
                  </a:lnTo>
                  <a:lnTo>
                    <a:pt x="30" y="49"/>
                  </a:lnTo>
                  <a:lnTo>
                    <a:pt x="29" y="50"/>
                  </a:lnTo>
                  <a:lnTo>
                    <a:pt x="29" y="51"/>
                  </a:lnTo>
                  <a:lnTo>
                    <a:pt x="29" y="50"/>
                  </a:lnTo>
                  <a:lnTo>
                    <a:pt x="28" y="41"/>
                  </a:lnTo>
                  <a:lnTo>
                    <a:pt x="32" y="38"/>
                  </a:lnTo>
                  <a:lnTo>
                    <a:pt x="40" y="31"/>
                  </a:lnTo>
                  <a:lnTo>
                    <a:pt x="53" y="28"/>
                  </a:lnTo>
                  <a:lnTo>
                    <a:pt x="56" y="27"/>
                  </a:lnTo>
                  <a:lnTo>
                    <a:pt x="58" y="22"/>
                  </a:lnTo>
                  <a:lnTo>
                    <a:pt x="63" y="7"/>
                  </a:lnTo>
                  <a:lnTo>
                    <a:pt x="73" y="0"/>
                  </a:lnTo>
                  <a:lnTo>
                    <a:pt x="84" y="12"/>
                  </a:lnTo>
                  <a:lnTo>
                    <a:pt x="94" y="4"/>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8" name="Freeform 18"/>
            <p:cNvSpPr>
              <a:spLocks/>
            </p:cNvSpPr>
            <p:nvPr/>
          </p:nvSpPr>
          <p:spPr bwMode="auto">
            <a:xfrm>
              <a:off x="1167955" y="930110"/>
              <a:ext cx="367871" cy="319996"/>
            </a:xfrm>
            <a:custGeom>
              <a:avLst/>
              <a:gdLst/>
              <a:ahLst/>
              <a:cxnLst>
                <a:cxn ang="0">
                  <a:pos x="116" y="22"/>
                </a:cxn>
                <a:cxn ang="0">
                  <a:pos x="118" y="39"/>
                </a:cxn>
                <a:cxn ang="0">
                  <a:pos x="124" y="53"/>
                </a:cxn>
                <a:cxn ang="0">
                  <a:pos x="124" y="69"/>
                </a:cxn>
                <a:cxn ang="0">
                  <a:pos x="123" y="86"/>
                </a:cxn>
                <a:cxn ang="0">
                  <a:pos x="131" y="95"/>
                </a:cxn>
                <a:cxn ang="0">
                  <a:pos x="149" y="100"/>
                </a:cxn>
                <a:cxn ang="0">
                  <a:pos x="158" y="107"/>
                </a:cxn>
                <a:cxn ang="0">
                  <a:pos x="152" y="117"/>
                </a:cxn>
                <a:cxn ang="0">
                  <a:pos x="155" y="126"/>
                </a:cxn>
                <a:cxn ang="0">
                  <a:pos x="170" y="130"/>
                </a:cxn>
                <a:cxn ang="0">
                  <a:pos x="182" y="135"/>
                </a:cxn>
                <a:cxn ang="0">
                  <a:pos x="187" y="130"/>
                </a:cxn>
                <a:cxn ang="0">
                  <a:pos x="198" y="138"/>
                </a:cxn>
                <a:cxn ang="0">
                  <a:pos x="204" y="150"/>
                </a:cxn>
                <a:cxn ang="0">
                  <a:pos x="219" y="154"/>
                </a:cxn>
                <a:cxn ang="0">
                  <a:pos x="235" y="155"/>
                </a:cxn>
                <a:cxn ang="0">
                  <a:pos x="250" y="158"/>
                </a:cxn>
                <a:cxn ang="0">
                  <a:pos x="258" y="175"/>
                </a:cxn>
                <a:cxn ang="0">
                  <a:pos x="253" y="185"/>
                </a:cxn>
                <a:cxn ang="0">
                  <a:pos x="250" y="188"/>
                </a:cxn>
                <a:cxn ang="0">
                  <a:pos x="253" y="196"/>
                </a:cxn>
                <a:cxn ang="0">
                  <a:pos x="248" y="202"/>
                </a:cxn>
                <a:cxn ang="0">
                  <a:pos x="243" y="208"/>
                </a:cxn>
                <a:cxn ang="0">
                  <a:pos x="249" y="221"/>
                </a:cxn>
                <a:cxn ang="0">
                  <a:pos x="241" y="229"/>
                </a:cxn>
                <a:cxn ang="0">
                  <a:pos x="238" y="236"/>
                </a:cxn>
                <a:cxn ang="0">
                  <a:pos x="227" y="239"/>
                </a:cxn>
                <a:cxn ang="0">
                  <a:pos x="219" y="230"/>
                </a:cxn>
                <a:cxn ang="0">
                  <a:pos x="209" y="224"/>
                </a:cxn>
                <a:cxn ang="0">
                  <a:pos x="199" y="208"/>
                </a:cxn>
                <a:cxn ang="0">
                  <a:pos x="192" y="213"/>
                </a:cxn>
                <a:cxn ang="0">
                  <a:pos x="188" y="220"/>
                </a:cxn>
                <a:cxn ang="0">
                  <a:pos x="179" y="220"/>
                </a:cxn>
                <a:cxn ang="0">
                  <a:pos x="170" y="210"/>
                </a:cxn>
                <a:cxn ang="0">
                  <a:pos x="162" y="218"/>
                </a:cxn>
                <a:cxn ang="0">
                  <a:pos x="150" y="213"/>
                </a:cxn>
                <a:cxn ang="0">
                  <a:pos x="139" y="205"/>
                </a:cxn>
                <a:cxn ang="0">
                  <a:pos x="127" y="201"/>
                </a:cxn>
                <a:cxn ang="0">
                  <a:pos x="114" y="211"/>
                </a:cxn>
                <a:cxn ang="0">
                  <a:pos x="99" y="207"/>
                </a:cxn>
                <a:cxn ang="0">
                  <a:pos x="88" y="196"/>
                </a:cxn>
                <a:cxn ang="0">
                  <a:pos x="73" y="192"/>
                </a:cxn>
                <a:cxn ang="0">
                  <a:pos x="62" y="185"/>
                </a:cxn>
                <a:cxn ang="0">
                  <a:pos x="54" y="178"/>
                </a:cxn>
                <a:cxn ang="0">
                  <a:pos x="60" y="166"/>
                </a:cxn>
                <a:cxn ang="0">
                  <a:pos x="59" y="153"/>
                </a:cxn>
                <a:cxn ang="0">
                  <a:pos x="64" y="142"/>
                </a:cxn>
                <a:cxn ang="0">
                  <a:pos x="57" y="133"/>
                </a:cxn>
                <a:cxn ang="0">
                  <a:pos x="42" y="137"/>
                </a:cxn>
                <a:cxn ang="0">
                  <a:pos x="29" y="141"/>
                </a:cxn>
                <a:cxn ang="0">
                  <a:pos x="21" y="129"/>
                </a:cxn>
                <a:cxn ang="0">
                  <a:pos x="12" y="120"/>
                </a:cxn>
                <a:cxn ang="0">
                  <a:pos x="5" y="108"/>
                </a:cxn>
                <a:cxn ang="0">
                  <a:pos x="3" y="96"/>
                </a:cxn>
                <a:cxn ang="0">
                  <a:pos x="3" y="83"/>
                </a:cxn>
                <a:cxn ang="0">
                  <a:pos x="28" y="69"/>
                </a:cxn>
                <a:cxn ang="0">
                  <a:pos x="41" y="58"/>
                </a:cxn>
                <a:cxn ang="0">
                  <a:pos x="56" y="49"/>
                </a:cxn>
                <a:cxn ang="0">
                  <a:pos x="102" y="6"/>
                </a:cxn>
              </a:cxnLst>
              <a:rect l="0" t="0" r="r" b="b"/>
              <a:pathLst>
                <a:path w="263" h="239">
                  <a:moveTo>
                    <a:pt x="104" y="0"/>
                  </a:moveTo>
                  <a:lnTo>
                    <a:pt x="106" y="2"/>
                  </a:lnTo>
                  <a:lnTo>
                    <a:pt x="112" y="9"/>
                  </a:lnTo>
                  <a:lnTo>
                    <a:pt x="113" y="13"/>
                  </a:lnTo>
                  <a:lnTo>
                    <a:pt x="114" y="14"/>
                  </a:lnTo>
                  <a:lnTo>
                    <a:pt x="115" y="15"/>
                  </a:lnTo>
                  <a:lnTo>
                    <a:pt x="116" y="15"/>
                  </a:lnTo>
                  <a:lnTo>
                    <a:pt x="116" y="16"/>
                  </a:lnTo>
                  <a:lnTo>
                    <a:pt x="116" y="17"/>
                  </a:lnTo>
                  <a:lnTo>
                    <a:pt x="116" y="17"/>
                  </a:lnTo>
                  <a:lnTo>
                    <a:pt x="116" y="18"/>
                  </a:lnTo>
                  <a:lnTo>
                    <a:pt x="116" y="20"/>
                  </a:lnTo>
                  <a:lnTo>
                    <a:pt x="116" y="20"/>
                  </a:lnTo>
                  <a:lnTo>
                    <a:pt x="116" y="21"/>
                  </a:lnTo>
                  <a:lnTo>
                    <a:pt x="116" y="22"/>
                  </a:lnTo>
                  <a:lnTo>
                    <a:pt x="116" y="23"/>
                  </a:lnTo>
                  <a:lnTo>
                    <a:pt x="116" y="25"/>
                  </a:lnTo>
                  <a:lnTo>
                    <a:pt x="116" y="25"/>
                  </a:lnTo>
                  <a:lnTo>
                    <a:pt x="116" y="27"/>
                  </a:lnTo>
                  <a:lnTo>
                    <a:pt x="116" y="28"/>
                  </a:lnTo>
                  <a:lnTo>
                    <a:pt x="116" y="29"/>
                  </a:lnTo>
                  <a:lnTo>
                    <a:pt x="116" y="30"/>
                  </a:lnTo>
                  <a:lnTo>
                    <a:pt x="116" y="31"/>
                  </a:lnTo>
                  <a:lnTo>
                    <a:pt x="116" y="32"/>
                  </a:lnTo>
                  <a:lnTo>
                    <a:pt x="116" y="33"/>
                  </a:lnTo>
                  <a:lnTo>
                    <a:pt x="116" y="34"/>
                  </a:lnTo>
                  <a:lnTo>
                    <a:pt x="116" y="35"/>
                  </a:lnTo>
                  <a:lnTo>
                    <a:pt x="116" y="36"/>
                  </a:lnTo>
                  <a:lnTo>
                    <a:pt x="117" y="38"/>
                  </a:lnTo>
                  <a:lnTo>
                    <a:pt x="118" y="39"/>
                  </a:lnTo>
                  <a:lnTo>
                    <a:pt x="118" y="40"/>
                  </a:lnTo>
                  <a:lnTo>
                    <a:pt x="118" y="41"/>
                  </a:lnTo>
                  <a:lnTo>
                    <a:pt x="118" y="42"/>
                  </a:lnTo>
                  <a:lnTo>
                    <a:pt x="119" y="43"/>
                  </a:lnTo>
                  <a:lnTo>
                    <a:pt x="120" y="45"/>
                  </a:lnTo>
                  <a:lnTo>
                    <a:pt x="121" y="46"/>
                  </a:lnTo>
                  <a:lnTo>
                    <a:pt x="121" y="46"/>
                  </a:lnTo>
                  <a:lnTo>
                    <a:pt x="121" y="48"/>
                  </a:lnTo>
                  <a:lnTo>
                    <a:pt x="122" y="48"/>
                  </a:lnTo>
                  <a:lnTo>
                    <a:pt x="123" y="48"/>
                  </a:lnTo>
                  <a:lnTo>
                    <a:pt x="123" y="49"/>
                  </a:lnTo>
                  <a:lnTo>
                    <a:pt x="123" y="51"/>
                  </a:lnTo>
                  <a:lnTo>
                    <a:pt x="124" y="51"/>
                  </a:lnTo>
                  <a:lnTo>
                    <a:pt x="124" y="52"/>
                  </a:lnTo>
                  <a:lnTo>
                    <a:pt x="124" y="53"/>
                  </a:lnTo>
                  <a:lnTo>
                    <a:pt x="124" y="54"/>
                  </a:lnTo>
                  <a:lnTo>
                    <a:pt x="124" y="55"/>
                  </a:lnTo>
                  <a:lnTo>
                    <a:pt x="124" y="56"/>
                  </a:lnTo>
                  <a:lnTo>
                    <a:pt x="124" y="56"/>
                  </a:lnTo>
                  <a:lnTo>
                    <a:pt x="124" y="57"/>
                  </a:lnTo>
                  <a:lnTo>
                    <a:pt x="124" y="59"/>
                  </a:lnTo>
                  <a:lnTo>
                    <a:pt x="124" y="60"/>
                  </a:lnTo>
                  <a:lnTo>
                    <a:pt x="124" y="61"/>
                  </a:lnTo>
                  <a:lnTo>
                    <a:pt x="124" y="62"/>
                  </a:lnTo>
                  <a:lnTo>
                    <a:pt x="124" y="64"/>
                  </a:lnTo>
                  <a:lnTo>
                    <a:pt x="124" y="64"/>
                  </a:lnTo>
                  <a:lnTo>
                    <a:pt x="123" y="65"/>
                  </a:lnTo>
                  <a:lnTo>
                    <a:pt x="123" y="67"/>
                  </a:lnTo>
                  <a:lnTo>
                    <a:pt x="123" y="68"/>
                  </a:lnTo>
                  <a:lnTo>
                    <a:pt x="124" y="69"/>
                  </a:lnTo>
                  <a:lnTo>
                    <a:pt x="124" y="69"/>
                  </a:lnTo>
                  <a:lnTo>
                    <a:pt x="124" y="71"/>
                  </a:lnTo>
                  <a:lnTo>
                    <a:pt x="124" y="72"/>
                  </a:lnTo>
                  <a:lnTo>
                    <a:pt x="124" y="74"/>
                  </a:lnTo>
                  <a:lnTo>
                    <a:pt x="124" y="74"/>
                  </a:lnTo>
                  <a:lnTo>
                    <a:pt x="124" y="75"/>
                  </a:lnTo>
                  <a:lnTo>
                    <a:pt x="124" y="76"/>
                  </a:lnTo>
                  <a:lnTo>
                    <a:pt x="124" y="77"/>
                  </a:lnTo>
                  <a:lnTo>
                    <a:pt x="123" y="78"/>
                  </a:lnTo>
                  <a:lnTo>
                    <a:pt x="123" y="79"/>
                  </a:lnTo>
                  <a:lnTo>
                    <a:pt x="123" y="80"/>
                  </a:lnTo>
                  <a:lnTo>
                    <a:pt x="123" y="81"/>
                  </a:lnTo>
                  <a:lnTo>
                    <a:pt x="123" y="82"/>
                  </a:lnTo>
                  <a:lnTo>
                    <a:pt x="123" y="84"/>
                  </a:lnTo>
                  <a:lnTo>
                    <a:pt x="123" y="86"/>
                  </a:lnTo>
                  <a:lnTo>
                    <a:pt x="123" y="87"/>
                  </a:lnTo>
                  <a:lnTo>
                    <a:pt x="122" y="88"/>
                  </a:lnTo>
                  <a:lnTo>
                    <a:pt x="122" y="90"/>
                  </a:lnTo>
                  <a:lnTo>
                    <a:pt x="122" y="90"/>
                  </a:lnTo>
                  <a:lnTo>
                    <a:pt x="122" y="91"/>
                  </a:lnTo>
                  <a:lnTo>
                    <a:pt x="123" y="93"/>
                  </a:lnTo>
                  <a:lnTo>
                    <a:pt x="123" y="93"/>
                  </a:lnTo>
                  <a:lnTo>
                    <a:pt x="124" y="94"/>
                  </a:lnTo>
                  <a:lnTo>
                    <a:pt x="124" y="94"/>
                  </a:lnTo>
                  <a:lnTo>
                    <a:pt x="126" y="95"/>
                  </a:lnTo>
                  <a:lnTo>
                    <a:pt x="126" y="95"/>
                  </a:lnTo>
                  <a:lnTo>
                    <a:pt x="127" y="95"/>
                  </a:lnTo>
                  <a:lnTo>
                    <a:pt x="129" y="95"/>
                  </a:lnTo>
                  <a:lnTo>
                    <a:pt x="129" y="95"/>
                  </a:lnTo>
                  <a:lnTo>
                    <a:pt x="131" y="95"/>
                  </a:lnTo>
                  <a:lnTo>
                    <a:pt x="131" y="95"/>
                  </a:lnTo>
                  <a:lnTo>
                    <a:pt x="131" y="94"/>
                  </a:lnTo>
                  <a:lnTo>
                    <a:pt x="131" y="91"/>
                  </a:lnTo>
                  <a:lnTo>
                    <a:pt x="147" y="92"/>
                  </a:lnTo>
                  <a:lnTo>
                    <a:pt x="147" y="93"/>
                  </a:lnTo>
                  <a:lnTo>
                    <a:pt x="148" y="93"/>
                  </a:lnTo>
                  <a:lnTo>
                    <a:pt x="148" y="94"/>
                  </a:lnTo>
                  <a:lnTo>
                    <a:pt x="148" y="95"/>
                  </a:lnTo>
                  <a:lnTo>
                    <a:pt x="147" y="96"/>
                  </a:lnTo>
                  <a:lnTo>
                    <a:pt x="147" y="97"/>
                  </a:lnTo>
                  <a:lnTo>
                    <a:pt x="147" y="98"/>
                  </a:lnTo>
                  <a:lnTo>
                    <a:pt x="147" y="98"/>
                  </a:lnTo>
                  <a:lnTo>
                    <a:pt x="147" y="100"/>
                  </a:lnTo>
                  <a:lnTo>
                    <a:pt x="149" y="100"/>
                  </a:lnTo>
                  <a:lnTo>
                    <a:pt x="149" y="100"/>
                  </a:lnTo>
                  <a:lnTo>
                    <a:pt x="150" y="99"/>
                  </a:lnTo>
                  <a:lnTo>
                    <a:pt x="151" y="99"/>
                  </a:lnTo>
                  <a:lnTo>
                    <a:pt x="152" y="98"/>
                  </a:lnTo>
                  <a:lnTo>
                    <a:pt x="153" y="99"/>
                  </a:lnTo>
                  <a:lnTo>
                    <a:pt x="153" y="100"/>
                  </a:lnTo>
                  <a:lnTo>
                    <a:pt x="153" y="100"/>
                  </a:lnTo>
                  <a:lnTo>
                    <a:pt x="154" y="101"/>
                  </a:lnTo>
                  <a:lnTo>
                    <a:pt x="154" y="102"/>
                  </a:lnTo>
                  <a:lnTo>
                    <a:pt x="154" y="103"/>
                  </a:lnTo>
                  <a:lnTo>
                    <a:pt x="155" y="104"/>
                  </a:lnTo>
                  <a:lnTo>
                    <a:pt x="155" y="105"/>
                  </a:lnTo>
                  <a:lnTo>
                    <a:pt x="155" y="106"/>
                  </a:lnTo>
                  <a:lnTo>
                    <a:pt x="156" y="106"/>
                  </a:lnTo>
                  <a:lnTo>
                    <a:pt x="157" y="107"/>
                  </a:lnTo>
                  <a:lnTo>
                    <a:pt x="158" y="107"/>
                  </a:lnTo>
                  <a:lnTo>
                    <a:pt x="159" y="108"/>
                  </a:lnTo>
                  <a:lnTo>
                    <a:pt x="159" y="108"/>
                  </a:lnTo>
                  <a:lnTo>
                    <a:pt x="160" y="109"/>
                  </a:lnTo>
                  <a:lnTo>
                    <a:pt x="159" y="111"/>
                  </a:lnTo>
                  <a:lnTo>
                    <a:pt x="159" y="111"/>
                  </a:lnTo>
                  <a:lnTo>
                    <a:pt x="159" y="112"/>
                  </a:lnTo>
                  <a:lnTo>
                    <a:pt x="158" y="113"/>
                  </a:lnTo>
                  <a:lnTo>
                    <a:pt x="157" y="114"/>
                  </a:lnTo>
                  <a:lnTo>
                    <a:pt x="157" y="115"/>
                  </a:lnTo>
                  <a:lnTo>
                    <a:pt x="157" y="115"/>
                  </a:lnTo>
                  <a:lnTo>
                    <a:pt x="156" y="116"/>
                  </a:lnTo>
                  <a:lnTo>
                    <a:pt x="155" y="116"/>
                  </a:lnTo>
                  <a:lnTo>
                    <a:pt x="154" y="116"/>
                  </a:lnTo>
                  <a:lnTo>
                    <a:pt x="153" y="117"/>
                  </a:lnTo>
                  <a:lnTo>
                    <a:pt x="152" y="117"/>
                  </a:lnTo>
                  <a:lnTo>
                    <a:pt x="152" y="118"/>
                  </a:lnTo>
                  <a:lnTo>
                    <a:pt x="151" y="118"/>
                  </a:lnTo>
                  <a:lnTo>
                    <a:pt x="150" y="119"/>
                  </a:lnTo>
                  <a:lnTo>
                    <a:pt x="150" y="119"/>
                  </a:lnTo>
                  <a:lnTo>
                    <a:pt x="150" y="120"/>
                  </a:lnTo>
                  <a:lnTo>
                    <a:pt x="150" y="121"/>
                  </a:lnTo>
                  <a:lnTo>
                    <a:pt x="150" y="121"/>
                  </a:lnTo>
                  <a:lnTo>
                    <a:pt x="150" y="122"/>
                  </a:lnTo>
                  <a:lnTo>
                    <a:pt x="151" y="122"/>
                  </a:lnTo>
                  <a:lnTo>
                    <a:pt x="151" y="123"/>
                  </a:lnTo>
                  <a:lnTo>
                    <a:pt x="152" y="124"/>
                  </a:lnTo>
                  <a:lnTo>
                    <a:pt x="152" y="124"/>
                  </a:lnTo>
                  <a:lnTo>
                    <a:pt x="153" y="125"/>
                  </a:lnTo>
                  <a:lnTo>
                    <a:pt x="154" y="126"/>
                  </a:lnTo>
                  <a:lnTo>
                    <a:pt x="155" y="126"/>
                  </a:lnTo>
                  <a:lnTo>
                    <a:pt x="155" y="126"/>
                  </a:lnTo>
                  <a:lnTo>
                    <a:pt x="157" y="126"/>
                  </a:lnTo>
                  <a:lnTo>
                    <a:pt x="157" y="126"/>
                  </a:lnTo>
                  <a:lnTo>
                    <a:pt x="159" y="127"/>
                  </a:lnTo>
                  <a:lnTo>
                    <a:pt x="160" y="127"/>
                  </a:lnTo>
                  <a:lnTo>
                    <a:pt x="161" y="127"/>
                  </a:lnTo>
                  <a:lnTo>
                    <a:pt x="162" y="128"/>
                  </a:lnTo>
                  <a:lnTo>
                    <a:pt x="162" y="128"/>
                  </a:lnTo>
                  <a:lnTo>
                    <a:pt x="163" y="129"/>
                  </a:lnTo>
                  <a:lnTo>
                    <a:pt x="165" y="129"/>
                  </a:lnTo>
                  <a:lnTo>
                    <a:pt x="165" y="129"/>
                  </a:lnTo>
                  <a:lnTo>
                    <a:pt x="167" y="129"/>
                  </a:lnTo>
                  <a:lnTo>
                    <a:pt x="168" y="129"/>
                  </a:lnTo>
                  <a:lnTo>
                    <a:pt x="168" y="129"/>
                  </a:lnTo>
                  <a:lnTo>
                    <a:pt x="170" y="130"/>
                  </a:lnTo>
                  <a:lnTo>
                    <a:pt x="170" y="130"/>
                  </a:lnTo>
                  <a:lnTo>
                    <a:pt x="170" y="131"/>
                  </a:lnTo>
                  <a:lnTo>
                    <a:pt x="172" y="131"/>
                  </a:lnTo>
                  <a:lnTo>
                    <a:pt x="173" y="132"/>
                  </a:lnTo>
                  <a:lnTo>
                    <a:pt x="173" y="132"/>
                  </a:lnTo>
                  <a:lnTo>
                    <a:pt x="174" y="132"/>
                  </a:lnTo>
                  <a:lnTo>
                    <a:pt x="175" y="132"/>
                  </a:lnTo>
                  <a:lnTo>
                    <a:pt x="175" y="133"/>
                  </a:lnTo>
                  <a:lnTo>
                    <a:pt x="177" y="133"/>
                  </a:lnTo>
                  <a:lnTo>
                    <a:pt x="178" y="134"/>
                  </a:lnTo>
                  <a:lnTo>
                    <a:pt x="179" y="134"/>
                  </a:lnTo>
                  <a:lnTo>
                    <a:pt x="180" y="134"/>
                  </a:lnTo>
                  <a:lnTo>
                    <a:pt x="181" y="134"/>
                  </a:lnTo>
                  <a:lnTo>
                    <a:pt x="181" y="134"/>
                  </a:lnTo>
                  <a:lnTo>
                    <a:pt x="182" y="135"/>
                  </a:lnTo>
                  <a:lnTo>
                    <a:pt x="183" y="135"/>
                  </a:lnTo>
                  <a:lnTo>
                    <a:pt x="183" y="136"/>
                  </a:lnTo>
                  <a:lnTo>
                    <a:pt x="184" y="136"/>
                  </a:lnTo>
                  <a:lnTo>
                    <a:pt x="185" y="135"/>
                  </a:lnTo>
                  <a:lnTo>
                    <a:pt x="185" y="134"/>
                  </a:lnTo>
                  <a:lnTo>
                    <a:pt x="185" y="133"/>
                  </a:lnTo>
                  <a:lnTo>
                    <a:pt x="184" y="132"/>
                  </a:lnTo>
                  <a:lnTo>
                    <a:pt x="183" y="131"/>
                  </a:lnTo>
                  <a:lnTo>
                    <a:pt x="183" y="130"/>
                  </a:lnTo>
                  <a:lnTo>
                    <a:pt x="183" y="129"/>
                  </a:lnTo>
                  <a:lnTo>
                    <a:pt x="183" y="129"/>
                  </a:lnTo>
                  <a:lnTo>
                    <a:pt x="185" y="129"/>
                  </a:lnTo>
                  <a:lnTo>
                    <a:pt x="186" y="129"/>
                  </a:lnTo>
                  <a:lnTo>
                    <a:pt x="186" y="129"/>
                  </a:lnTo>
                  <a:lnTo>
                    <a:pt x="187" y="130"/>
                  </a:lnTo>
                  <a:lnTo>
                    <a:pt x="187" y="131"/>
                  </a:lnTo>
                  <a:lnTo>
                    <a:pt x="188" y="131"/>
                  </a:lnTo>
                  <a:lnTo>
                    <a:pt x="190" y="132"/>
                  </a:lnTo>
                  <a:lnTo>
                    <a:pt x="191" y="133"/>
                  </a:lnTo>
                  <a:lnTo>
                    <a:pt x="191" y="134"/>
                  </a:lnTo>
                  <a:lnTo>
                    <a:pt x="191" y="134"/>
                  </a:lnTo>
                  <a:lnTo>
                    <a:pt x="193" y="134"/>
                  </a:lnTo>
                  <a:lnTo>
                    <a:pt x="193" y="134"/>
                  </a:lnTo>
                  <a:lnTo>
                    <a:pt x="195" y="134"/>
                  </a:lnTo>
                  <a:lnTo>
                    <a:pt x="196" y="134"/>
                  </a:lnTo>
                  <a:lnTo>
                    <a:pt x="196" y="135"/>
                  </a:lnTo>
                  <a:lnTo>
                    <a:pt x="197" y="136"/>
                  </a:lnTo>
                  <a:lnTo>
                    <a:pt x="197" y="137"/>
                  </a:lnTo>
                  <a:lnTo>
                    <a:pt x="197" y="137"/>
                  </a:lnTo>
                  <a:lnTo>
                    <a:pt x="198" y="138"/>
                  </a:lnTo>
                  <a:lnTo>
                    <a:pt x="198" y="139"/>
                  </a:lnTo>
                  <a:lnTo>
                    <a:pt x="199" y="139"/>
                  </a:lnTo>
                  <a:lnTo>
                    <a:pt x="199" y="139"/>
                  </a:lnTo>
                  <a:lnTo>
                    <a:pt x="199" y="140"/>
                  </a:lnTo>
                  <a:lnTo>
                    <a:pt x="199" y="141"/>
                  </a:lnTo>
                  <a:lnTo>
                    <a:pt x="200" y="142"/>
                  </a:lnTo>
                  <a:lnTo>
                    <a:pt x="200" y="142"/>
                  </a:lnTo>
                  <a:lnTo>
                    <a:pt x="201" y="143"/>
                  </a:lnTo>
                  <a:lnTo>
                    <a:pt x="201" y="144"/>
                  </a:lnTo>
                  <a:lnTo>
                    <a:pt x="202" y="145"/>
                  </a:lnTo>
                  <a:lnTo>
                    <a:pt x="202" y="146"/>
                  </a:lnTo>
                  <a:lnTo>
                    <a:pt x="203" y="147"/>
                  </a:lnTo>
                  <a:lnTo>
                    <a:pt x="204" y="148"/>
                  </a:lnTo>
                  <a:lnTo>
                    <a:pt x="204" y="149"/>
                  </a:lnTo>
                  <a:lnTo>
                    <a:pt x="204" y="150"/>
                  </a:lnTo>
                  <a:lnTo>
                    <a:pt x="204" y="151"/>
                  </a:lnTo>
                  <a:lnTo>
                    <a:pt x="205" y="152"/>
                  </a:lnTo>
                  <a:lnTo>
                    <a:pt x="206" y="152"/>
                  </a:lnTo>
                  <a:lnTo>
                    <a:pt x="206" y="152"/>
                  </a:lnTo>
                  <a:lnTo>
                    <a:pt x="206" y="153"/>
                  </a:lnTo>
                  <a:lnTo>
                    <a:pt x="208" y="153"/>
                  </a:lnTo>
                  <a:lnTo>
                    <a:pt x="210" y="153"/>
                  </a:lnTo>
                  <a:lnTo>
                    <a:pt x="212" y="153"/>
                  </a:lnTo>
                  <a:lnTo>
                    <a:pt x="212" y="153"/>
                  </a:lnTo>
                  <a:lnTo>
                    <a:pt x="214" y="153"/>
                  </a:lnTo>
                  <a:lnTo>
                    <a:pt x="215" y="153"/>
                  </a:lnTo>
                  <a:lnTo>
                    <a:pt x="216" y="153"/>
                  </a:lnTo>
                  <a:lnTo>
                    <a:pt x="217" y="153"/>
                  </a:lnTo>
                  <a:lnTo>
                    <a:pt x="218" y="154"/>
                  </a:lnTo>
                  <a:lnTo>
                    <a:pt x="219" y="154"/>
                  </a:lnTo>
                  <a:lnTo>
                    <a:pt x="220" y="154"/>
                  </a:lnTo>
                  <a:lnTo>
                    <a:pt x="221" y="154"/>
                  </a:lnTo>
                  <a:lnTo>
                    <a:pt x="222" y="155"/>
                  </a:lnTo>
                  <a:lnTo>
                    <a:pt x="223" y="155"/>
                  </a:lnTo>
                  <a:lnTo>
                    <a:pt x="225" y="155"/>
                  </a:lnTo>
                  <a:lnTo>
                    <a:pt x="225" y="155"/>
                  </a:lnTo>
                  <a:lnTo>
                    <a:pt x="227" y="155"/>
                  </a:lnTo>
                  <a:lnTo>
                    <a:pt x="227" y="155"/>
                  </a:lnTo>
                  <a:lnTo>
                    <a:pt x="228" y="156"/>
                  </a:lnTo>
                  <a:lnTo>
                    <a:pt x="230" y="156"/>
                  </a:lnTo>
                  <a:lnTo>
                    <a:pt x="231" y="156"/>
                  </a:lnTo>
                  <a:lnTo>
                    <a:pt x="232" y="156"/>
                  </a:lnTo>
                  <a:lnTo>
                    <a:pt x="233" y="155"/>
                  </a:lnTo>
                  <a:lnTo>
                    <a:pt x="234" y="155"/>
                  </a:lnTo>
                  <a:lnTo>
                    <a:pt x="235" y="155"/>
                  </a:lnTo>
                  <a:lnTo>
                    <a:pt x="236" y="155"/>
                  </a:lnTo>
                  <a:lnTo>
                    <a:pt x="238" y="155"/>
                  </a:lnTo>
                  <a:lnTo>
                    <a:pt x="238" y="155"/>
                  </a:lnTo>
                  <a:lnTo>
                    <a:pt x="240" y="155"/>
                  </a:lnTo>
                  <a:lnTo>
                    <a:pt x="241" y="155"/>
                  </a:lnTo>
                  <a:lnTo>
                    <a:pt x="243" y="155"/>
                  </a:lnTo>
                  <a:lnTo>
                    <a:pt x="243" y="154"/>
                  </a:lnTo>
                  <a:lnTo>
                    <a:pt x="244" y="155"/>
                  </a:lnTo>
                  <a:lnTo>
                    <a:pt x="245" y="155"/>
                  </a:lnTo>
                  <a:lnTo>
                    <a:pt x="245" y="155"/>
                  </a:lnTo>
                  <a:lnTo>
                    <a:pt x="247" y="156"/>
                  </a:lnTo>
                  <a:lnTo>
                    <a:pt x="248" y="157"/>
                  </a:lnTo>
                  <a:lnTo>
                    <a:pt x="248" y="157"/>
                  </a:lnTo>
                  <a:lnTo>
                    <a:pt x="249" y="158"/>
                  </a:lnTo>
                  <a:lnTo>
                    <a:pt x="250" y="158"/>
                  </a:lnTo>
                  <a:lnTo>
                    <a:pt x="250" y="159"/>
                  </a:lnTo>
                  <a:lnTo>
                    <a:pt x="261" y="165"/>
                  </a:lnTo>
                  <a:lnTo>
                    <a:pt x="261" y="165"/>
                  </a:lnTo>
                  <a:lnTo>
                    <a:pt x="262" y="167"/>
                  </a:lnTo>
                  <a:lnTo>
                    <a:pt x="263" y="168"/>
                  </a:lnTo>
                  <a:lnTo>
                    <a:pt x="263" y="168"/>
                  </a:lnTo>
                  <a:lnTo>
                    <a:pt x="263" y="169"/>
                  </a:lnTo>
                  <a:lnTo>
                    <a:pt x="263" y="170"/>
                  </a:lnTo>
                  <a:lnTo>
                    <a:pt x="262" y="171"/>
                  </a:lnTo>
                  <a:lnTo>
                    <a:pt x="261" y="172"/>
                  </a:lnTo>
                  <a:lnTo>
                    <a:pt x="261" y="172"/>
                  </a:lnTo>
                  <a:lnTo>
                    <a:pt x="260" y="173"/>
                  </a:lnTo>
                  <a:lnTo>
                    <a:pt x="259" y="173"/>
                  </a:lnTo>
                  <a:lnTo>
                    <a:pt x="258" y="174"/>
                  </a:lnTo>
                  <a:lnTo>
                    <a:pt x="258" y="175"/>
                  </a:lnTo>
                  <a:lnTo>
                    <a:pt x="258" y="175"/>
                  </a:lnTo>
                  <a:lnTo>
                    <a:pt x="257" y="176"/>
                  </a:lnTo>
                  <a:lnTo>
                    <a:pt x="257" y="177"/>
                  </a:lnTo>
                  <a:lnTo>
                    <a:pt x="257" y="178"/>
                  </a:lnTo>
                  <a:lnTo>
                    <a:pt x="256" y="178"/>
                  </a:lnTo>
                  <a:lnTo>
                    <a:pt x="256" y="179"/>
                  </a:lnTo>
                  <a:lnTo>
                    <a:pt x="256" y="180"/>
                  </a:lnTo>
                  <a:lnTo>
                    <a:pt x="256" y="181"/>
                  </a:lnTo>
                  <a:lnTo>
                    <a:pt x="255" y="182"/>
                  </a:lnTo>
                  <a:lnTo>
                    <a:pt x="255" y="183"/>
                  </a:lnTo>
                  <a:lnTo>
                    <a:pt x="254" y="183"/>
                  </a:lnTo>
                  <a:lnTo>
                    <a:pt x="254" y="184"/>
                  </a:lnTo>
                  <a:lnTo>
                    <a:pt x="253" y="185"/>
                  </a:lnTo>
                  <a:lnTo>
                    <a:pt x="253" y="186"/>
                  </a:lnTo>
                  <a:lnTo>
                    <a:pt x="253" y="185"/>
                  </a:lnTo>
                  <a:lnTo>
                    <a:pt x="252" y="185"/>
                  </a:lnTo>
                  <a:lnTo>
                    <a:pt x="251" y="184"/>
                  </a:lnTo>
                  <a:lnTo>
                    <a:pt x="250" y="184"/>
                  </a:lnTo>
                  <a:lnTo>
                    <a:pt x="250" y="184"/>
                  </a:lnTo>
                  <a:lnTo>
                    <a:pt x="248" y="185"/>
                  </a:lnTo>
                  <a:lnTo>
                    <a:pt x="248" y="185"/>
                  </a:lnTo>
                  <a:lnTo>
                    <a:pt x="247" y="185"/>
                  </a:lnTo>
                  <a:lnTo>
                    <a:pt x="247" y="186"/>
                  </a:lnTo>
                  <a:lnTo>
                    <a:pt x="247" y="186"/>
                  </a:lnTo>
                  <a:lnTo>
                    <a:pt x="248" y="187"/>
                  </a:lnTo>
                  <a:lnTo>
                    <a:pt x="250" y="187"/>
                  </a:lnTo>
                  <a:lnTo>
                    <a:pt x="250" y="186"/>
                  </a:lnTo>
                  <a:lnTo>
                    <a:pt x="251" y="187"/>
                  </a:lnTo>
                  <a:lnTo>
                    <a:pt x="251" y="188"/>
                  </a:lnTo>
                  <a:lnTo>
                    <a:pt x="250" y="188"/>
                  </a:lnTo>
                  <a:lnTo>
                    <a:pt x="249" y="188"/>
                  </a:lnTo>
                  <a:lnTo>
                    <a:pt x="250" y="189"/>
                  </a:lnTo>
                  <a:lnTo>
                    <a:pt x="251" y="189"/>
                  </a:lnTo>
                  <a:lnTo>
                    <a:pt x="250" y="189"/>
                  </a:lnTo>
                  <a:lnTo>
                    <a:pt x="249" y="190"/>
                  </a:lnTo>
                  <a:lnTo>
                    <a:pt x="249" y="191"/>
                  </a:lnTo>
                  <a:lnTo>
                    <a:pt x="249" y="191"/>
                  </a:lnTo>
                  <a:lnTo>
                    <a:pt x="249" y="192"/>
                  </a:lnTo>
                  <a:lnTo>
                    <a:pt x="250" y="193"/>
                  </a:lnTo>
                  <a:lnTo>
                    <a:pt x="250" y="194"/>
                  </a:lnTo>
                  <a:lnTo>
                    <a:pt x="251" y="194"/>
                  </a:lnTo>
                  <a:lnTo>
                    <a:pt x="252" y="194"/>
                  </a:lnTo>
                  <a:lnTo>
                    <a:pt x="253" y="195"/>
                  </a:lnTo>
                  <a:lnTo>
                    <a:pt x="253" y="196"/>
                  </a:lnTo>
                  <a:lnTo>
                    <a:pt x="253" y="196"/>
                  </a:lnTo>
                  <a:lnTo>
                    <a:pt x="253" y="196"/>
                  </a:lnTo>
                  <a:lnTo>
                    <a:pt x="254" y="197"/>
                  </a:lnTo>
                  <a:lnTo>
                    <a:pt x="254" y="198"/>
                  </a:lnTo>
                  <a:lnTo>
                    <a:pt x="255" y="199"/>
                  </a:lnTo>
                  <a:lnTo>
                    <a:pt x="254" y="199"/>
                  </a:lnTo>
                  <a:lnTo>
                    <a:pt x="253" y="199"/>
                  </a:lnTo>
                  <a:lnTo>
                    <a:pt x="253" y="200"/>
                  </a:lnTo>
                  <a:lnTo>
                    <a:pt x="252" y="201"/>
                  </a:lnTo>
                  <a:lnTo>
                    <a:pt x="252" y="202"/>
                  </a:lnTo>
                  <a:lnTo>
                    <a:pt x="251" y="202"/>
                  </a:lnTo>
                  <a:lnTo>
                    <a:pt x="250" y="202"/>
                  </a:lnTo>
                  <a:lnTo>
                    <a:pt x="250" y="202"/>
                  </a:lnTo>
                  <a:lnTo>
                    <a:pt x="250" y="203"/>
                  </a:lnTo>
                  <a:lnTo>
                    <a:pt x="249" y="202"/>
                  </a:lnTo>
                  <a:lnTo>
                    <a:pt x="248" y="202"/>
                  </a:lnTo>
                  <a:lnTo>
                    <a:pt x="248" y="202"/>
                  </a:lnTo>
                  <a:lnTo>
                    <a:pt x="247" y="202"/>
                  </a:lnTo>
                  <a:lnTo>
                    <a:pt x="247" y="204"/>
                  </a:lnTo>
                  <a:lnTo>
                    <a:pt x="247" y="204"/>
                  </a:lnTo>
                  <a:lnTo>
                    <a:pt x="246" y="205"/>
                  </a:lnTo>
                  <a:lnTo>
                    <a:pt x="245" y="205"/>
                  </a:lnTo>
                  <a:lnTo>
                    <a:pt x="245" y="205"/>
                  </a:lnTo>
                  <a:lnTo>
                    <a:pt x="244" y="205"/>
                  </a:lnTo>
                  <a:lnTo>
                    <a:pt x="243" y="204"/>
                  </a:lnTo>
                  <a:lnTo>
                    <a:pt x="243" y="205"/>
                  </a:lnTo>
                  <a:lnTo>
                    <a:pt x="243" y="206"/>
                  </a:lnTo>
                  <a:lnTo>
                    <a:pt x="243" y="206"/>
                  </a:lnTo>
                  <a:lnTo>
                    <a:pt x="243" y="207"/>
                  </a:lnTo>
                  <a:lnTo>
                    <a:pt x="242" y="207"/>
                  </a:lnTo>
                  <a:lnTo>
                    <a:pt x="243" y="208"/>
                  </a:lnTo>
                  <a:lnTo>
                    <a:pt x="243" y="209"/>
                  </a:lnTo>
                  <a:lnTo>
                    <a:pt x="243" y="210"/>
                  </a:lnTo>
                  <a:lnTo>
                    <a:pt x="243" y="212"/>
                  </a:lnTo>
                  <a:lnTo>
                    <a:pt x="243" y="213"/>
                  </a:lnTo>
                  <a:lnTo>
                    <a:pt x="244" y="214"/>
                  </a:lnTo>
                  <a:lnTo>
                    <a:pt x="245" y="215"/>
                  </a:lnTo>
                  <a:lnTo>
                    <a:pt x="246" y="215"/>
                  </a:lnTo>
                  <a:lnTo>
                    <a:pt x="248" y="216"/>
                  </a:lnTo>
                  <a:lnTo>
                    <a:pt x="248" y="216"/>
                  </a:lnTo>
                  <a:lnTo>
                    <a:pt x="248" y="217"/>
                  </a:lnTo>
                  <a:lnTo>
                    <a:pt x="249" y="217"/>
                  </a:lnTo>
                  <a:lnTo>
                    <a:pt x="248" y="218"/>
                  </a:lnTo>
                  <a:lnTo>
                    <a:pt x="248" y="219"/>
                  </a:lnTo>
                  <a:lnTo>
                    <a:pt x="249" y="220"/>
                  </a:lnTo>
                  <a:lnTo>
                    <a:pt x="249" y="221"/>
                  </a:lnTo>
                  <a:lnTo>
                    <a:pt x="250" y="222"/>
                  </a:lnTo>
                  <a:lnTo>
                    <a:pt x="250" y="223"/>
                  </a:lnTo>
                  <a:lnTo>
                    <a:pt x="250" y="224"/>
                  </a:lnTo>
                  <a:lnTo>
                    <a:pt x="249" y="225"/>
                  </a:lnTo>
                  <a:lnTo>
                    <a:pt x="248" y="225"/>
                  </a:lnTo>
                  <a:lnTo>
                    <a:pt x="248" y="225"/>
                  </a:lnTo>
                  <a:lnTo>
                    <a:pt x="247" y="225"/>
                  </a:lnTo>
                  <a:lnTo>
                    <a:pt x="246" y="225"/>
                  </a:lnTo>
                  <a:lnTo>
                    <a:pt x="245" y="226"/>
                  </a:lnTo>
                  <a:lnTo>
                    <a:pt x="244" y="226"/>
                  </a:lnTo>
                  <a:lnTo>
                    <a:pt x="243" y="225"/>
                  </a:lnTo>
                  <a:lnTo>
                    <a:pt x="242" y="225"/>
                  </a:lnTo>
                  <a:lnTo>
                    <a:pt x="242" y="226"/>
                  </a:lnTo>
                  <a:lnTo>
                    <a:pt x="242" y="228"/>
                  </a:lnTo>
                  <a:lnTo>
                    <a:pt x="241" y="229"/>
                  </a:lnTo>
                  <a:lnTo>
                    <a:pt x="242" y="230"/>
                  </a:lnTo>
                  <a:lnTo>
                    <a:pt x="242" y="230"/>
                  </a:lnTo>
                  <a:lnTo>
                    <a:pt x="242" y="231"/>
                  </a:lnTo>
                  <a:lnTo>
                    <a:pt x="242" y="233"/>
                  </a:lnTo>
                  <a:lnTo>
                    <a:pt x="243" y="233"/>
                  </a:lnTo>
                  <a:lnTo>
                    <a:pt x="243" y="234"/>
                  </a:lnTo>
                  <a:lnTo>
                    <a:pt x="243" y="235"/>
                  </a:lnTo>
                  <a:lnTo>
                    <a:pt x="243" y="235"/>
                  </a:lnTo>
                  <a:lnTo>
                    <a:pt x="243" y="236"/>
                  </a:lnTo>
                  <a:lnTo>
                    <a:pt x="243" y="237"/>
                  </a:lnTo>
                  <a:lnTo>
                    <a:pt x="242" y="237"/>
                  </a:lnTo>
                  <a:lnTo>
                    <a:pt x="241" y="236"/>
                  </a:lnTo>
                  <a:lnTo>
                    <a:pt x="240" y="236"/>
                  </a:lnTo>
                  <a:lnTo>
                    <a:pt x="240" y="236"/>
                  </a:lnTo>
                  <a:lnTo>
                    <a:pt x="238" y="236"/>
                  </a:lnTo>
                  <a:lnTo>
                    <a:pt x="238" y="236"/>
                  </a:lnTo>
                  <a:lnTo>
                    <a:pt x="237" y="236"/>
                  </a:lnTo>
                  <a:lnTo>
                    <a:pt x="236" y="237"/>
                  </a:lnTo>
                  <a:lnTo>
                    <a:pt x="235" y="237"/>
                  </a:lnTo>
                  <a:lnTo>
                    <a:pt x="234" y="237"/>
                  </a:lnTo>
                  <a:lnTo>
                    <a:pt x="233" y="237"/>
                  </a:lnTo>
                  <a:lnTo>
                    <a:pt x="232" y="238"/>
                  </a:lnTo>
                  <a:lnTo>
                    <a:pt x="232" y="238"/>
                  </a:lnTo>
                  <a:lnTo>
                    <a:pt x="231" y="238"/>
                  </a:lnTo>
                  <a:lnTo>
                    <a:pt x="230" y="238"/>
                  </a:lnTo>
                  <a:lnTo>
                    <a:pt x="230" y="239"/>
                  </a:lnTo>
                  <a:lnTo>
                    <a:pt x="230" y="239"/>
                  </a:lnTo>
                  <a:lnTo>
                    <a:pt x="228" y="239"/>
                  </a:lnTo>
                  <a:lnTo>
                    <a:pt x="227" y="239"/>
                  </a:lnTo>
                  <a:lnTo>
                    <a:pt x="227" y="239"/>
                  </a:lnTo>
                  <a:lnTo>
                    <a:pt x="226" y="238"/>
                  </a:lnTo>
                  <a:lnTo>
                    <a:pt x="225" y="238"/>
                  </a:lnTo>
                  <a:lnTo>
                    <a:pt x="225" y="238"/>
                  </a:lnTo>
                  <a:lnTo>
                    <a:pt x="224" y="237"/>
                  </a:lnTo>
                  <a:lnTo>
                    <a:pt x="224" y="236"/>
                  </a:lnTo>
                  <a:lnTo>
                    <a:pt x="223" y="236"/>
                  </a:lnTo>
                  <a:lnTo>
                    <a:pt x="222" y="235"/>
                  </a:lnTo>
                  <a:lnTo>
                    <a:pt x="222" y="234"/>
                  </a:lnTo>
                  <a:lnTo>
                    <a:pt x="222" y="233"/>
                  </a:lnTo>
                  <a:lnTo>
                    <a:pt x="222" y="233"/>
                  </a:lnTo>
                  <a:lnTo>
                    <a:pt x="222" y="232"/>
                  </a:lnTo>
                  <a:lnTo>
                    <a:pt x="221" y="231"/>
                  </a:lnTo>
                  <a:lnTo>
                    <a:pt x="221" y="230"/>
                  </a:lnTo>
                  <a:lnTo>
                    <a:pt x="220" y="230"/>
                  </a:lnTo>
                  <a:lnTo>
                    <a:pt x="219" y="230"/>
                  </a:lnTo>
                  <a:lnTo>
                    <a:pt x="218" y="230"/>
                  </a:lnTo>
                  <a:lnTo>
                    <a:pt x="217" y="230"/>
                  </a:lnTo>
                  <a:lnTo>
                    <a:pt x="216" y="230"/>
                  </a:lnTo>
                  <a:lnTo>
                    <a:pt x="215" y="230"/>
                  </a:lnTo>
                  <a:lnTo>
                    <a:pt x="214" y="230"/>
                  </a:lnTo>
                  <a:lnTo>
                    <a:pt x="213" y="230"/>
                  </a:lnTo>
                  <a:lnTo>
                    <a:pt x="212" y="230"/>
                  </a:lnTo>
                  <a:lnTo>
                    <a:pt x="212" y="230"/>
                  </a:lnTo>
                  <a:lnTo>
                    <a:pt x="211" y="230"/>
                  </a:lnTo>
                  <a:lnTo>
                    <a:pt x="210" y="229"/>
                  </a:lnTo>
                  <a:lnTo>
                    <a:pt x="210" y="228"/>
                  </a:lnTo>
                  <a:lnTo>
                    <a:pt x="209" y="227"/>
                  </a:lnTo>
                  <a:lnTo>
                    <a:pt x="209" y="226"/>
                  </a:lnTo>
                  <a:lnTo>
                    <a:pt x="209" y="225"/>
                  </a:lnTo>
                  <a:lnTo>
                    <a:pt x="209" y="224"/>
                  </a:lnTo>
                  <a:lnTo>
                    <a:pt x="208" y="223"/>
                  </a:lnTo>
                  <a:lnTo>
                    <a:pt x="208" y="222"/>
                  </a:lnTo>
                  <a:lnTo>
                    <a:pt x="207" y="221"/>
                  </a:lnTo>
                  <a:lnTo>
                    <a:pt x="207" y="220"/>
                  </a:lnTo>
                  <a:lnTo>
                    <a:pt x="206" y="219"/>
                  </a:lnTo>
                  <a:lnTo>
                    <a:pt x="206" y="218"/>
                  </a:lnTo>
                  <a:lnTo>
                    <a:pt x="206" y="217"/>
                  </a:lnTo>
                  <a:lnTo>
                    <a:pt x="204" y="211"/>
                  </a:lnTo>
                  <a:lnTo>
                    <a:pt x="204" y="210"/>
                  </a:lnTo>
                  <a:lnTo>
                    <a:pt x="202" y="208"/>
                  </a:lnTo>
                  <a:lnTo>
                    <a:pt x="201" y="208"/>
                  </a:lnTo>
                  <a:lnTo>
                    <a:pt x="201" y="208"/>
                  </a:lnTo>
                  <a:lnTo>
                    <a:pt x="200" y="208"/>
                  </a:lnTo>
                  <a:lnTo>
                    <a:pt x="199" y="208"/>
                  </a:lnTo>
                  <a:lnTo>
                    <a:pt x="199" y="208"/>
                  </a:lnTo>
                  <a:lnTo>
                    <a:pt x="198" y="209"/>
                  </a:lnTo>
                  <a:lnTo>
                    <a:pt x="198" y="209"/>
                  </a:lnTo>
                  <a:lnTo>
                    <a:pt x="199" y="210"/>
                  </a:lnTo>
                  <a:lnTo>
                    <a:pt x="199" y="211"/>
                  </a:lnTo>
                  <a:lnTo>
                    <a:pt x="199" y="212"/>
                  </a:lnTo>
                  <a:lnTo>
                    <a:pt x="198" y="212"/>
                  </a:lnTo>
                  <a:lnTo>
                    <a:pt x="197" y="212"/>
                  </a:lnTo>
                  <a:lnTo>
                    <a:pt x="196" y="213"/>
                  </a:lnTo>
                  <a:lnTo>
                    <a:pt x="196" y="213"/>
                  </a:lnTo>
                  <a:lnTo>
                    <a:pt x="195" y="213"/>
                  </a:lnTo>
                  <a:lnTo>
                    <a:pt x="194" y="213"/>
                  </a:lnTo>
                  <a:lnTo>
                    <a:pt x="193" y="212"/>
                  </a:lnTo>
                  <a:lnTo>
                    <a:pt x="193" y="212"/>
                  </a:lnTo>
                  <a:lnTo>
                    <a:pt x="192" y="212"/>
                  </a:lnTo>
                  <a:lnTo>
                    <a:pt x="192" y="213"/>
                  </a:lnTo>
                  <a:lnTo>
                    <a:pt x="192" y="214"/>
                  </a:lnTo>
                  <a:lnTo>
                    <a:pt x="192" y="215"/>
                  </a:lnTo>
                  <a:lnTo>
                    <a:pt x="192" y="215"/>
                  </a:lnTo>
                  <a:lnTo>
                    <a:pt x="191" y="215"/>
                  </a:lnTo>
                  <a:lnTo>
                    <a:pt x="191" y="216"/>
                  </a:lnTo>
                  <a:lnTo>
                    <a:pt x="191" y="217"/>
                  </a:lnTo>
                  <a:lnTo>
                    <a:pt x="191" y="217"/>
                  </a:lnTo>
                  <a:lnTo>
                    <a:pt x="191" y="218"/>
                  </a:lnTo>
                  <a:lnTo>
                    <a:pt x="190" y="218"/>
                  </a:lnTo>
                  <a:lnTo>
                    <a:pt x="190" y="219"/>
                  </a:lnTo>
                  <a:lnTo>
                    <a:pt x="190" y="220"/>
                  </a:lnTo>
                  <a:lnTo>
                    <a:pt x="190" y="220"/>
                  </a:lnTo>
                  <a:lnTo>
                    <a:pt x="189" y="220"/>
                  </a:lnTo>
                  <a:lnTo>
                    <a:pt x="188" y="220"/>
                  </a:lnTo>
                  <a:lnTo>
                    <a:pt x="188" y="220"/>
                  </a:lnTo>
                  <a:lnTo>
                    <a:pt x="188" y="220"/>
                  </a:lnTo>
                  <a:lnTo>
                    <a:pt x="188" y="219"/>
                  </a:lnTo>
                  <a:lnTo>
                    <a:pt x="187" y="219"/>
                  </a:lnTo>
                  <a:lnTo>
                    <a:pt x="186" y="219"/>
                  </a:lnTo>
                  <a:lnTo>
                    <a:pt x="186" y="220"/>
                  </a:lnTo>
                  <a:lnTo>
                    <a:pt x="185" y="220"/>
                  </a:lnTo>
                  <a:lnTo>
                    <a:pt x="185" y="220"/>
                  </a:lnTo>
                  <a:lnTo>
                    <a:pt x="184" y="220"/>
                  </a:lnTo>
                  <a:lnTo>
                    <a:pt x="183" y="220"/>
                  </a:lnTo>
                  <a:lnTo>
                    <a:pt x="183" y="220"/>
                  </a:lnTo>
                  <a:lnTo>
                    <a:pt x="182" y="220"/>
                  </a:lnTo>
                  <a:lnTo>
                    <a:pt x="181" y="220"/>
                  </a:lnTo>
                  <a:lnTo>
                    <a:pt x="181" y="220"/>
                  </a:lnTo>
                  <a:lnTo>
                    <a:pt x="180" y="220"/>
                  </a:lnTo>
                  <a:lnTo>
                    <a:pt x="179" y="220"/>
                  </a:lnTo>
                  <a:lnTo>
                    <a:pt x="178" y="220"/>
                  </a:lnTo>
                  <a:lnTo>
                    <a:pt x="178" y="219"/>
                  </a:lnTo>
                  <a:lnTo>
                    <a:pt x="177" y="218"/>
                  </a:lnTo>
                  <a:lnTo>
                    <a:pt x="176" y="217"/>
                  </a:lnTo>
                  <a:lnTo>
                    <a:pt x="176" y="217"/>
                  </a:lnTo>
                  <a:lnTo>
                    <a:pt x="175" y="216"/>
                  </a:lnTo>
                  <a:lnTo>
                    <a:pt x="175" y="215"/>
                  </a:lnTo>
                  <a:lnTo>
                    <a:pt x="174" y="215"/>
                  </a:lnTo>
                  <a:lnTo>
                    <a:pt x="174" y="214"/>
                  </a:lnTo>
                  <a:lnTo>
                    <a:pt x="173" y="213"/>
                  </a:lnTo>
                  <a:lnTo>
                    <a:pt x="173" y="212"/>
                  </a:lnTo>
                  <a:lnTo>
                    <a:pt x="172" y="211"/>
                  </a:lnTo>
                  <a:lnTo>
                    <a:pt x="171" y="211"/>
                  </a:lnTo>
                  <a:lnTo>
                    <a:pt x="171" y="210"/>
                  </a:lnTo>
                  <a:lnTo>
                    <a:pt x="170" y="210"/>
                  </a:lnTo>
                  <a:lnTo>
                    <a:pt x="170" y="210"/>
                  </a:lnTo>
                  <a:lnTo>
                    <a:pt x="169" y="209"/>
                  </a:lnTo>
                  <a:lnTo>
                    <a:pt x="168" y="210"/>
                  </a:lnTo>
                  <a:lnTo>
                    <a:pt x="168" y="210"/>
                  </a:lnTo>
                  <a:lnTo>
                    <a:pt x="167" y="210"/>
                  </a:lnTo>
                  <a:lnTo>
                    <a:pt x="166" y="212"/>
                  </a:lnTo>
                  <a:lnTo>
                    <a:pt x="165" y="212"/>
                  </a:lnTo>
                  <a:lnTo>
                    <a:pt x="165" y="213"/>
                  </a:lnTo>
                  <a:lnTo>
                    <a:pt x="165" y="214"/>
                  </a:lnTo>
                  <a:lnTo>
                    <a:pt x="165" y="215"/>
                  </a:lnTo>
                  <a:lnTo>
                    <a:pt x="164" y="216"/>
                  </a:lnTo>
                  <a:lnTo>
                    <a:pt x="164" y="217"/>
                  </a:lnTo>
                  <a:lnTo>
                    <a:pt x="163" y="217"/>
                  </a:lnTo>
                  <a:lnTo>
                    <a:pt x="163" y="218"/>
                  </a:lnTo>
                  <a:lnTo>
                    <a:pt x="162" y="218"/>
                  </a:lnTo>
                  <a:lnTo>
                    <a:pt x="161" y="217"/>
                  </a:lnTo>
                  <a:lnTo>
                    <a:pt x="160" y="217"/>
                  </a:lnTo>
                  <a:lnTo>
                    <a:pt x="160" y="217"/>
                  </a:lnTo>
                  <a:lnTo>
                    <a:pt x="159" y="216"/>
                  </a:lnTo>
                  <a:lnTo>
                    <a:pt x="158" y="215"/>
                  </a:lnTo>
                  <a:lnTo>
                    <a:pt x="157" y="215"/>
                  </a:lnTo>
                  <a:lnTo>
                    <a:pt x="157" y="215"/>
                  </a:lnTo>
                  <a:lnTo>
                    <a:pt x="156" y="215"/>
                  </a:lnTo>
                  <a:lnTo>
                    <a:pt x="155" y="215"/>
                  </a:lnTo>
                  <a:lnTo>
                    <a:pt x="155" y="215"/>
                  </a:lnTo>
                  <a:lnTo>
                    <a:pt x="154" y="214"/>
                  </a:lnTo>
                  <a:lnTo>
                    <a:pt x="152" y="214"/>
                  </a:lnTo>
                  <a:lnTo>
                    <a:pt x="152" y="213"/>
                  </a:lnTo>
                  <a:lnTo>
                    <a:pt x="151" y="213"/>
                  </a:lnTo>
                  <a:lnTo>
                    <a:pt x="150" y="213"/>
                  </a:lnTo>
                  <a:lnTo>
                    <a:pt x="149" y="212"/>
                  </a:lnTo>
                  <a:lnTo>
                    <a:pt x="149" y="212"/>
                  </a:lnTo>
                  <a:lnTo>
                    <a:pt x="148" y="211"/>
                  </a:lnTo>
                  <a:lnTo>
                    <a:pt x="147" y="211"/>
                  </a:lnTo>
                  <a:lnTo>
                    <a:pt x="147" y="210"/>
                  </a:lnTo>
                  <a:lnTo>
                    <a:pt x="146" y="209"/>
                  </a:lnTo>
                  <a:lnTo>
                    <a:pt x="145" y="209"/>
                  </a:lnTo>
                  <a:lnTo>
                    <a:pt x="144" y="208"/>
                  </a:lnTo>
                  <a:lnTo>
                    <a:pt x="144" y="208"/>
                  </a:lnTo>
                  <a:lnTo>
                    <a:pt x="143" y="207"/>
                  </a:lnTo>
                  <a:lnTo>
                    <a:pt x="142" y="207"/>
                  </a:lnTo>
                  <a:lnTo>
                    <a:pt x="142" y="207"/>
                  </a:lnTo>
                  <a:lnTo>
                    <a:pt x="141" y="206"/>
                  </a:lnTo>
                  <a:lnTo>
                    <a:pt x="140" y="206"/>
                  </a:lnTo>
                  <a:lnTo>
                    <a:pt x="139" y="205"/>
                  </a:lnTo>
                  <a:lnTo>
                    <a:pt x="139" y="204"/>
                  </a:lnTo>
                  <a:lnTo>
                    <a:pt x="139" y="204"/>
                  </a:lnTo>
                  <a:lnTo>
                    <a:pt x="138" y="204"/>
                  </a:lnTo>
                  <a:lnTo>
                    <a:pt x="137" y="203"/>
                  </a:lnTo>
                  <a:lnTo>
                    <a:pt x="136" y="203"/>
                  </a:lnTo>
                  <a:lnTo>
                    <a:pt x="136" y="203"/>
                  </a:lnTo>
                  <a:lnTo>
                    <a:pt x="135" y="203"/>
                  </a:lnTo>
                  <a:lnTo>
                    <a:pt x="134" y="203"/>
                  </a:lnTo>
                  <a:lnTo>
                    <a:pt x="133" y="203"/>
                  </a:lnTo>
                  <a:lnTo>
                    <a:pt x="131" y="202"/>
                  </a:lnTo>
                  <a:lnTo>
                    <a:pt x="131" y="202"/>
                  </a:lnTo>
                  <a:lnTo>
                    <a:pt x="130" y="202"/>
                  </a:lnTo>
                  <a:lnTo>
                    <a:pt x="129" y="202"/>
                  </a:lnTo>
                  <a:lnTo>
                    <a:pt x="129" y="201"/>
                  </a:lnTo>
                  <a:lnTo>
                    <a:pt x="127" y="201"/>
                  </a:lnTo>
                  <a:lnTo>
                    <a:pt x="126" y="201"/>
                  </a:lnTo>
                  <a:lnTo>
                    <a:pt x="125" y="201"/>
                  </a:lnTo>
                  <a:lnTo>
                    <a:pt x="124" y="200"/>
                  </a:lnTo>
                  <a:lnTo>
                    <a:pt x="122" y="200"/>
                  </a:lnTo>
                  <a:lnTo>
                    <a:pt x="120" y="201"/>
                  </a:lnTo>
                  <a:lnTo>
                    <a:pt x="118" y="202"/>
                  </a:lnTo>
                  <a:lnTo>
                    <a:pt x="118" y="203"/>
                  </a:lnTo>
                  <a:lnTo>
                    <a:pt x="117" y="204"/>
                  </a:lnTo>
                  <a:lnTo>
                    <a:pt x="117" y="204"/>
                  </a:lnTo>
                  <a:lnTo>
                    <a:pt x="116" y="206"/>
                  </a:lnTo>
                  <a:lnTo>
                    <a:pt x="116" y="207"/>
                  </a:lnTo>
                  <a:lnTo>
                    <a:pt x="116" y="208"/>
                  </a:lnTo>
                  <a:lnTo>
                    <a:pt x="115" y="209"/>
                  </a:lnTo>
                  <a:lnTo>
                    <a:pt x="115" y="210"/>
                  </a:lnTo>
                  <a:lnTo>
                    <a:pt x="114" y="211"/>
                  </a:lnTo>
                  <a:lnTo>
                    <a:pt x="113" y="211"/>
                  </a:lnTo>
                  <a:lnTo>
                    <a:pt x="112" y="211"/>
                  </a:lnTo>
                  <a:lnTo>
                    <a:pt x="111" y="211"/>
                  </a:lnTo>
                  <a:lnTo>
                    <a:pt x="109" y="211"/>
                  </a:lnTo>
                  <a:lnTo>
                    <a:pt x="108" y="211"/>
                  </a:lnTo>
                  <a:lnTo>
                    <a:pt x="107" y="211"/>
                  </a:lnTo>
                  <a:lnTo>
                    <a:pt x="106" y="210"/>
                  </a:lnTo>
                  <a:lnTo>
                    <a:pt x="105" y="210"/>
                  </a:lnTo>
                  <a:lnTo>
                    <a:pt x="104" y="209"/>
                  </a:lnTo>
                  <a:lnTo>
                    <a:pt x="103" y="209"/>
                  </a:lnTo>
                  <a:lnTo>
                    <a:pt x="103" y="209"/>
                  </a:lnTo>
                  <a:lnTo>
                    <a:pt x="102" y="209"/>
                  </a:lnTo>
                  <a:lnTo>
                    <a:pt x="100" y="208"/>
                  </a:lnTo>
                  <a:lnTo>
                    <a:pt x="100" y="207"/>
                  </a:lnTo>
                  <a:lnTo>
                    <a:pt x="99" y="207"/>
                  </a:lnTo>
                  <a:lnTo>
                    <a:pt x="98" y="206"/>
                  </a:lnTo>
                  <a:lnTo>
                    <a:pt x="98" y="205"/>
                  </a:lnTo>
                  <a:lnTo>
                    <a:pt x="97" y="204"/>
                  </a:lnTo>
                  <a:lnTo>
                    <a:pt x="96" y="204"/>
                  </a:lnTo>
                  <a:lnTo>
                    <a:pt x="95" y="203"/>
                  </a:lnTo>
                  <a:lnTo>
                    <a:pt x="94" y="202"/>
                  </a:lnTo>
                  <a:lnTo>
                    <a:pt x="94" y="202"/>
                  </a:lnTo>
                  <a:lnTo>
                    <a:pt x="93" y="202"/>
                  </a:lnTo>
                  <a:lnTo>
                    <a:pt x="92" y="201"/>
                  </a:lnTo>
                  <a:lnTo>
                    <a:pt x="92" y="201"/>
                  </a:lnTo>
                  <a:lnTo>
                    <a:pt x="91" y="200"/>
                  </a:lnTo>
                  <a:lnTo>
                    <a:pt x="90" y="199"/>
                  </a:lnTo>
                  <a:lnTo>
                    <a:pt x="90" y="199"/>
                  </a:lnTo>
                  <a:lnTo>
                    <a:pt x="89" y="197"/>
                  </a:lnTo>
                  <a:lnTo>
                    <a:pt x="88" y="196"/>
                  </a:lnTo>
                  <a:lnTo>
                    <a:pt x="87" y="196"/>
                  </a:lnTo>
                  <a:lnTo>
                    <a:pt x="87" y="196"/>
                  </a:lnTo>
                  <a:lnTo>
                    <a:pt x="86" y="195"/>
                  </a:lnTo>
                  <a:lnTo>
                    <a:pt x="85" y="194"/>
                  </a:lnTo>
                  <a:lnTo>
                    <a:pt x="84" y="194"/>
                  </a:lnTo>
                  <a:lnTo>
                    <a:pt x="82" y="193"/>
                  </a:lnTo>
                  <a:lnTo>
                    <a:pt x="81" y="193"/>
                  </a:lnTo>
                  <a:lnTo>
                    <a:pt x="79" y="192"/>
                  </a:lnTo>
                  <a:lnTo>
                    <a:pt x="79" y="192"/>
                  </a:lnTo>
                  <a:lnTo>
                    <a:pt x="77" y="192"/>
                  </a:lnTo>
                  <a:lnTo>
                    <a:pt x="77" y="192"/>
                  </a:lnTo>
                  <a:lnTo>
                    <a:pt x="76" y="192"/>
                  </a:lnTo>
                  <a:lnTo>
                    <a:pt x="74" y="192"/>
                  </a:lnTo>
                  <a:lnTo>
                    <a:pt x="74" y="192"/>
                  </a:lnTo>
                  <a:lnTo>
                    <a:pt x="73" y="192"/>
                  </a:lnTo>
                  <a:lnTo>
                    <a:pt x="72" y="191"/>
                  </a:lnTo>
                  <a:lnTo>
                    <a:pt x="71" y="191"/>
                  </a:lnTo>
                  <a:lnTo>
                    <a:pt x="69" y="191"/>
                  </a:lnTo>
                  <a:lnTo>
                    <a:pt x="69" y="191"/>
                  </a:lnTo>
                  <a:lnTo>
                    <a:pt x="68" y="191"/>
                  </a:lnTo>
                  <a:lnTo>
                    <a:pt x="67" y="190"/>
                  </a:lnTo>
                  <a:lnTo>
                    <a:pt x="66" y="190"/>
                  </a:lnTo>
                  <a:lnTo>
                    <a:pt x="65" y="189"/>
                  </a:lnTo>
                  <a:lnTo>
                    <a:pt x="64" y="189"/>
                  </a:lnTo>
                  <a:lnTo>
                    <a:pt x="64" y="188"/>
                  </a:lnTo>
                  <a:lnTo>
                    <a:pt x="64" y="187"/>
                  </a:lnTo>
                  <a:lnTo>
                    <a:pt x="64" y="186"/>
                  </a:lnTo>
                  <a:lnTo>
                    <a:pt x="63" y="186"/>
                  </a:lnTo>
                  <a:lnTo>
                    <a:pt x="62" y="186"/>
                  </a:lnTo>
                  <a:lnTo>
                    <a:pt x="62" y="185"/>
                  </a:lnTo>
                  <a:lnTo>
                    <a:pt x="61" y="185"/>
                  </a:lnTo>
                  <a:lnTo>
                    <a:pt x="60" y="185"/>
                  </a:lnTo>
                  <a:lnTo>
                    <a:pt x="59" y="185"/>
                  </a:lnTo>
                  <a:lnTo>
                    <a:pt x="58" y="185"/>
                  </a:lnTo>
                  <a:lnTo>
                    <a:pt x="56" y="185"/>
                  </a:lnTo>
                  <a:lnTo>
                    <a:pt x="55" y="185"/>
                  </a:lnTo>
                  <a:lnTo>
                    <a:pt x="54" y="185"/>
                  </a:lnTo>
                  <a:lnTo>
                    <a:pt x="52" y="184"/>
                  </a:lnTo>
                  <a:lnTo>
                    <a:pt x="51" y="183"/>
                  </a:lnTo>
                  <a:lnTo>
                    <a:pt x="51" y="183"/>
                  </a:lnTo>
                  <a:lnTo>
                    <a:pt x="51" y="182"/>
                  </a:lnTo>
                  <a:lnTo>
                    <a:pt x="51" y="181"/>
                  </a:lnTo>
                  <a:lnTo>
                    <a:pt x="52" y="180"/>
                  </a:lnTo>
                  <a:lnTo>
                    <a:pt x="53" y="179"/>
                  </a:lnTo>
                  <a:lnTo>
                    <a:pt x="54" y="178"/>
                  </a:lnTo>
                  <a:lnTo>
                    <a:pt x="54" y="178"/>
                  </a:lnTo>
                  <a:lnTo>
                    <a:pt x="55" y="177"/>
                  </a:lnTo>
                  <a:lnTo>
                    <a:pt x="56" y="176"/>
                  </a:lnTo>
                  <a:lnTo>
                    <a:pt x="56" y="176"/>
                  </a:lnTo>
                  <a:lnTo>
                    <a:pt x="56" y="175"/>
                  </a:lnTo>
                  <a:lnTo>
                    <a:pt x="57" y="174"/>
                  </a:lnTo>
                  <a:lnTo>
                    <a:pt x="57" y="173"/>
                  </a:lnTo>
                  <a:lnTo>
                    <a:pt x="58" y="173"/>
                  </a:lnTo>
                  <a:lnTo>
                    <a:pt x="59" y="172"/>
                  </a:lnTo>
                  <a:lnTo>
                    <a:pt x="59" y="171"/>
                  </a:lnTo>
                  <a:lnTo>
                    <a:pt x="59" y="170"/>
                  </a:lnTo>
                  <a:lnTo>
                    <a:pt x="59" y="169"/>
                  </a:lnTo>
                  <a:lnTo>
                    <a:pt x="59" y="168"/>
                  </a:lnTo>
                  <a:lnTo>
                    <a:pt x="59" y="167"/>
                  </a:lnTo>
                  <a:lnTo>
                    <a:pt x="60" y="166"/>
                  </a:lnTo>
                  <a:lnTo>
                    <a:pt x="60" y="165"/>
                  </a:lnTo>
                  <a:lnTo>
                    <a:pt x="60" y="164"/>
                  </a:lnTo>
                  <a:lnTo>
                    <a:pt x="60" y="163"/>
                  </a:lnTo>
                  <a:lnTo>
                    <a:pt x="60" y="163"/>
                  </a:lnTo>
                  <a:lnTo>
                    <a:pt x="60" y="162"/>
                  </a:lnTo>
                  <a:lnTo>
                    <a:pt x="60" y="161"/>
                  </a:lnTo>
                  <a:lnTo>
                    <a:pt x="60" y="160"/>
                  </a:lnTo>
                  <a:lnTo>
                    <a:pt x="60" y="159"/>
                  </a:lnTo>
                  <a:lnTo>
                    <a:pt x="60" y="158"/>
                  </a:lnTo>
                  <a:lnTo>
                    <a:pt x="60" y="157"/>
                  </a:lnTo>
                  <a:lnTo>
                    <a:pt x="59" y="156"/>
                  </a:lnTo>
                  <a:lnTo>
                    <a:pt x="59" y="155"/>
                  </a:lnTo>
                  <a:lnTo>
                    <a:pt x="59" y="155"/>
                  </a:lnTo>
                  <a:lnTo>
                    <a:pt x="59" y="154"/>
                  </a:lnTo>
                  <a:lnTo>
                    <a:pt x="59" y="153"/>
                  </a:lnTo>
                  <a:lnTo>
                    <a:pt x="59" y="152"/>
                  </a:lnTo>
                  <a:lnTo>
                    <a:pt x="59" y="151"/>
                  </a:lnTo>
                  <a:lnTo>
                    <a:pt x="58" y="150"/>
                  </a:lnTo>
                  <a:lnTo>
                    <a:pt x="58" y="150"/>
                  </a:lnTo>
                  <a:lnTo>
                    <a:pt x="58" y="149"/>
                  </a:lnTo>
                  <a:lnTo>
                    <a:pt x="59" y="148"/>
                  </a:lnTo>
                  <a:lnTo>
                    <a:pt x="59" y="147"/>
                  </a:lnTo>
                  <a:lnTo>
                    <a:pt x="59" y="147"/>
                  </a:lnTo>
                  <a:lnTo>
                    <a:pt x="60" y="146"/>
                  </a:lnTo>
                  <a:lnTo>
                    <a:pt x="61" y="145"/>
                  </a:lnTo>
                  <a:lnTo>
                    <a:pt x="61" y="145"/>
                  </a:lnTo>
                  <a:lnTo>
                    <a:pt x="62" y="145"/>
                  </a:lnTo>
                  <a:lnTo>
                    <a:pt x="63" y="144"/>
                  </a:lnTo>
                  <a:lnTo>
                    <a:pt x="63" y="143"/>
                  </a:lnTo>
                  <a:lnTo>
                    <a:pt x="64" y="142"/>
                  </a:lnTo>
                  <a:lnTo>
                    <a:pt x="65" y="142"/>
                  </a:lnTo>
                  <a:lnTo>
                    <a:pt x="65" y="140"/>
                  </a:lnTo>
                  <a:lnTo>
                    <a:pt x="64" y="140"/>
                  </a:lnTo>
                  <a:lnTo>
                    <a:pt x="64" y="139"/>
                  </a:lnTo>
                  <a:lnTo>
                    <a:pt x="64" y="139"/>
                  </a:lnTo>
                  <a:lnTo>
                    <a:pt x="63" y="138"/>
                  </a:lnTo>
                  <a:lnTo>
                    <a:pt x="62" y="137"/>
                  </a:lnTo>
                  <a:lnTo>
                    <a:pt x="61" y="137"/>
                  </a:lnTo>
                  <a:lnTo>
                    <a:pt x="61" y="136"/>
                  </a:lnTo>
                  <a:lnTo>
                    <a:pt x="61" y="135"/>
                  </a:lnTo>
                  <a:lnTo>
                    <a:pt x="60" y="134"/>
                  </a:lnTo>
                  <a:lnTo>
                    <a:pt x="59" y="134"/>
                  </a:lnTo>
                  <a:lnTo>
                    <a:pt x="59" y="134"/>
                  </a:lnTo>
                  <a:lnTo>
                    <a:pt x="58" y="134"/>
                  </a:lnTo>
                  <a:lnTo>
                    <a:pt x="57" y="133"/>
                  </a:lnTo>
                  <a:lnTo>
                    <a:pt x="56" y="132"/>
                  </a:lnTo>
                  <a:lnTo>
                    <a:pt x="56" y="132"/>
                  </a:lnTo>
                  <a:lnTo>
                    <a:pt x="54" y="132"/>
                  </a:lnTo>
                  <a:lnTo>
                    <a:pt x="52" y="132"/>
                  </a:lnTo>
                  <a:lnTo>
                    <a:pt x="51" y="132"/>
                  </a:lnTo>
                  <a:lnTo>
                    <a:pt x="50" y="132"/>
                  </a:lnTo>
                  <a:lnTo>
                    <a:pt x="49" y="132"/>
                  </a:lnTo>
                  <a:lnTo>
                    <a:pt x="48" y="132"/>
                  </a:lnTo>
                  <a:lnTo>
                    <a:pt x="48" y="133"/>
                  </a:lnTo>
                  <a:lnTo>
                    <a:pt x="48" y="134"/>
                  </a:lnTo>
                  <a:lnTo>
                    <a:pt x="46" y="137"/>
                  </a:lnTo>
                  <a:lnTo>
                    <a:pt x="44" y="137"/>
                  </a:lnTo>
                  <a:lnTo>
                    <a:pt x="43" y="137"/>
                  </a:lnTo>
                  <a:lnTo>
                    <a:pt x="43" y="137"/>
                  </a:lnTo>
                  <a:lnTo>
                    <a:pt x="42" y="137"/>
                  </a:lnTo>
                  <a:lnTo>
                    <a:pt x="41" y="137"/>
                  </a:lnTo>
                  <a:lnTo>
                    <a:pt x="41" y="138"/>
                  </a:lnTo>
                  <a:lnTo>
                    <a:pt x="40" y="138"/>
                  </a:lnTo>
                  <a:lnTo>
                    <a:pt x="38" y="139"/>
                  </a:lnTo>
                  <a:lnTo>
                    <a:pt x="38" y="139"/>
                  </a:lnTo>
                  <a:lnTo>
                    <a:pt x="37" y="140"/>
                  </a:lnTo>
                  <a:lnTo>
                    <a:pt x="36" y="141"/>
                  </a:lnTo>
                  <a:lnTo>
                    <a:pt x="35" y="141"/>
                  </a:lnTo>
                  <a:lnTo>
                    <a:pt x="35" y="142"/>
                  </a:lnTo>
                  <a:lnTo>
                    <a:pt x="33" y="142"/>
                  </a:lnTo>
                  <a:lnTo>
                    <a:pt x="33" y="142"/>
                  </a:lnTo>
                  <a:lnTo>
                    <a:pt x="31" y="142"/>
                  </a:lnTo>
                  <a:lnTo>
                    <a:pt x="30" y="142"/>
                  </a:lnTo>
                  <a:lnTo>
                    <a:pt x="30" y="142"/>
                  </a:lnTo>
                  <a:lnTo>
                    <a:pt x="29" y="141"/>
                  </a:lnTo>
                  <a:lnTo>
                    <a:pt x="28" y="140"/>
                  </a:lnTo>
                  <a:lnTo>
                    <a:pt x="28" y="139"/>
                  </a:lnTo>
                  <a:lnTo>
                    <a:pt x="28" y="139"/>
                  </a:lnTo>
                  <a:lnTo>
                    <a:pt x="27" y="138"/>
                  </a:lnTo>
                  <a:lnTo>
                    <a:pt x="27" y="137"/>
                  </a:lnTo>
                  <a:lnTo>
                    <a:pt x="27" y="137"/>
                  </a:lnTo>
                  <a:lnTo>
                    <a:pt x="27" y="136"/>
                  </a:lnTo>
                  <a:lnTo>
                    <a:pt x="26" y="135"/>
                  </a:lnTo>
                  <a:lnTo>
                    <a:pt x="25" y="133"/>
                  </a:lnTo>
                  <a:lnTo>
                    <a:pt x="24" y="132"/>
                  </a:lnTo>
                  <a:lnTo>
                    <a:pt x="23" y="131"/>
                  </a:lnTo>
                  <a:lnTo>
                    <a:pt x="22" y="130"/>
                  </a:lnTo>
                  <a:lnTo>
                    <a:pt x="22" y="129"/>
                  </a:lnTo>
                  <a:lnTo>
                    <a:pt x="22" y="129"/>
                  </a:lnTo>
                  <a:lnTo>
                    <a:pt x="21" y="129"/>
                  </a:lnTo>
                  <a:lnTo>
                    <a:pt x="21" y="128"/>
                  </a:lnTo>
                  <a:lnTo>
                    <a:pt x="20" y="128"/>
                  </a:lnTo>
                  <a:lnTo>
                    <a:pt x="20" y="127"/>
                  </a:lnTo>
                  <a:lnTo>
                    <a:pt x="19" y="126"/>
                  </a:lnTo>
                  <a:lnTo>
                    <a:pt x="18" y="126"/>
                  </a:lnTo>
                  <a:lnTo>
                    <a:pt x="17" y="125"/>
                  </a:lnTo>
                  <a:lnTo>
                    <a:pt x="17" y="124"/>
                  </a:lnTo>
                  <a:lnTo>
                    <a:pt x="16" y="124"/>
                  </a:lnTo>
                  <a:lnTo>
                    <a:pt x="16" y="123"/>
                  </a:lnTo>
                  <a:lnTo>
                    <a:pt x="15" y="122"/>
                  </a:lnTo>
                  <a:lnTo>
                    <a:pt x="15" y="121"/>
                  </a:lnTo>
                  <a:lnTo>
                    <a:pt x="14" y="121"/>
                  </a:lnTo>
                  <a:lnTo>
                    <a:pt x="13" y="121"/>
                  </a:lnTo>
                  <a:lnTo>
                    <a:pt x="12" y="120"/>
                  </a:lnTo>
                  <a:lnTo>
                    <a:pt x="12" y="120"/>
                  </a:lnTo>
                  <a:lnTo>
                    <a:pt x="11" y="119"/>
                  </a:lnTo>
                  <a:lnTo>
                    <a:pt x="10" y="119"/>
                  </a:lnTo>
                  <a:lnTo>
                    <a:pt x="10" y="118"/>
                  </a:lnTo>
                  <a:lnTo>
                    <a:pt x="9" y="117"/>
                  </a:lnTo>
                  <a:lnTo>
                    <a:pt x="9" y="116"/>
                  </a:lnTo>
                  <a:lnTo>
                    <a:pt x="8" y="116"/>
                  </a:lnTo>
                  <a:lnTo>
                    <a:pt x="7" y="115"/>
                  </a:lnTo>
                  <a:lnTo>
                    <a:pt x="7" y="113"/>
                  </a:lnTo>
                  <a:lnTo>
                    <a:pt x="7" y="113"/>
                  </a:lnTo>
                  <a:lnTo>
                    <a:pt x="7" y="112"/>
                  </a:lnTo>
                  <a:lnTo>
                    <a:pt x="6" y="111"/>
                  </a:lnTo>
                  <a:lnTo>
                    <a:pt x="6" y="111"/>
                  </a:lnTo>
                  <a:lnTo>
                    <a:pt x="6" y="110"/>
                  </a:lnTo>
                  <a:lnTo>
                    <a:pt x="5" y="109"/>
                  </a:lnTo>
                  <a:lnTo>
                    <a:pt x="5" y="108"/>
                  </a:lnTo>
                  <a:lnTo>
                    <a:pt x="5" y="108"/>
                  </a:lnTo>
                  <a:lnTo>
                    <a:pt x="4" y="107"/>
                  </a:lnTo>
                  <a:lnTo>
                    <a:pt x="4" y="106"/>
                  </a:lnTo>
                  <a:lnTo>
                    <a:pt x="3" y="105"/>
                  </a:lnTo>
                  <a:lnTo>
                    <a:pt x="3" y="104"/>
                  </a:lnTo>
                  <a:lnTo>
                    <a:pt x="2" y="103"/>
                  </a:lnTo>
                  <a:lnTo>
                    <a:pt x="2" y="103"/>
                  </a:lnTo>
                  <a:lnTo>
                    <a:pt x="2" y="102"/>
                  </a:lnTo>
                  <a:lnTo>
                    <a:pt x="2" y="100"/>
                  </a:lnTo>
                  <a:lnTo>
                    <a:pt x="2" y="100"/>
                  </a:lnTo>
                  <a:lnTo>
                    <a:pt x="2" y="99"/>
                  </a:lnTo>
                  <a:lnTo>
                    <a:pt x="2" y="98"/>
                  </a:lnTo>
                  <a:lnTo>
                    <a:pt x="3" y="98"/>
                  </a:lnTo>
                  <a:lnTo>
                    <a:pt x="3" y="97"/>
                  </a:lnTo>
                  <a:lnTo>
                    <a:pt x="3" y="96"/>
                  </a:lnTo>
                  <a:lnTo>
                    <a:pt x="3" y="95"/>
                  </a:lnTo>
                  <a:lnTo>
                    <a:pt x="3" y="94"/>
                  </a:lnTo>
                  <a:lnTo>
                    <a:pt x="3" y="93"/>
                  </a:lnTo>
                  <a:lnTo>
                    <a:pt x="3" y="92"/>
                  </a:lnTo>
                  <a:lnTo>
                    <a:pt x="3" y="90"/>
                  </a:lnTo>
                  <a:lnTo>
                    <a:pt x="3" y="90"/>
                  </a:lnTo>
                  <a:lnTo>
                    <a:pt x="3" y="88"/>
                  </a:lnTo>
                  <a:lnTo>
                    <a:pt x="2" y="87"/>
                  </a:lnTo>
                  <a:lnTo>
                    <a:pt x="2" y="87"/>
                  </a:lnTo>
                  <a:lnTo>
                    <a:pt x="2" y="87"/>
                  </a:lnTo>
                  <a:lnTo>
                    <a:pt x="2" y="85"/>
                  </a:lnTo>
                  <a:lnTo>
                    <a:pt x="1" y="85"/>
                  </a:lnTo>
                  <a:lnTo>
                    <a:pt x="0" y="84"/>
                  </a:lnTo>
                  <a:lnTo>
                    <a:pt x="1" y="83"/>
                  </a:lnTo>
                  <a:lnTo>
                    <a:pt x="3" y="83"/>
                  </a:lnTo>
                  <a:lnTo>
                    <a:pt x="5" y="74"/>
                  </a:lnTo>
                  <a:lnTo>
                    <a:pt x="9" y="74"/>
                  </a:lnTo>
                  <a:lnTo>
                    <a:pt x="10" y="77"/>
                  </a:lnTo>
                  <a:lnTo>
                    <a:pt x="20" y="75"/>
                  </a:lnTo>
                  <a:lnTo>
                    <a:pt x="21" y="75"/>
                  </a:lnTo>
                  <a:lnTo>
                    <a:pt x="22" y="74"/>
                  </a:lnTo>
                  <a:lnTo>
                    <a:pt x="22" y="74"/>
                  </a:lnTo>
                  <a:lnTo>
                    <a:pt x="23" y="74"/>
                  </a:lnTo>
                  <a:lnTo>
                    <a:pt x="24" y="74"/>
                  </a:lnTo>
                  <a:lnTo>
                    <a:pt x="25" y="73"/>
                  </a:lnTo>
                  <a:lnTo>
                    <a:pt x="25" y="72"/>
                  </a:lnTo>
                  <a:lnTo>
                    <a:pt x="26" y="72"/>
                  </a:lnTo>
                  <a:lnTo>
                    <a:pt x="27" y="71"/>
                  </a:lnTo>
                  <a:lnTo>
                    <a:pt x="28" y="70"/>
                  </a:lnTo>
                  <a:lnTo>
                    <a:pt x="28" y="69"/>
                  </a:lnTo>
                  <a:lnTo>
                    <a:pt x="29" y="68"/>
                  </a:lnTo>
                  <a:lnTo>
                    <a:pt x="30" y="67"/>
                  </a:lnTo>
                  <a:lnTo>
                    <a:pt x="30" y="66"/>
                  </a:lnTo>
                  <a:lnTo>
                    <a:pt x="31" y="65"/>
                  </a:lnTo>
                  <a:lnTo>
                    <a:pt x="33" y="64"/>
                  </a:lnTo>
                  <a:lnTo>
                    <a:pt x="34" y="63"/>
                  </a:lnTo>
                  <a:lnTo>
                    <a:pt x="35" y="63"/>
                  </a:lnTo>
                  <a:lnTo>
                    <a:pt x="36" y="63"/>
                  </a:lnTo>
                  <a:lnTo>
                    <a:pt x="37" y="62"/>
                  </a:lnTo>
                  <a:lnTo>
                    <a:pt x="38" y="62"/>
                  </a:lnTo>
                  <a:lnTo>
                    <a:pt x="39" y="61"/>
                  </a:lnTo>
                  <a:lnTo>
                    <a:pt x="40" y="61"/>
                  </a:lnTo>
                  <a:lnTo>
                    <a:pt x="41" y="60"/>
                  </a:lnTo>
                  <a:lnTo>
                    <a:pt x="41" y="59"/>
                  </a:lnTo>
                  <a:lnTo>
                    <a:pt x="41" y="58"/>
                  </a:lnTo>
                  <a:lnTo>
                    <a:pt x="42" y="57"/>
                  </a:lnTo>
                  <a:lnTo>
                    <a:pt x="43" y="57"/>
                  </a:lnTo>
                  <a:lnTo>
                    <a:pt x="43" y="56"/>
                  </a:lnTo>
                  <a:lnTo>
                    <a:pt x="44" y="56"/>
                  </a:lnTo>
                  <a:lnTo>
                    <a:pt x="45" y="56"/>
                  </a:lnTo>
                  <a:lnTo>
                    <a:pt x="46" y="55"/>
                  </a:lnTo>
                  <a:lnTo>
                    <a:pt x="46" y="55"/>
                  </a:lnTo>
                  <a:lnTo>
                    <a:pt x="47" y="55"/>
                  </a:lnTo>
                  <a:lnTo>
                    <a:pt x="48" y="54"/>
                  </a:lnTo>
                  <a:lnTo>
                    <a:pt x="49" y="54"/>
                  </a:lnTo>
                  <a:lnTo>
                    <a:pt x="50" y="54"/>
                  </a:lnTo>
                  <a:lnTo>
                    <a:pt x="51" y="54"/>
                  </a:lnTo>
                  <a:lnTo>
                    <a:pt x="53" y="52"/>
                  </a:lnTo>
                  <a:lnTo>
                    <a:pt x="54" y="51"/>
                  </a:lnTo>
                  <a:lnTo>
                    <a:pt x="56" y="49"/>
                  </a:lnTo>
                  <a:lnTo>
                    <a:pt x="58" y="48"/>
                  </a:lnTo>
                  <a:lnTo>
                    <a:pt x="59" y="46"/>
                  </a:lnTo>
                  <a:lnTo>
                    <a:pt x="61" y="46"/>
                  </a:lnTo>
                  <a:lnTo>
                    <a:pt x="62" y="44"/>
                  </a:lnTo>
                  <a:lnTo>
                    <a:pt x="64" y="43"/>
                  </a:lnTo>
                  <a:lnTo>
                    <a:pt x="65" y="41"/>
                  </a:lnTo>
                  <a:lnTo>
                    <a:pt x="67" y="40"/>
                  </a:lnTo>
                  <a:lnTo>
                    <a:pt x="67" y="39"/>
                  </a:lnTo>
                  <a:lnTo>
                    <a:pt x="68" y="38"/>
                  </a:lnTo>
                  <a:lnTo>
                    <a:pt x="69" y="37"/>
                  </a:lnTo>
                  <a:lnTo>
                    <a:pt x="76" y="28"/>
                  </a:lnTo>
                  <a:lnTo>
                    <a:pt x="86" y="19"/>
                  </a:lnTo>
                  <a:lnTo>
                    <a:pt x="87" y="17"/>
                  </a:lnTo>
                  <a:lnTo>
                    <a:pt x="92" y="9"/>
                  </a:lnTo>
                  <a:lnTo>
                    <a:pt x="102" y="6"/>
                  </a:lnTo>
                  <a:lnTo>
                    <a:pt x="104" y="0"/>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19" name="Freeform 19"/>
            <p:cNvSpPr>
              <a:spLocks/>
            </p:cNvSpPr>
            <p:nvPr/>
          </p:nvSpPr>
          <p:spPr bwMode="auto">
            <a:xfrm>
              <a:off x="1372172" y="639116"/>
              <a:ext cx="281148" cy="519492"/>
            </a:xfrm>
            <a:custGeom>
              <a:avLst/>
              <a:gdLst/>
              <a:ahLst/>
              <a:cxnLst>
                <a:cxn ang="0">
                  <a:pos x="50" y="7"/>
                </a:cxn>
                <a:cxn ang="0">
                  <a:pos x="50" y="27"/>
                </a:cxn>
                <a:cxn ang="0">
                  <a:pos x="55" y="44"/>
                </a:cxn>
                <a:cxn ang="0">
                  <a:pos x="66" y="63"/>
                </a:cxn>
                <a:cxn ang="0">
                  <a:pos x="79" y="92"/>
                </a:cxn>
                <a:cxn ang="0">
                  <a:pos x="97" y="99"/>
                </a:cxn>
                <a:cxn ang="0">
                  <a:pos x="112" y="106"/>
                </a:cxn>
                <a:cxn ang="0">
                  <a:pos x="127" y="114"/>
                </a:cxn>
                <a:cxn ang="0">
                  <a:pos x="141" y="117"/>
                </a:cxn>
                <a:cxn ang="0">
                  <a:pos x="159" y="119"/>
                </a:cxn>
                <a:cxn ang="0">
                  <a:pos x="175" y="129"/>
                </a:cxn>
                <a:cxn ang="0">
                  <a:pos x="190" y="128"/>
                </a:cxn>
                <a:cxn ang="0">
                  <a:pos x="201" y="135"/>
                </a:cxn>
                <a:cxn ang="0">
                  <a:pos x="200" y="138"/>
                </a:cxn>
                <a:cxn ang="0">
                  <a:pos x="194" y="143"/>
                </a:cxn>
                <a:cxn ang="0">
                  <a:pos x="198" y="145"/>
                </a:cxn>
                <a:cxn ang="0">
                  <a:pos x="193" y="157"/>
                </a:cxn>
                <a:cxn ang="0">
                  <a:pos x="181" y="179"/>
                </a:cxn>
                <a:cxn ang="0">
                  <a:pos x="180" y="180"/>
                </a:cxn>
                <a:cxn ang="0">
                  <a:pos x="183" y="168"/>
                </a:cxn>
                <a:cxn ang="0">
                  <a:pos x="180" y="162"/>
                </a:cxn>
                <a:cxn ang="0">
                  <a:pos x="180" y="161"/>
                </a:cxn>
                <a:cxn ang="0">
                  <a:pos x="176" y="165"/>
                </a:cxn>
                <a:cxn ang="0">
                  <a:pos x="174" y="174"/>
                </a:cxn>
                <a:cxn ang="0">
                  <a:pos x="168" y="166"/>
                </a:cxn>
                <a:cxn ang="0">
                  <a:pos x="164" y="168"/>
                </a:cxn>
                <a:cxn ang="0">
                  <a:pos x="161" y="174"/>
                </a:cxn>
                <a:cxn ang="0">
                  <a:pos x="167" y="181"/>
                </a:cxn>
                <a:cxn ang="0">
                  <a:pos x="163" y="183"/>
                </a:cxn>
                <a:cxn ang="0">
                  <a:pos x="161" y="194"/>
                </a:cxn>
                <a:cxn ang="0">
                  <a:pos x="163" y="194"/>
                </a:cxn>
                <a:cxn ang="0">
                  <a:pos x="161" y="199"/>
                </a:cxn>
                <a:cxn ang="0">
                  <a:pos x="163" y="211"/>
                </a:cxn>
                <a:cxn ang="0">
                  <a:pos x="161" y="221"/>
                </a:cxn>
                <a:cxn ang="0">
                  <a:pos x="155" y="222"/>
                </a:cxn>
                <a:cxn ang="0">
                  <a:pos x="154" y="231"/>
                </a:cxn>
                <a:cxn ang="0">
                  <a:pos x="159" y="234"/>
                </a:cxn>
                <a:cxn ang="0">
                  <a:pos x="157" y="249"/>
                </a:cxn>
                <a:cxn ang="0">
                  <a:pos x="156" y="262"/>
                </a:cxn>
                <a:cxn ang="0">
                  <a:pos x="157" y="277"/>
                </a:cxn>
                <a:cxn ang="0">
                  <a:pos x="158" y="286"/>
                </a:cxn>
                <a:cxn ang="0">
                  <a:pos x="159" y="284"/>
                </a:cxn>
                <a:cxn ang="0">
                  <a:pos x="158" y="304"/>
                </a:cxn>
                <a:cxn ang="0">
                  <a:pos x="155" y="329"/>
                </a:cxn>
                <a:cxn ang="0">
                  <a:pos x="156" y="343"/>
                </a:cxn>
                <a:cxn ang="0">
                  <a:pos x="149" y="363"/>
                </a:cxn>
                <a:cxn ang="0">
                  <a:pos x="151" y="374"/>
                </a:cxn>
                <a:cxn ang="0">
                  <a:pos x="145" y="383"/>
                </a:cxn>
                <a:cxn ang="0">
                  <a:pos x="125" y="370"/>
                </a:cxn>
                <a:cxn ang="0">
                  <a:pos x="110" y="373"/>
                </a:cxn>
                <a:cxn ang="0">
                  <a:pos x="85" y="375"/>
                </a:cxn>
                <a:cxn ang="0">
                  <a:pos x="57" y="366"/>
                </a:cxn>
                <a:cxn ang="0">
                  <a:pos x="40" y="348"/>
                </a:cxn>
                <a:cxn ang="0">
                  <a:pos x="22" y="348"/>
                </a:cxn>
                <a:cxn ang="0">
                  <a:pos x="6" y="336"/>
                </a:cxn>
                <a:cxn ang="0">
                  <a:pos x="4" y="318"/>
                </a:cxn>
                <a:cxn ang="0">
                  <a:pos x="14" y="303"/>
                </a:cxn>
                <a:cxn ang="0">
                  <a:pos x="43" y="262"/>
                </a:cxn>
                <a:cxn ang="0">
                  <a:pos x="48" y="210"/>
                </a:cxn>
                <a:cxn ang="0">
                  <a:pos x="73" y="186"/>
                </a:cxn>
                <a:cxn ang="0">
                  <a:pos x="77" y="116"/>
                </a:cxn>
                <a:cxn ang="0">
                  <a:pos x="45" y="62"/>
                </a:cxn>
              </a:cxnLst>
              <a:rect l="0" t="0" r="r" b="b"/>
              <a:pathLst>
                <a:path w="201" h="388">
                  <a:moveTo>
                    <a:pt x="38" y="0"/>
                  </a:moveTo>
                  <a:lnTo>
                    <a:pt x="38" y="0"/>
                  </a:lnTo>
                  <a:lnTo>
                    <a:pt x="39" y="1"/>
                  </a:lnTo>
                  <a:lnTo>
                    <a:pt x="39" y="2"/>
                  </a:lnTo>
                  <a:lnTo>
                    <a:pt x="40" y="2"/>
                  </a:lnTo>
                  <a:lnTo>
                    <a:pt x="40" y="2"/>
                  </a:lnTo>
                  <a:lnTo>
                    <a:pt x="41" y="2"/>
                  </a:lnTo>
                  <a:lnTo>
                    <a:pt x="42" y="2"/>
                  </a:lnTo>
                  <a:lnTo>
                    <a:pt x="42" y="2"/>
                  </a:lnTo>
                  <a:lnTo>
                    <a:pt x="43" y="3"/>
                  </a:lnTo>
                  <a:lnTo>
                    <a:pt x="42" y="3"/>
                  </a:lnTo>
                  <a:lnTo>
                    <a:pt x="42" y="4"/>
                  </a:lnTo>
                  <a:lnTo>
                    <a:pt x="43" y="5"/>
                  </a:lnTo>
                  <a:lnTo>
                    <a:pt x="44" y="5"/>
                  </a:lnTo>
                  <a:lnTo>
                    <a:pt x="45" y="5"/>
                  </a:lnTo>
                  <a:lnTo>
                    <a:pt x="45" y="4"/>
                  </a:lnTo>
                  <a:lnTo>
                    <a:pt x="46" y="4"/>
                  </a:lnTo>
                  <a:lnTo>
                    <a:pt x="47" y="4"/>
                  </a:lnTo>
                  <a:lnTo>
                    <a:pt x="47" y="5"/>
                  </a:lnTo>
                  <a:lnTo>
                    <a:pt x="47" y="5"/>
                  </a:lnTo>
                  <a:lnTo>
                    <a:pt x="48" y="5"/>
                  </a:lnTo>
                  <a:lnTo>
                    <a:pt x="48" y="6"/>
                  </a:lnTo>
                  <a:lnTo>
                    <a:pt x="47" y="6"/>
                  </a:lnTo>
                  <a:lnTo>
                    <a:pt x="47" y="7"/>
                  </a:lnTo>
                  <a:lnTo>
                    <a:pt x="49" y="6"/>
                  </a:lnTo>
                  <a:lnTo>
                    <a:pt x="49" y="5"/>
                  </a:lnTo>
                  <a:lnTo>
                    <a:pt x="50" y="5"/>
                  </a:lnTo>
                  <a:lnTo>
                    <a:pt x="50" y="6"/>
                  </a:lnTo>
                  <a:lnTo>
                    <a:pt x="50" y="7"/>
                  </a:lnTo>
                  <a:lnTo>
                    <a:pt x="51" y="8"/>
                  </a:lnTo>
                  <a:lnTo>
                    <a:pt x="52" y="9"/>
                  </a:lnTo>
                  <a:lnTo>
                    <a:pt x="52" y="10"/>
                  </a:lnTo>
                  <a:lnTo>
                    <a:pt x="52" y="10"/>
                  </a:lnTo>
                  <a:lnTo>
                    <a:pt x="51" y="10"/>
                  </a:lnTo>
                  <a:lnTo>
                    <a:pt x="51" y="11"/>
                  </a:lnTo>
                  <a:lnTo>
                    <a:pt x="51" y="12"/>
                  </a:lnTo>
                  <a:lnTo>
                    <a:pt x="51" y="13"/>
                  </a:lnTo>
                  <a:lnTo>
                    <a:pt x="51" y="14"/>
                  </a:lnTo>
                  <a:lnTo>
                    <a:pt x="52" y="14"/>
                  </a:lnTo>
                  <a:lnTo>
                    <a:pt x="53" y="14"/>
                  </a:lnTo>
                  <a:lnTo>
                    <a:pt x="53" y="15"/>
                  </a:lnTo>
                  <a:lnTo>
                    <a:pt x="54" y="15"/>
                  </a:lnTo>
                  <a:lnTo>
                    <a:pt x="54" y="15"/>
                  </a:lnTo>
                  <a:lnTo>
                    <a:pt x="53" y="16"/>
                  </a:lnTo>
                  <a:lnTo>
                    <a:pt x="53" y="17"/>
                  </a:lnTo>
                  <a:lnTo>
                    <a:pt x="53" y="18"/>
                  </a:lnTo>
                  <a:lnTo>
                    <a:pt x="53" y="18"/>
                  </a:lnTo>
                  <a:lnTo>
                    <a:pt x="53" y="20"/>
                  </a:lnTo>
                  <a:lnTo>
                    <a:pt x="53" y="21"/>
                  </a:lnTo>
                  <a:lnTo>
                    <a:pt x="53" y="23"/>
                  </a:lnTo>
                  <a:lnTo>
                    <a:pt x="52" y="23"/>
                  </a:lnTo>
                  <a:lnTo>
                    <a:pt x="52" y="24"/>
                  </a:lnTo>
                  <a:lnTo>
                    <a:pt x="52" y="25"/>
                  </a:lnTo>
                  <a:lnTo>
                    <a:pt x="52" y="26"/>
                  </a:lnTo>
                  <a:lnTo>
                    <a:pt x="51" y="26"/>
                  </a:lnTo>
                  <a:lnTo>
                    <a:pt x="51" y="26"/>
                  </a:lnTo>
                  <a:lnTo>
                    <a:pt x="50" y="26"/>
                  </a:lnTo>
                  <a:lnTo>
                    <a:pt x="50" y="27"/>
                  </a:lnTo>
                  <a:lnTo>
                    <a:pt x="50" y="28"/>
                  </a:lnTo>
                  <a:lnTo>
                    <a:pt x="51" y="28"/>
                  </a:lnTo>
                  <a:lnTo>
                    <a:pt x="52" y="28"/>
                  </a:lnTo>
                  <a:lnTo>
                    <a:pt x="53" y="28"/>
                  </a:lnTo>
                  <a:lnTo>
                    <a:pt x="53" y="28"/>
                  </a:lnTo>
                  <a:lnTo>
                    <a:pt x="53" y="29"/>
                  </a:lnTo>
                  <a:lnTo>
                    <a:pt x="53" y="30"/>
                  </a:lnTo>
                  <a:lnTo>
                    <a:pt x="53" y="31"/>
                  </a:lnTo>
                  <a:lnTo>
                    <a:pt x="53" y="31"/>
                  </a:lnTo>
                  <a:lnTo>
                    <a:pt x="54" y="31"/>
                  </a:lnTo>
                  <a:lnTo>
                    <a:pt x="55" y="31"/>
                  </a:lnTo>
                  <a:lnTo>
                    <a:pt x="55" y="31"/>
                  </a:lnTo>
                  <a:lnTo>
                    <a:pt x="55" y="33"/>
                  </a:lnTo>
                  <a:lnTo>
                    <a:pt x="55" y="34"/>
                  </a:lnTo>
                  <a:lnTo>
                    <a:pt x="55" y="34"/>
                  </a:lnTo>
                  <a:lnTo>
                    <a:pt x="56" y="34"/>
                  </a:lnTo>
                  <a:lnTo>
                    <a:pt x="56" y="36"/>
                  </a:lnTo>
                  <a:lnTo>
                    <a:pt x="56" y="37"/>
                  </a:lnTo>
                  <a:lnTo>
                    <a:pt x="56" y="38"/>
                  </a:lnTo>
                  <a:lnTo>
                    <a:pt x="55" y="39"/>
                  </a:lnTo>
                  <a:lnTo>
                    <a:pt x="55" y="39"/>
                  </a:lnTo>
                  <a:lnTo>
                    <a:pt x="56" y="40"/>
                  </a:lnTo>
                  <a:lnTo>
                    <a:pt x="56" y="41"/>
                  </a:lnTo>
                  <a:lnTo>
                    <a:pt x="55" y="41"/>
                  </a:lnTo>
                  <a:lnTo>
                    <a:pt x="55" y="42"/>
                  </a:lnTo>
                  <a:lnTo>
                    <a:pt x="56" y="43"/>
                  </a:lnTo>
                  <a:lnTo>
                    <a:pt x="55" y="44"/>
                  </a:lnTo>
                  <a:lnTo>
                    <a:pt x="55" y="44"/>
                  </a:lnTo>
                  <a:lnTo>
                    <a:pt x="55" y="44"/>
                  </a:lnTo>
                  <a:lnTo>
                    <a:pt x="55" y="45"/>
                  </a:lnTo>
                  <a:lnTo>
                    <a:pt x="55" y="46"/>
                  </a:lnTo>
                  <a:lnTo>
                    <a:pt x="55" y="47"/>
                  </a:lnTo>
                  <a:lnTo>
                    <a:pt x="55" y="47"/>
                  </a:lnTo>
                  <a:lnTo>
                    <a:pt x="55" y="48"/>
                  </a:lnTo>
                  <a:lnTo>
                    <a:pt x="55" y="49"/>
                  </a:lnTo>
                  <a:lnTo>
                    <a:pt x="56" y="49"/>
                  </a:lnTo>
                  <a:lnTo>
                    <a:pt x="56" y="48"/>
                  </a:lnTo>
                  <a:lnTo>
                    <a:pt x="57" y="48"/>
                  </a:lnTo>
                  <a:lnTo>
                    <a:pt x="57" y="49"/>
                  </a:lnTo>
                  <a:lnTo>
                    <a:pt x="58" y="49"/>
                  </a:lnTo>
                  <a:lnTo>
                    <a:pt x="58" y="51"/>
                  </a:lnTo>
                  <a:lnTo>
                    <a:pt x="59" y="51"/>
                  </a:lnTo>
                  <a:lnTo>
                    <a:pt x="59" y="52"/>
                  </a:lnTo>
                  <a:lnTo>
                    <a:pt x="58" y="52"/>
                  </a:lnTo>
                  <a:lnTo>
                    <a:pt x="58" y="52"/>
                  </a:lnTo>
                  <a:lnTo>
                    <a:pt x="58" y="54"/>
                  </a:lnTo>
                  <a:lnTo>
                    <a:pt x="59" y="54"/>
                  </a:lnTo>
                  <a:lnTo>
                    <a:pt x="60" y="54"/>
                  </a:lnTo>
                  <a:lnTo>
                    <a:pt x="61" y="55"/>
                  </a:lnTo>
                  <a:lnTo>
                    <a:pt x="63" y="56"/>
                  </a:lnTo>
                  <a:lnTo>
                    <a:pt x="62" y="57"/>
                  </a:lnTo>
                  <a:lnTo>
                    <a:pt x="62" y="58"/>
                  </a:lnTo>
                  <a:lnTo>
                    <a:pt x="63" y="59"/>
                  </a:lnTo>
                  <a:lnTo>
                    <a:pt x="64" y="60"/>
                  </a:lnTo>
                  <a:lnTo>
                    <a:pt x="65" y="60"/>
                  </a:lnTo>
                  <a:lnTo>
                    <a:pt x="66" y="60"/>
                  </a:lnTo>
                  <a:lnTo>
                    <a:pt x="66" y="61"/>
                  </a:lnTo>
                  <a:lnTo>
                    <a:pt x="66" y="63"/>
                  </a:lnTo>
                  <a:lnTo>
                    <a:pt x="67" y="65"/>
                  </a:lnTo>
                  <a:lnTo>
                    <a:pt x="67" y="67"/>
                  </a:lnTo>
                  <a:lnTo>
                    <a:pt x="69" y="70"/>
                  </a:lnTo>
                  <a:lnTo>
                    <a:pt x="69" y="72"/>
                  </a:lnTo>
                  <a:lnTo>
                    <a:pt x="70" y="74"/>
                  </a:lnTo>
                  <a:lnTo>
                    <a:pt x="71" y="77"/>
                  </a:lnTo>
                  <a:lnTo>
                    <a:pt x="71" y="80"/>
                  </a:lnTo>
                  <a:lnTo>
                    <a:pt x="71" y="81"/>
                  </a:lnTo>
                  <a:lnTo>
                    <a:pt x="71" y="82"/>
                  </a:lnTo>
                  <a:lnTo>
                    <a:pt x="71" y="83"/>
                  </a:lnTo>
                  <a:lnTo>
                    <a:pt x="72" y="83"/>
                  </a:lnTo>
                  <a:lnTo>
                    <a:pt x="73" y="83"/>
                  </a:lnTo>
                  <a:lnTo>
                    <a:pt x="73" y="83"/>
                  </a:lnTo>
                  <a:lnTo>
                    <a:pt x="74" y="83"/>
                  </a:lnTo>
                  <a:lnTo>
                    <a:pt x="74" y="84"/>
                  </a:lnTo>
                  <a:lnTo>
                    <a:pt x="75" y="85"/>
                  </a:lnTo>
                  <a:lnTo>
                    <a:pt x="76" y="86"/>
                  </a:lnTo>
                  <a:lnTo>
                    <a:pt x="76" y="87"/>
                  </a:lnTo>
                  <a:lnTo>
                    <a:pt x="76" y="88"/>
                  </a:lnTo>
                  <a:lnTo>
                    <a:pt x="76" y="88"/>
                  </a:lnTo>
                  <a:lnTo>
                    <a:pt x="76" y="90"/>
                  </a:lnTo>
                  <a:lnTo>
                    <a:pt x="75" y="90"/>
                  </a:lnTo>
                  <a:lnTo>
                    <a:pt x="75" y="91"/>
                  </a:lnTo>
                  <a:lnTo>
                    <a:pt x="76" y="91"/>
                  </a:lnTo>
                  <a:lnTo>
                    <a:pt x="76" y="92"/>
                  </a:lnTo>
                  <a:lnTo>
                    <a:pt x="76" y="93"/>
                  </a:lnTo>
                  <a:lnTo>
                    <a:pt x="78" y="93"/>
                  </a:lnTo>
                  <a:lnTo>
                    <a:pt x="79" y="93"/>
                  </a:lnTo>
                  <a:lnTo>
                    <a:pt x="79" y="92"/>
                  </a:lnTo>
                  <a:lnTo>
                    <a:pt x="80" y="92"/>
                  </a:lnTo>
                  <a:lnTo>
                    <a:pt x="81" y="92"/>
                  </a:lnTo>
                  <a:lnTo>
                    <a:pt x="81" y="93"/>
                  </a:lnTo>
                  <a:lnTo>
                    <a:pt x="81" y="93"/>
                  </a:lnTo>
                  <a:lnTo>
                    <a:pt x="83" y="93"/>
                  </a:lnTo>
                  <a:lnTo>
                    <a:pt x="84" y="93"/>
                  </a:lnTo>
                  <a:lnTo>
                    <a:pt x="84" y="93"/>
                  </a:lnTo>
                  <a:lnTo>
                    <a:pt x="85" y="93"/>
                  </a:lnTo>
                  <a:lnTo>
                    <a:pt x="85" y="94"/>
                  </a:lnTo>
                  <a:lnTo>
                    <a:pt x="86" y="94"/>
                  </a:lnTo>
                  <a:lnTo>
                    <a:pt x="86" y="94"/>
                  </a:lnTo>
                  <a:lnTo>
                    <a:pt x="87" y="94"/>
                  </a:lnTo>
                  <a:lnTo>
                    <a:pt x="87" y="95"/>
                  </a:lnTo>
                  <a:lnTo>
                    <a:pt x="88" y="96"/>
                  </a:lnTo>
                  <a:lnTo>
                    <a:pt x="89" y="96"/>
                  </a:lnTo>
                  <a:lnTo>
                    <a:pt x="89" y="96"/>
                  </a:lnTo>
                  <a:lnTo>
                    <a:pt x="90" y="96"/>
                  </a:lnTo>
                  <a:lnTo>
                    <a:pt x="91" y="96"/>
                  </a:lnTo>
                  <a:lnTo>
                    <a:pt x="92" y="96"/>
                  </a:lnTo>
                  <a:lnTo>
                    <a:pt x="92" y="96"/>
                  </a:lnTo>
                  <a:lnTo>
                    <a:pt x="93" y="96"/>
                  </a:lnTo>
                  <a:lnTo>
                    <a:pt x="93" y="95"/>
                  </a:lnTo>
                  <a:lnTo>
                    <a:pt x="94" y="95"/>
                  </a:lnTo>
                  <a:lnTo>
                    <a:pt x="94" y="95"/>
                  </a:lnTo>
                  <a:lnTo>
                    <a:pt x="95" y="96"/>
                  </a:lnTo>
                  <a:lnTo>
                    <a:pt x="95" y="96"/>
                  </a:lnTo>
                  <a:lnTo>
                    <a:pt x="95" y="98"/>
                  </a:lnTo>
                  <a:lnTo>
                    <a:pt x="96" y="99"/>
                  </a:lnTo>
                  <a:lnTo>
                    <a:pt x="97" y="99"/>
                  </a:lnTo>
                  <a:lnTo>
                    <a:pt x="97" y="99"/>
                  </a:lnTo>
                  <a:lnTo>
                    <a:pt x="98" y="99"/>
                  </a:lnTo>
                  <a:lnTo>
                    <a:pt x="98" y="99"/>
                  </a:lnTo>
                  <a:lnTo>
                    <a:pt x="98" y="100"/>
                  </a:lnTo>
                  <a:lnTo>
                    <a:pt x="99" y="101"/>
                  </a:lnTo>
                  <a:lnTo>
                    <a:pt x="99" y="101"/>
                  </a:lnTo>
                  <a:lnTo>
                    <a:pt x="100" y="101"/>
                  </a:lnTo>
                  <a:lnTo>
                    <a:pt x="100" y="101"/>
                  </a:lnTo>
                  <a:lnTo>
                    <a:pt x="100" y="102"/>
                  </a:lnTo>
                  <a:lnTo>
                    <a:pt x="101" y="102"/>
                  </a:lnTo>
                  <a:lnTo>
                    <a:pt x="101" y="103"/>
                  </a:lnTo>
                  <a:lnTo>
                    <a:pt x="102" y="103"/>
                  </a:lnTo>
                  <a:lnTo>
                    <a:pt x="102" y="103"/>
                  </a:lnTo>
                  <a:lnTo>
                    <a:pt x="102" y="104"/>
                  </a:lnTo>
                  <a:lnTo>
                    <a:pt x="102" y="104"/>
                  </a:lnTo>
                  <a:lnTo>
                    <a:pt x="103" y="105"/>
                  </a:lnTo>
                  <a:lnTo>
                    <a:pt x="104" y="105"/>
                  </a:lnTo>
                  <a:lnTo>
                    <a:pt x="105" y="104"/>
                  </a:lnTo>
                  <a:lnTo>
                    <a:pt x="106" y="104"/>
                  </a:lnTo>
                  <a:lnTo>
                    <a:pt x="107" y="104"/>
                  </a:lnTo>
                  <a:lnTo>
                    <a:pt x="107" y="104"/>
                  </a:lnTo>
                  <a:lnTo>
                    <a:pt x="108" y="104"/>
                  </a:lnTo>
                  <a:lnTo>
                    <a:pt x="109" y="104"/>
                  </a:lnTo>
                  <a:lnTo>
                    <a:pt x="109" y="105"/>
                  </a:lnTo>
                  <a:lnTo>
                    <a:pt x="110" y="106"/>
                  </a:lnTo>
                  <a:lnTo>
                    <a:pt x="110" y="106"/>
                  </a:lnTo>
                  <a:lnTo>
                    <a:pt x="111" y="105"/>
                  </a:lnTo>
                  <a:lnTo>
                    <a:pt x="112" y="106"/>
                  </a:lnTo>
                  <a:lnTo>
                    <a:pt x="112" y="106"/>
                  </a:lnTo>
                  <a:lnTo>
                    <a:pt x="112" y="106"/>
                  </a:lnTo>
                  <a:lnTo>
                    <a:pt x="112" y="106"/>
                  </a:lnTo>
                  <a:lnTo>
                    <a:pt x="113" y="106"/>
                  </a:lnTo>
                  <a:lnTo>
                    <a:pt x="113" y="106"/>
                  </a:lnTo>
                  <a:lnTo>
                    <a:pt x="114" y="106"/>
                  </a:lnTo>
                  <a:lnTo>
                    <a:pt x="114" y="107"/>
                  </a:lnTo>
                  <a:lnTo>
                    <a:pt x="115" y="106"/>
                  </a:lnTo>
                  <a:lnTo>
                    <a:pt x="115" y="106"/>
                  </a:lnTo>
                  <a:lnTo>
                    <a:pt x="116" y="106"/>
                  </a:lnTo>
                  <a:lnTo>
                    <a:pt x="117" y="106"/>
                  </a:lnTo>
                  <a:lnTo>
                    <a:pt x="117" y="107"/>
                  </a:lnTo>
                  <a:lnTo>
                    <a:pt x="117" y="108"/>
                  </a:lnTo>
                  <a:lnTo>
                    <a:pt x="119" y="109"/>
                  </a:lnTo>
                  <a:lnTo>
                    <a:pt x="120" y="109"/>
                  </a:lnTo>
                  <a:lnTo>
                    <a:pt x="120" y="109"/>
                  </a:lnTo>
                  <a:lnTo>
                    <a:pt x="120" y="110"/>
                  </a:lnTo>
                  <a:lnTo>
                    <a:pt x="121" y="111"/>
                  </a:lnTo>
                  <a:lnTo>
                    <a:pt x="122" y="111"/>
                  </a:lnTo>
                  <a:lnTo>
                    <a:pt x="123" y="112"/>
                  </a:lnTo>
                  <a:lnTo>
                    <a:pt x="124" y="111"/>
                  </a:lnTo>
                  <a:lnTo>
                    <a:pt x="124" y="110"/>
                  </a:lnTo>
                  <a:lnTo>
                    <a:pt x="125" y="110"/>
                  </a:lnTo>
                  <a:lnTo>
                    <a:pt x="125" y="111"/>
                  </a:lnTo>
                  <a:lnTo>
                    <a:pt x="125" y="112"/>
                  </a:lnTo>
                  <a:lnTo>
                    <a:pt x="124" y="112"/>
                  </a:lnTo>
                  <a:lnTo>
                    <a:pt x="125" y="112"/>
                  </a:lnTo>
                  <a:lnTo>
                    <a:pt x="125" y="114"/>
                  </a:lnTo>
                  <a:lnTo>
                    <a:pt x="126" y="114"/>
                  </a:lnTo>
                  <a:lnTo>
                    <a:pt x="127" y="114"/>
                  </a:lnTo>
                  <a:lnTo>
                    <a:pt x="127" y="114"/>
                  </a:lnTo>
                  <a:lnTo>
                    <a:pt x="128" y="114"/>
                  </a:lnTo>
                  <a:lnTo>
                    <a:pt x="128" y="114"/>
                  </a:lnTo>
                  <a:lnTo>
                    <a:pt x="129" y="114"/>
                  </a:lnTo>
                  <a:lnTo>
                    <a:pt x="129" y="114"/>
                  </a:lnTo>
                  <a:lnTo>
                    <a:pt x="128" y="114"/>
                  </a:lnTo>
                  <a:lnTo>
                    <a:pt x="128" y="115"/>
                  </a:lnTo>
                  <a:lnTo>
                    <a:pt x="128" y="116"/>
                  </a:lnTo>
                  <a:lnTo>
                    <a:pt x="129" y="116"/>
                  </a:lnTo>
                  <a:lnTo>
                    <a:pt x="129" y="117"/>
                  </a:lnTo>
                  <a:lnTo>
                    <a:pt x="130" y="117"/>
                  </a:lnTo>
                  <a:lnTo>
                    <a:pt x="130" y="117"/>
                  </a:lnTo>
                  <a:lnTo>
                    <a:pt x="131" y="117"/>
                  </a:lnTo>
                  <a:lnTo>
                    <a:pt x="132" y="117"/>
                  </a:lnTo>
                  <a:lnTo>
                    <a:pt x="133" y="117"/>
                  </a:lnTo>
                  <a:lnTo>
                    <a:pt x="133" y="118"/>
                  </a:lnTo>
                  <a:lnTo>
                    <a:pt x="133" y="118"/>
                  </a:lnTo>
                  <a:lnTo>
                    <a:pt x="134" y="118"/>
                  </a:lnTo>
                  <a:lnTo>
                    <a:pt x="134" y="117"/>
                  </a:lnTo>
                  <a:lnTo>
                    <a:pt x="135" y="117"/>
                  </a:lnTo>
                  <a:lnTo>
                    <a:pt x="136" y="118"/>
                  </a:lnTo>
                  <a:lnTo>
                    <a:pt x="136" y="118"/>
                  </a:lnTo>
                  <a:lnTo>
                    <a:pt x="136" y="119"/>
                  </a:lnTo>
                  <a:lnTo>
                    <a:pt x="137" y="119"/>
                  </a:lnTo>
                  <a:lnTo>
                    <a:pt x="138" y="118"/>
                  </a:lnTo>
                  <a:lnTo>
                    <a:pt x="139" y="118"/>
                  </a:lnTo>
                  <a:lnTo>
                    <a:pt x="140" y="118"/>
                  </a:lnTo>
                  <a:lnTo>
                    <a:pt x="141" y="118"/>
                  </a:lnTo>
                  <a:lnTo>
                    <a:pt x="141" y="117"/>
                  </a:lnTo>
                  <a:lnTo>
                    <a:pt x="141" y="118"/>
                  </a:lnTo>
                  <a:lnTo>
                    <a:pt x="141" y="119"/>
                  </a:lnTo>
                  <a:lnTo>
                    <a:pt x="141" y="119"/>
                  </a:lnTo>
                  <a:lnTo>
                    <a:pt x="143" y="119"/>
                  </a:lnTo>
                  <a:lnTo>
                    <a:pt x="143" y="119"/>
                  </a:lnTo>
                  <a:lnTo>
                    <a:pt x="143" y="119"/>
                  </a:lnTo>
                  <a:lnTo>
                    <a:pt x="144" y="118"/>
                  </a:lnTo>
                  <a:lnTo>
                    <a:pt x="145" y="118"/>
                  </a:lnTo>
                  <a:lnTo>
                    <a:pt x="147" y="118"/>
                  </a:lnTo>
                  <a:lnTo>
                    <a:pt x="147" y="119"/>
                  </a:lnTo>
                  <a:lnTo>
                    <a:pt x="148" y="119"/>
                  </a:lnTo>
                  <a:lnTo>
                    <a:pt x="149" y="119"/>
                  </a:lnTo>
                  <a:lnTo>
                    <a:pt x="149" y="118"/>
                  </a:lnTo>
                  <a:lnTo>
                    <a:pt x="149" y="119"/>
                  </a:lnTo>
                  <a:lnTo>
                    <a:pt x="150" y="119"/>
                  </a:lnTo>
                  <a:lnTo>
                    <a:pt x="151" y="119"/>
                  </a:lnTo>
                  <a:lnTo>
                    <a:pt x="152" y="119"/>
                  </a:lnTo>
                  <a:lnTo>
                    <a:pt x="154" y="118"/>
                  </a:lnTo>
                  <a:lnTo>
                    <a:pt x="154" y="118"/>
                  </a:lnTo>
                  <a:lnTo>
                    <a:pt x="154" y="119"/>
                  </a:lnTo>
                  <a:lnTo>
                    <a:pt x="155" y="119"/>
                  </a:lnTo>
                  <a:lnTo>
                    <a:pt x="156" y="119"/>
                  </a:lnTo>
                  <a:lnTo>
                    <a:pt x="156" y="119"/>
                  </a:lnTo>
                  <a:lnTo>
                    <a:pt x="156" y="119"/>
                  </a:lnTo>
                  <a:lnTo>
                    <a:pt x="157" y="119"/>
                  </a:lnTo>
                  <a:lnTo>
                    <a:pt x="158" y="119"/>
                  </a:lnTo>
                  <a:lnTo>
                    <a:pt x="159" y="119"/>
                  </a:lnTo>
                  <a:lnTo>
                    <a:pt x="159" y="119"/>
                  </a:lnTo>
                  <a:lnTo>
                    <a:pt x="159" y="119"/>
                  </a:lnTo>
                  <a:lnTo>
                    <a:pt x="159" y="120"/>
                  </a:lnTo>
                  <a:lnTo>
                    <a:pt x="160" y="120"/>
                  </a:lnTo>
                  <a:lnTo>
                    <a:pt x="161" y="120"/>
                  </a:lnTo>
                  <a:lnTo>
                    <a:pt x="161" y="120"/>
                  </a:lnTo>
                  <a:lnTo>
                    <a:pt x="161" y="121"/>
                  </a:lnTo>
                  <a:lnTo>
                    <a:pt x="163" y="121"/>
                  </a:lnTo>
                  <a:lnTo>
                    <a:pt x="164" y="121"/>
                  </a:lnTo>
                  <a:lnTo>
                    <a:pt x="164" y="121"/>
                  </a:lnTo>
                  <a:lnTo>
                    <a:pt x="165" y="121"/>
                  </a:lnTo>
                  <a:lnTo>
                    <a:pt x="166" y="122"/>
                  </a:lnTo>
                  <a:lnTo>
                    <a:pt x="167" y="122"/>
                  </a:lnTo>
                  <a:lnTo>
                    <a:pt x="168" y="122"/>
                  </a:lnTo>
                  <a:lnTo>
                    <a:pt x="169" y="122"/>
                  </a:lnTo>
                  <a:lnTo>
                    <a:pt x="169" y="122"/>
                  </a:lnTo>
                  <a:lnTo>
                    <a:pt x="169" y="122"/>
                  </a:lnTo>
                  <a:lnTo>
                    <a:pt x="169" y="123"/>
                  </a:lnTo>
                  <a:lnTo>
                    <a:pt x="170" y="123"/>
                  </a:lnTo>
                  <a:lnTo>
                    <a:pt x="170" y="124"/>
                  </a:lnTo>
                  <a:lnTo>
                    <a:pt x="171" y="124"/>
                  </a:lnTo>
                  <a:lnTo>
                    <a:pt x="171" y="125"/>
                  </a:lnTo>
                  <a:lnTo>
                    <a:pt x="172" y="125"/>
                  </a:lnTo>
                  <a:lnTo>
                    <a:pt x="172" y="126"/>
                  </a:lnTo>
                  <a:lnTo>
                    <a:pt x="173" y="126"/>
                  </a:lnTo>
                  <a:lnTo>
                    <a:pt x="173" y="127"/>
                  </a:lnTo>
                  <a:lnTo>
                    <a:pt x="173" y="127"/>
                  </a:lnTo>
                  <a:lnTo>
                    <a:pt x="174" y="128"/>
                  </a:lnTo>
                  <a:lnTo>
                    <a:pt x="174" y="127"/>
                  </a:lnTo>
                  <a:lnTo>
                    <a:pt x="175" y="128"/>
                  </a:lnTo>
                  <a:lnTo>
                    <a:pt x="175" y="129"/>
                  </a:lnTo>
                  <a:lnTo>
                    <a:pt x="176" y="129"/>
                  </a:lnTo>
                  <a:lnTo>
                    <a:pt x="177" y="130"/>
                  </a:lnTo>
                  <a:lnTo>
                    <a:pt x="177" y="130"/>
                  </a:lnTo>
                  <a:lnTo>
                    <a:pt x="177" y="131"/>
                  </a:lnTo>
                  <a:lnTo>
                    <a:pt x="178" y="132"/>
                  </a:lnTo>
                  <a:lnTo>
                    <a:pt x="179" y="132"/>
                  </a:lnTo>
                  <a:lnTo>
                    <a:pt x="180" y="132"/>
                  </a:lnTo>
                  <a:lnTo>
                    <a:pt x="180" y="132"/>
                  </a:lnTo>
                  <a:lnTo>
                    <a:pt x="181" y="132"/>
                  </a:lnTo>
                  <a:lnTo>
                    <a:pt x="182" y="132"/>
                  </a:lnTo>
                  <a:lnTo>
                    <a:pt x="182" y="133"/>
                  </a:lnTo>
                  <a:lnTo>
                    <a:pt x="182" y="134"/>
                  </a:lnTo>
                  <a:lnTo>
                    <a:pt x="182" y="134"/>
                  </a:lnTo>
                  <a:lnTo>
                    <a:pt x="182" y="135"/>
                  </a:lnTo>
                  <a:lnTo>
                    <a:pt x="183" y="135"/>
                  </a:lnTo>
                  <a:lnTo>
                    <a:pt x="185" y="135"/>
                  </a:lnTo>
                  <a:lnTo>
                    <a:pt x="186" y="135"/>
                  </a:lnTo>
                  <a:lnTo>
                    <a:pt x="187" y="134"/>
                  </a:lnTo>
                  <a:lnTo>
                    <a:pt x="187" y="132"/>
                  </a:lnTo>
                  <a:lnTo>
                    <a:pt x="187" y="132"/>
                  </a:lnTo>
                  <a:lnTo>
                    <a:pt x="187" y="131"/>
                  </a:lnTo>
                  <a:lnTo>
                    <a:pt x="187" y="130"/>
                  </a:lnTo>
                  <a:lnTo>
                    <a:pt x="186" y="130"/>
                  </a:lnTo>
                  <a:lnTo>
                    <a:pt x="187" y="130"/>
                  </a:lnTo>
                  <a:lnTo>
                    <a:pt x="188" y="129"/>
                  </a:lnTo>
                  <a:lnTo>
                    <a:pt x="189" y="129"/>
                  </a:lnTo>
                  <a:lnTo>
                    <a:pt x="190" y="129"/>
                  </a:lnTo>
                  <a:lnTo>
                    <a:pt x="190" y="128"/>
                  </a:lnTo>
                  <a:lnTo>
                    <a:pt x="190" y="128"/>
                  </a:lnTo>
                  <a:lnTo>
                    <a:pt x="191" y="128"/>
                  </a:lnTo>
                  <a:lnTo>
                    <a:pt x="192" y="128"/>
                  </a:lnTo>
                  <a:lnTo>
                    <a:pt x="193" y="128"/>
                  </a:lnTo>
                  <a:lnTo>
                    <a:pt x="193" y="127"/>
                  </a:lnTo>
                  <a:lnTo>
                    <a:pt x="193" y="127"/>
                  </a:lnTo>
                  <a:lnTo>
                    <a:pt x="194" y="127"/>
                  </a:lnTo>
                  <a:lnTo>
                    <a:pt x="195" y="127"/>
                  </a:lnTo>
                  <a:lnTo>
                    <a:pt x="195" y="127"/>
                  </a:lnTo>
                  <a:lnTo>
                    <a:pt x="195" y="127"/>
                  </a:lnTo>
                  <a:lnTo>
                    <a:pt x="196" y="127"/>
                  </a:lnTo>
                  <a:lnTo>
                    <a:pt x="197" y="126"/>
                  </a:lnTo>
                  <a:lnTo>
                    <a:pt x="198" y="126"/>
                  </a:lnTo>
                  <a:lnTo>
                    <a:pt x="198" y="127"/>
                  </a:lnTo>
                  <a:lnTo>
                    <a:pt x="199" y="126"/>
                  </a:lnTo>
                  <a:lnTo>
                    <a:pt x="200" y="127"/>
                  </a:lnTo>
                  <a:lnTo>
                    <a:pt x="200" y="127"/>
                  </a:lnTo>
                  <a:lnTo>
                    <a:pt x="200" y="127"/>
                  </a:lnTo>
                  <a:lnTo>
                    <a:pt x="201" y="127"/>
                  </a:lnTo>
                  <a:lnTo>
                    <a:pt x="201" y="127"/>
                  </a:lnTo>
                  <a:lnTo>
                    <a:pt x="201" y="128"/>
                  </a:lnTo>
                  <a:lnTo>
                    <a:pt x="201" y="129"/>
                  </a:lnTo>
                  <a:lnTo>
                    <a:pt x="201" y="130"/>
                  </a:lnTo>
                  <a:lnTo>
                    <a:pt x="201" y="130"/>
                  </a:lnTo>
                  <a:lnTo>
                    <a:pt x="201" y="131"/>
                  </a:lnTo>
                  <a:lnTo>
                    <a:pt x="201" y="132"/>
                  </a:lnTo>
                  <a:lnTo>
                    <a:pt x="201" y="132"/>
                  </a:lnTo>
                  <a:lnTo>
                    <a:pt x="201" y="133"/>
                  </a:lnTo>
                  <a:lnTo>
                    <a:pt x="201" y="135"/>
                  </a:lnTo>
                  <a:lnTo>
                    <a:pt x="201" y="135"/>
                  </a:lnTo>
                  <a:lnTo>
                    <a:pt x="201" y="136"/>
                  </a:lnTo>
                  <a:lnTo>
                    <a:pt x="201" y="137"/>
                  </a:lnTo>
                  <a:lnTo>
                    <a:pt x="200" y="138"/>
                  </a:lnTo>
                  <a:lnTo>
                    <a:pt x="200" y="138"/>
                  </a:lnTo>
                  <a:lnTo>
                    <a:pt x="200" y="139"/>
                  </a:lnTo>
                  <a:lnTo>
                    <a:pt x="200" y="140"/>
                  </a:lnTo>
                  <a:lnTo>
                    <a:pt x="200" y="140"/>
                  </a:lnTo>
                  <a:lnTo>
                    <a:pt x="200" y="141"/>
                  </a:lnTo>
                  <a:lnTo>
                    <a:pt x="200" y="141"/>
                  </a:lnTo>
                  <a:lnTo>
                    <a:pt x="200" y="140"/>
                  </a:lnTo>
                  <a:lnTo>
                    <a:pt x="199" y="140"/>
                  </a:lnTo>
                  <a:lnTo>
                    <a:pt x="200" y="140"/>
                  </a:lnTo>
                  <a:lnTo>
                    <a:pt x="199" y="140"/>
                  </a:lnTo>
                  <a:lnTo>
                    <a:pt x="200" y="139"/>
                  </a:lnTo>
                  <a:lnTo>
                    <a:pt x="200" y="138"/>
                  </a:lnTo>
                  <a:lnTo>
                    <a:pt x="200" y="138"/>
                  </a:lnTo>
                  <a:lnTo>
                    <a:pt x="200" y="137"/>
                  </a:lnTo>
                  <a:lnTo>
                    <a:pt x="200" y="136"/>
                  </a:lnTo>
                  <a:lnTo>
                    <a:pt x="200" y="135"/>
                  </a:lnTo>
                  <a:lnTo>
                    <a:pt x="200" y="135"/>
                  </a:lnTo>
                  <a:lnTo>
                    <a:pt x="200" y="134"/>
                  </a:lnTo>
                  <a:lnTo>
                    <a:pt x="200" y="134"/>
                  </a:lnTo>
                  <a:lnTo>
                    <a:pt x="200" y="135"/>
                  </a:lnTo>
                  <a:lnTo>
                    <a:pt x="199" y="135"/>
                  </a:lnTo>
                  <a:lnTo>
                    <a:pt x="199" y="135"/>
                  </a:lnTo>
                  <a:lnTo>
                    <a:pt x="200" y="135"/>
                  </a:lnTo>
                  <a:lnTo>
                    <a:pt x="200" y="136"/>
                  </a:lnTo>
                  <a:lnTo>
                    <a:pt x="200" y="137"/>
                  </a:lnTo>
                  <a:lnTo>
                    <a:pt x="200" y="138"/>
                  </a:lnTo>
                  <a:lnTo>
                    <a:pt x="200" y="138"/>
                  </a:lnTo>
                  <a:lnTo>
                    <a:pt x="200" y="139"/>
                  </a:lnTo>
                  <a:lnTo>
                    <a:pt x="199" y="138"/>
                  </a:lnTo>
                  <a:lnTo>
                    <a:pt x="198" y="139"/>
                  </a:lnTo>
                  <a:lnTo>
                    <a:pt x="198" y="140"/>
                  </a:lnTo>
                  <a:lnTo>
                    <a:pt x="198" y="140"/>
                  </a:lnTo>
                  <a:lnTo>
                    <a:pt x="197" y="140"/>
                  </a:lnTo>
                  <a:lnTo>
                    <a:pt x="197" y="140"/>
                  </a:lnTo>
                  <a:lnTo>
                    <a:pt x="196" y="140"/>
                  </a:lnTo>
                  <a:lnTo>
                    <a:pt x="197" y="141"/>
                  </a:lnTo>
                  <a:lnTo>
                    <a:pt x="198" y="141"/>
                  </a:lnTo>
                  <a:lnTo>
                    <a:pt x="198" y="141"/>
                  </a:lnTo>
                  <a:lnTo>
                    <a:pt x="199" y="141"/>
                  </a:lnTo>
                  <a:lnTo>
                    <a:pt x="199" y="142"/>
                  </a:lnTo>
                  <a:lnTo>
                    <a:pt x="198" y="142"/>
                  </a:lnTo>
                  <a:lnTo>
                    <a:pt x="198" y="142"/>
                  </a:lnTo>
                  <a:lnTo>
                    <a:pt x="198" y="143"/>
                  </a:lnTo>
                  <a:lnTo>
                    <a:pt x="198" y="143"/>
                  </a:lnTo>
                  <a:lnTo>
                    <a:pt x="198" y="143"/>
                  </a:lnTo>
                  <a:lnTo>
                    <a:pt x="198" y="143"/>
                  </a:lnTo>
                  <a:lnTo>
                    <a:pt x="197" y="144"/>
                  </a:lnTo>
                  <a:lnTo>
                    <a:pt x="197" y="143"/>
                  </a:lnTo>
                  <a:lnTo>
                    <a:pt x="196" y="143"/>
                  </a:lnTo>
                  <a:lnTo>
                    <a:pt x="195" y="143"/>
                  </a:lnTo>
                  <a:lnTo>
                    <a:pt x="195" y="143"/>
                  </a:lnTo>
                  <a:lnTo>
                    <a:pt x="195" y="144"/>
                  </a:lnTo>
                  <a:lnTo>
                    <a:pt x="195" y="144"/>
                  </a:lnTo>
                  <a:lnTo>
                    <a:pt x="194" y="144"/>
                  </a:lnTo>
                  <a:lnTo>
                    <a:pt x="194" y="143"/>
                  </a:lnTo>
                  <a:lnTo>
                    <a:pt x="194" y="144"/>
                  </a:lnTo>
                  <a:lnTo>
                    <a:pt x="193" y="144"/>
                  </a:lnTo>
                  <a:lnTo>
                    <a:pt x="193" y="145"/>
                  </a:lnTo>
                  <a:lnTo>
                    <a:pt x="193" y="145"/>
                  </a:lnTo>
                  <a:lnTo>
                    <a:pt x="193" y="146"/>
                  </a:lnTo>
                  <a:lnTo>
                    <a:pt x="193" y="147"/>
                  </a:lnTo>
                  <a:lnTo>
                    <a:pt x="193" y="147"/>
                  </a:lnTo>
                  <a:lnTo>
                    <a:pt x="193" y="146"/>
                  </a:lnTo>
                  <a:lnTo>
                    <a:pt x="194" y="147"/>
                  </a:lnTo>
                  <a:lnTo>
                    <a:pt x="193" y="147"/>
                  </a:lnTo>
                  <a:lnTo>
                    <a:pt x="193" y="148"/>
                  </a:lnTo>
                  <a:lnTo>
                    <a:pt x="193" y="148"/>
                  </a:lnTo>
                  <a:lnTo>
                    <a:pt x="192" y="148"/>
                  </a:lnTo>
                  <a:lnTo>
                    <a:pt x="192" y="148"/>
                  </a:lnTo>
                  <a:lnTo>
                    <a:pt x="192" y="149"/>
                  </a:lnTo>
                  <a:lnTo>
                    <a:pt x="193" y="149"/>
                  </a:lnTo>
                  <a:lnTo>
                    <a:pt x="193" y="149"/>
                  </a:lnTo>
                  <a:lnTo>
                    <a:pt x="194" y="149"/>
                  </a:lnTo>
                  <a:lnTo>
                    <a:pt x="195" y="148"/>
                  </a:lnTo>
                  <a:lnTo>
                    <a:pt x="195" y="148"/>
                  </a:lnTo>
                  <a:lnTo>
                    <a:pt x="195" y="148"/>
                  </a:lnTo>
                  <a:lnTo>
                    <a:pt x="195" y="148"/>
                  </a:lnTo>
                  <a:lnTo>
                    <a:pt x="196" y="148"/>
                  </a:lnTo>
                  <a:lnTo>
                    <a:pt x="197" y="148"/>
                  </a:lnTo>
                  <a:lnTo>
                    <a:pt x="197" y="147"/>
                  </a:lnTo>
                  <a:lnTo>
                    <a:pt x="198" y="147"/>
                  </a:lnTo>
                  <a:lnTo>
                    <a:pt x="198" y="146"/>
                  </a:lnTo>
                  <a:lnTo>
                    <a:pt x="198" y="145"/>
                  </a:lnTo>
                  <a:lnTo>
                    <a:pt x="198" y="145"/>
                  </a:lnTo>
                  <a:lnTo>
                    <a:pt x="199" y="144"/>
                  </a:lnTo>
                  <a:lnTo>
                    <a:pt x="199" y="143"/>
                  </a:lnTo>
                  <a:lnTo>
                    <a:pt x="199" y="143"/>
                  </a:lnTo>
                  <a:lnTo>
                    <a:pt x="199" y="142"/>
                  </a:lnTo>
                  <a:lnTo>
                    <a:pt x="200" y="142"/>
                  </a:lnTo>
                  <a:lnTo>
                    <a:pt x="200" y="143"/>
                  </a:lnTo>
                  <a:lnTo>
                    <a:pt x="200" y="143"/>
                  </a:lnTo>
                  <a:lnTo>
                    <a:pt x="200" y="144"/>
                  </a:lnTo>
                  <a:lnTo>
                    <a:pt x="199" y="144"/>
                  </a:lnTo>
                  <a:lnTo>
                    <a:pt x="199" y="145"/>
                  </a:lnTo>
                  <a:lnTo>
                    <a:pt x="199" y="145"/>
                  </a:lnTo>
                  <a:lnTo>
                    <a:pt x="199" y="146"/>
                  </a:lnTo>
                  <a:lnTo>
                    <a:pt x="198" y="147"/>
                  </a:lnTo>
                  <a:lnTo>
                    <a:pt x="198" y="148"/>
                  </a:lnTo>
                  <a:lnTo>
                    <a:pt x="198" y="148"/>
                  </a:lnTo>
                  <a:lnTo>
                    <a:pt x="198" y="149"/>
                  </a:lnTo>
                  <a:lnTo>
                    <a:pt x="198" y="150"/>
                  </a:lnTo>
                  <a:lnTo>
                    <a:pt x="197" y="151"/>
                  </a:lnTo>
                  <a:lnTo>
                    <a:pt x="196" y="151"/>
                  </a:lnTo>
                  <a:lnTo>
                    <a:pt x="196" y="152"/>
                  </a:lnTo>
                  <a:lnTo>
                    <a:pt x="196" y="153"/>
                  </a:lnTo>
                  <a:lnTo>
                    <a:pt x="195" y="153"/>
                  </a:lnTo>
                  <a:lnTo>
                    <a:pt x="195" y="153"/>
                  </a:lnTo>
                  <a:lnTo>
                    <a:pt x="195" y="154"/>
                  </a:lnTo>
                  <a:lnTo>
                    <a:pt x="195" y="155"/>
                  </a:lnTo>
                  <a:lnTo>
                    <a:pt x="195" y="156"/>
                  </a:lnTo>
                  <a:lnTo>
                    <a:pt x="194" y="156"/>
                  </a:lnTo>
                  <a:lnTo>
                    <a:pt x="194" y="156"/>
                  </a:lnTo>
                  <a:lnTo>
                    <a:pt x="193" y="157"/>
                  </a:lnTo>
                  <a:lnTo>
                    <a:pt x="193" y="158"/>
                  </a:lnTo>
                  <a:lnTo>
                    <a:pt x="193" y="158"/>
                  </a:lnTo>
                  <a:lnTo>
                    <a:pt x="193" y="159"/>
                  </a:lnTo>
                  <a:lnTo>
                    <a:pt x="192" y="160"/>
                  </a:lnTo>
                  <a:lnTo>
                    <a:pt x="192" y="161"/>
                  </a:lnTo>
                  <a:lnTo>
                    <a:pt x="191" y="161"/>
                  </a:lnTo>
                  <a:lnTo>
                    <a:pt x="191" y="161"/>
                  </a:lnTo>
                  <a:lnTo>
                    <a:pt x="190" y="162"/>
                  </a:lnTo>
                  <a:lnTo>
                    <a:pt x="190" y="163"/>
                  </a:lnTo>
                  <a:lnTo>
                    <a:pt x="190" y="163"/>
                  </a:lnTo>
                  <a:lnTo>
                    <a:pt x="190" y="163"/>
                  </a:lnTo>
                  <a:lnTo>
                    <a:pt x="189" y="164"/>
                  </a:lnTo>
                  <a:lnTo>
                    <a:pt x="189" y="165"/>
                  </a:lnTo>
                  <a:lnTo>
                    <a:pt x="188" y="166"/>
                  </a:lnTo>
                  <a:lnTo>
                    <a:pt x="187" y="166"/>
                  </a:lnTo>
                  <a:lnTo>
                    <a:pt x="187" y="168"/>
                  </a:lnTo>
                  <a:lnTo>
                    <a:pt x="187" y="169"/>
                  </a:lnTo>
                  <a:lnTo>
                    <a:pt x="187" y="169"/>
                  </a:lnTo>
                  <a:lnTo>
                    <a:pt x="186" y="169"/>
                  </a:lnTo>
                  <a:lnTo>
                    <a:pt x="186" y="171"/>
                  </a:lnTo>
                  <a:lnTo>
                    <a:pt x="185" y="171"/>
                  </a:lnTo>
                  <a:lnTo>
                    <a:pt x="185" y="172"/>
                  </a:lnTo>
                  <a:lnTo>
                    <a:pt x="185" y="174"/>
                  </a:lnTo>
                  <a:lnTo>
                    <a:pt x="184" y="174"/>
                  </a:lnTo>
                  <a:lnTo>
                    <a:pt x="183" y="176"/>
                  </a:lnTo>
                  <a:lnTo>
                    <a:pt x="182" y="176"/>
                  </a:lnTo>
                  <a:lnTo>
                    <a:pt x="182" y="178"/>
                  </a:lnTo>
                  <a:lnTo>
                    <a:pt x="182" y="179"/>
                  </a:lnTo>
                  <a:lnTo>
                    <a:pt x="181" y="179"/>
                  </a:lnTo>
                  <a:lnTo>
                    <a:pt x="181" y="180"/>
                  </a:lnTo>
                  <a:lnTo>
                    <a:pt x="180" y="182"/>
                  </a:lnTo>
                  <a:lnTo>
                    <a:pt x="180" y="182"/>
                  </a:lnTo>
                  <a:lnTo>
                    <a:pt x="180" y="183"/>
                  </a:lnTo>
                  <a:lnTo>
                    <a:pt x="180" y="184"/>
                  </a:lnTo>
                  <a:lnTo>
                    <a:pt x="179" y="184"/>
                  </a:lnTo>
                  <a:lnTo>
                    <a:pt x="179" y="184"/>
                  </a:lnTo>
                  <a:lnTo>
                    <a:pt x="178" y="186"/>
                  </a:lnTo>
                  <a:lnTo>
                    <a:pt x="178" y="187"/>
                  </a:lnTo>
                  <a:lnTo>
                    <a:pt x="177" y="188"/>
                  </a:lnTo>
                  <a:lnTo>
                    <a:pt x="177" y="189"/>
                  </a:lnTo>
                  <a:lnTo>
                    <a:pt x="177" y="189"/>
                  </a:lnTo>
                  <a:lnTo>
                    <a:pt x="177" y="190"/>
                  </a:lnTo>
                  <a:lnTo>
                    <a:pt x="177" y="189"/>
                  </a:lnTo>
                  <a:lnTo>
                    <a:pt x="177" y="189"/>
                  </a:lnTo>
                  <a:lnTo>
                    <a:pt x="177" y="188"/>
                  </a:lnTo>
                  <a:lnTo>
                    <a:pt x="177" y="187"/>
                  </a:lnTo>
                  <a:lnTo>
                    <a:pt x="177" y="187"/>
                  </a:lnTo>
                  <a:lnTo>
                    <a:pt x="177" y="186"/>
                  </a:lnTo>
                  <a:lnTo>
                    <a:pt x="177" y="186"/>
                  </a:lnTo>
                  <a:lnTo>
                    <a:pt x="177" y="185"/>
                  </a:lnTo>
                  <a:lnTo>
                    <a:pt x="178" y="184"/>
                  </a:lnTo>
                  <a:lnTo>
                    <a:pt x="178" y="184"/>
                  </a:lnTo>
                  <a:lnTo>
                    <a:pt x="178" y="183"/>
                  </a:lnTo>
                  <a:lnTo>
                    <a:pt x="179" y="183"/>
                  </a:lnTo>
                  <a:lnTo>
                    <a:pt x="179" y="182"/>
                  </a:lnTo>
                  <a:lnTo>
                    <a:pt x="179" y="182"/>
                  </a:lnTo>
                  <a:lnTo>
                    <a:pt x="180" y="181"/>
                  </a:lnTo>
                  <a:lnTo>
                    <a:pt x="180" y="180"/>
                  </a:lnTo>
                  <a:lnTo>
                    <a:pt x="180" y="179"/>
                  </a:lnTo>
                  <a:lnTo>
                    <a:pt x="180" y="179"/>
                  </a:lnTo>
                  <a:lnTo>
                    <a:pt x="180" y="178"/>
                  </a:lnTo>
                  <a:lnTo>
                    <a:pt x="181" y="178"/>
                  </a:lnTo>
                  <a:lnTo>
                    <a:pt x="181" y="177"/>
                  </a:lnTo>
                  <a:lnTo>
                    <a:pt x="182" y="177"/>
                  </a:lnTo>
                  <a:lnTo>
                    <a:pt x="182" y="176"/>
                  </a:lnTo>
                  <a:lnTo>
                    <a:pt x="182" y="176"/>
                  </a:lnTo>
                  <a:lnTo>
                    <a:pt x="182" y="175"/>
                  </a:lnTo>
                  <a:lnTo>
                    <a:pt x="182" y="174"/>
                  </a:lnTo>
                  <a:lnTo>
                    <a:pt x="183" y="174"/>
                  </a:lnTo>
                  <a:lnTo>
                    <a:pt x="183" y="173"/>
                  </a:lnTo>
                  <a:lnTo>
                    <a:pt x="184" y="172"/>
                  </a:lnTo>
                  <a:lnTo>
                    <a:pt x="184" y="171"/>
                  </a:lnTo>
                  <a:lnTo>
                    <a:pt x="185" y="171"/>
                  </a:lnTo>
                  <a:lnTo>
                    <a:pt x="185" y="170"/>
                  </a:lnTo>
                  <a:lnTo>
                    <a:pt x="185" y="169"/>
                  </a:lnTo>
                  <a:lnTo>
                    <a:pt x="186" y="169"/>
                  </a:lnTo>
                  <a:lnTo>
                    <a:pt x="185" y="169"/>
                  </a:lnTo>
                  <a:lnTo>
                    <a:pt x="185" y="168"/>
                  </a:lnTo>
                  <a:lnTo>
                    <a:pt x="185" y="168"/>
                  </a:lnTo>
                  <a:lnTo>
                    <a:pt x="184" y="168"/>
                  </a:lnTo>
                  <a:lnTo>
                    <a:pt x="184" y="169"/>
                  </a:lnTo>
                  <a:lnTo>
                    <a:pt x="184" y="169"/>
                  </a:lnTo>
                  <a:lnTo>
                    <a:pt x="183" y="169"/>
                  </a:lnTo>
                  <a:lnTo>
                    <a:pt x="183" y="170"/>
                  </a:lnTo>
                  <a:lnTo>
                    <a:pt x="183" y="169"/>
                  </a:lnTo>
                  <a:lnTo>
                    <a:pt x="183" y="169"/>
                  </a:lnTo>
                  <a:lnTo>
                    <a:pt x="183" y="168"/>
                  </a:lnTo>
                  <a:lnTo>
                    <a:pt x="184" y="168"/>
                  </a:lnTo>
                  <a:lnTo>
                    <a:pt x="183" y="167"/>
                  </a:lnTo>
                  <a:lnTo>
                    <a:pt x="183" y="168"/>
                  </a:lnTo>
                  <a:lnTo>
                    <a:pt x="182" y="167"/>
                  </a:lnTo>
                  <a:lnTo>
                    <a:pt x="182" y="168"/>
                  </a:lnTo>
                  <a:lnTo>
                    <a:pt x="182" y="168"/>
                  </a:lnTo>
                  <a:lnTo>
                    <a:pt x="181" y="169"/>
                  </a:lnTo>
                  <a:lnTo>
                    <a:pt x="181" y="168"/>
                  </a:lnTo>
                  <a:lnTo>
                    <a:pt x="182" y="167"/>
                  </a:lnTo>
                  <a:lnTo>
                    <a:pt x="182" y="167"/>
                  </a:lnTo>
                  <a:lnTo>
                    <a:pt x="183" y="166"/>
                  </a:lnTo>
                  <a:lnTo>
                    <a:pt x="184" y="166"/>
                  </a:lnTo>
                  <a:lnTo>
                    <a:pt x="185" y="166"/>
                  </a:lnTo>
                  <a:lnTo>
                    <a:pt x="185" y="165"/>
                  </a:lnTo>
                  <a:lnTo>
                    <a:pt x="185" y="164"/>
                  </a:lnTo>
                  <a:lnTo>
                    <a:pt x="184" y="164"/>
                  </a:lnTo>
                  <a:lnTo>
                    <a:pt x="183" y="164"/>
                  </a:lnTo>
                  <a:lnTo>
                    <a:pt x="182" y="164"/>
                  </a:lnTo>
                  <a:lnTo>
                    <a:pt x="182" y="164"/>
                  </a:lnTo>
                  <a:lnTo>
                    <a:pt x="181" y="163"/>
                  </a:lnTo>
                  <a:lnTo>
                    <a:pt x="181" y="163"/>
                  </a:lnTo>
                  <a:lnTo>
                    <a:pt x="182" y="163"/>
                  </a:lnTo>
                  <a:lnTo>
                    <a:pt x="182" y="162"/>
                  </a:lnTo>
                  <a:lnTo>
                    <a:pt x="182" y="161"/>
                  </a:lnTo>
                  <a:lnTo>
                    <a:pt x="181" y="162"/>
                  </a:lnTo>
                  <a:lnTo>
                    <a:pt x="181" y="163"/>
                  </a:lnTo>
                  <a:lnTo>
                    <a:pt x="180" y="163"/>
                  </a:lnTo>
                  <a:lnTo>
                    <a:pt x="180" y="163"/>
                  </a:lnTo>
                  <a:lnTo>
                    <a:pt x="180" y="162"/>
                  </a:lnTo>
                  <a:lnTo>
                    <a:pt x="180" y="161"/>
                  </a:lnTo>
                  <a:lnTo>
                    <a:pt x="180" y="161"/>
                  </a:lnTo>
                  <a:lnTo>
                    <a:pt x="180" y="161"/>
                  </a:lnTo>
                  <a:lnTo>
                    <a:pt x="180" y="160"/>
                  </a:lnTo>
                  <a:lnTo>
                    <a:pt x="179" y="159"/>
                  </a:lnTo>
                  <a:lnTo>
                    <a:pt x="179" y="158"/>
                  </a:lnTo>
                  <a:lnTo>
                    <a:pt x="179" y="158"/>
                  </a:lnTo>
                  <a:lnTo>
                    <a:pt x="178" y="157"/>
                  </a:lnTo>
                  <a:lnTo>
                    <a:pt x="178" y="156"/>
                  </a:lnTo>
                  <a:lnTo>
                    <a:pt x="177" y="156"/>
                  </a:lnTo>
                  <a:lnTo>
                    <a:pt x="177" y="156"/>
                  </a:lnTo>
                  <a:lnTo>
                    <a:pt x="176" y="156"/>
                  </a:lnTo>
                  <a:lnTo>
                    <a:pt x="176" y="156"/>
                  </a:lnTo>
                  <a:lnTo>
                    <a:pt x="175" y="156"/>
                  </a:lnTo>
                  <a:lnTo>
                    <a:pt x="175" y="156"/>
                  </a:lnTo>
                  <a:lnTo>
                    <a:pt x="175" y="155"/>
                  </a:lnTo>
                  <a:lnTo>
                    <a:pt x="174" y="155"/>
                  </a:lnTo>
                  <a:lnTo>
                    <a:pt x="174" y="156"/>
                  </a:lnTo>
                  <a:lnTo>
                    <a:pt x="174" y="156"/>
                  </a:lnTo>
                  <a:lnTo>
                    <a:pt x="175" y="156"/>
                  </a:lnTo>
                  <a:lnTo>
                    <a:pt x="176" y="157"/>
                  </a:lnTo>
                  <a:lnTo>
                    <a:pt x="177" y="156"/>
                  </a:lnTo>
                  <a:lnTo>
                    <a:pt x="177" y="156"/>
                  </a:lnTo>
                  <a:lnTo>
                    <a:pt x="177" y="157"/>
                  </a:lnTo>
                  <a:lnTo>
                    <a:pt x="178" y="157"/>
                  </a:lnTo>
                  <a:lnTo>
                    <a:pt x="178" y="158"/>
                  </a:lnTo>
                  <a:lnTo>
                    <a:pt x="178" y="158"/>
                  </a:lnTo>
                  <a:lnTo>
                    <a:pt x="180" y="161"/>
                  </a:lnTo>
                  <a:lnTo>
                    <a:pt x="180" y="161"/>
                  </a:lnTo>
                  <a:lnTo>
                    <a:pt x="180" y="162"/>
                  </a:lnTo>
                  <a:lnTo>
                    <a:pt x="180" y="163"/>
                  </a:lnTo>
                  <a:lnTo>
                    <a:pt x="180" y="162"/>
                  </a:lnTo>
                  <a:lnTo>
                    <a:pt x="179" y="162"/>
                  </a:lnTo>
                  <a:lnTo>
                    <a:pt x="178" y="162"/>
                  </a:lnTo>
                  <a:lnTo>
                    <a:pt x="177" y="162"/>
                  </a:lnTo>
                  <a:lnTo>
                    <a:pt x="177" y="161"/>
                  </a:lnTo>
                  <a:lnTo>
                    <a:pt x="177" y="161"/>
                  </a:lnTo>
                  <a:lnTo>
                    <a:pt x="176" y="161"/>
                  </a:lnTo>
                  <a:lnTo>
                    <a:pt x="176" y="160"/>
                  </a:lnTo>
                  <a:lnTo>
                    <a:pt x="175" y="160"/>
                  </a:lnTo>
                  <a:lnTo>
                    <a:pt x="174" y="160"/>
                  </a:lnTo>
                  <a:lnTo>
                    <a:pt x="174" y="160"/>
                  </a:lnTo>
                  <a:lnTo>
                    <a:pt x="174" y="161"/>
                  </a:lnTo>
                  <a:lnTo>
                    <a:pt x="173" y="161"/>
                  </a:lnTo>
                  <a:lnTo>
                    <a:pt x="173" y="161"/>
                  </a:lnTo>
                  <a:lnTo>
                    <a:pt x="174" y="161"/>
                  </a:lnTo>
                  <a:lnTo>
                    <a:pt x="174" y="162"/>
                  </a:lnTo>
                  <a:lnTo>
                    <a:pt x="173" y="162"/>
                  </a:lnTo>
                  <a:lnTo>
                    <a:pt x="173" y="163"/>
                  </a:lnTo>
                  <a:lnTo>
                    <a:pt x="173" y="163"/>
                  </a:lnTo>
                  <a:lnTo>
                    <a:pt x="174" y="163"/>
                  </a:lnTo>
                  <a:lnTo>
                    <a:pt x="174" y="163"/>
                  </a:lnTo>
                  <a:lnTo>
                    <a:pt x="175" y="163"/>
                  </a:lnTo>
                  <a:lnTo>
                    <a:pt x="175" y="163"/>
                  </a:lnTo>
                  <a:lnTo>
                    <a:pt x="176" y="163"/>
                  </a:lnTo>
                  <a:lnTo>
                    <a:pt x="175" y="163"/>
                  </a:lnTo>
                  <a:lnTo>
                    <a:pt x="176" y="164"/>
                  </a:lnTo>
                  <a:lnTo>
                    <a:pt x="176" y="165"/>
                  </a:lnTo>
                  <a:lnTo>
                    <a:pt x="177" y="166"/>
                  </a:lnTo>
                  <a:lnTo>
                    <a:pt x="177" y="165"/>
                  </a:lnTo>
                  <a:lnTo>
                    <a:pt x="177" y="166"/>
                  </a:lnTo>
                  <a:lnTo>
                    <a:pt x="177" y="166"/>
                  </a:lnTo>
                  <a:lnTo>
                    <a:pt x="177" y="166"/>
                  </a:lnTo>
                  <a:lnTo>
                    <a:pt x="177" y="167"/>
                  </a:lnTo>
                  <a:lnTo>
                    <a:pt x="176" y="167"/>
                  </a:lnTo>
                  <a:lnTo>
                    <a:pt x="175" y="167"/>
                  </a:lnTo>
                  <a:lnTo>
                    <a:pt x="175" y="166"/>
                  </a:lnTo>
                  <a:lnTo>
                    <a:pt x="174" y="166"/>
                  </a:lnTo>
                  <a:lnTo>
                    <a:pt x="174" y="166"/>
                  </a:lnTo>
                  <a:lnTo>
                    <a:pt x="174" y="166"/>
                  </a:lnTo>
                  <a:lnTo>
                    <a:pt x="174" y="167"/>
                  </a:lnTo>
                  <a:lnTo>
                    <a:pt x="174" y="167"/>
                  </a:lnTo>
                  <a:lnTo>
                    <a:pt x="174" y="168"/>
                  </a:lnTo>
                  <a:lnTo>
                    <a:pt x="174" y="169"/>
                  </a:lnTo>
                  <a:lnTo>
                    <a:pt x="174" y="169"/>
                  </a:lnTo>
                  <a:lnTo>
                    <a:pt x="174" y="169"/>
                  </a:lnTo>
                  <a:lnTo>
                    <a:pt x="174" y="170"/>
                  </a:lnTo>
                  <a:lnTo>
                    <a:pt x="175" y="170"/>
                  </a:lnTo>
                  <a:lnTo>
                    <a:pt x="174" y="171"/>
                  </a:lnTo>
                  <a:lnTo>
                    <a:pt x="174" y="171"/>
                  </a:lnTo>
                  <a:lnTo>
                    <a:pt x="175" y="171"/>
                  </a:lnTo>
                  <a:lnTo>
                    <a:pt x="176" y="172"/>
                  </a:lnTo>
                  <a:lnTo>
                    <a:pt x="176" y="171"/>
                  </a:lnTo>
                  <a:lnTo>
                    <a:pt x="176" y="172"/>
                  </a:lnTo>
                  <a:lnTo>
                    <a:pt x="176" y="173"/>
                  </a:lnTo>
                  <a:lnTo>
                    <a:pt x="175" y="174"/>
                  </a:lnTo>
                  <a:lnTo>
                    <a:pt x="174" y="174"/>
                  </a:lnTo>
                  <a:lnTo>
                    <a:pt x="174" y="174"/>
                  </a:lnTo>
                  <a:lnTo>
                    <a:pt x="174" y="173"/>
                  </a:lnTo>
                  <a:lnTo>
                    <a:pt x="173" y="172"/>
                  </a:lnTo>
                  <a:lnTo>
                    <a:pt x="173" y="171"/>
                  </a:lnTo>
                  <a:lnTo>
                    <a:pt x="173" y="171"/>
                  </a:lnTo>
                  <a:lnTo>
                    <a:pt x="173" y="170"/>
                  </a:lnTo>
                  <a:lnTo>
                    <a:pt x="173" y="171"/>
                  </a:lnTo>
                  <a:lnTo>
                    <a:pt x="172" y="171"/>
                  </a:lnTo>
                  <a:lnTo>
                    <a:pt x="172" y="171"/>
                  </a:lnTo>
                  <a:lnTo>
                    <a:pt x="172" y="171"/>
                  </a:lnTo>
                  <a:lnTo>
                    <a:pt x="172" y="171"/>
                  </a:lnTo>
                  <a:lnTo>
                    <a:pt x="171" y="172"/>
                  </a:lnTo>
                  <a:lnTo>
                    <a:pt x="170" y="171"/>
                  </a:lnTo>
                  <a:lnTo>
                    <a:pt x="171" y="171"/>
                  </a:lnTo>
                  <a:lnTo>
                    <a:pt x="171" y="171"/>
                  </a:lnTo>
                  <a:lnTo>
                    <a:pt x="170" y="171"/>
                  </a:lnTo>
                  <a:lnTo>
                    <a:pt x="170" y="170"/>
                  </a:lnTo>
                  <a:lnTo>
                    <a:pt x="169" y="170"/>
                  </a:lnTo>
                  <a:lnTo>
                    <a:pt x="169" y="170"/>
                  </a:lnTo>
                  <a:lnTo>
                    <a:pt x="169" y="170"/>
                  </a:lnTo>
                  <a:lnTo>
                    <a:pt x="169" y="169"/>
                  </a:lnTo>
                  <a:lnTo>
                    <a:pt x="169" y="169"/>
                  </a:lnTo>
                  <a:lnTo>
                    <a:pt x="170" y="168"/>
                  </a:lnTo>
                  <a:lnTo>
                    <a:pt x="170" y="167"/>
                  </a:lnTo>
                  <a:lnTo>
                    <a:pt x="169" y="168"/>
                  </a:lnTo>
                  <a:lnTo>
                    <a:pt x="169" y="169"/>
                  </a:lnTo>
                  <a:lnTo>
                    <a:pt x="169" y="168"/>
                  </a:lnTo>
                  <a:lnTo>
                    <a:pt x="169" y="167"/>
                  </a:lnTo>
                  <a:lnTo>
                    <a:pt x="168" y="166"/>
                  </a:lnTo>
                  <a:lnTo>
                    <a:pt x="169" y="166"/>
                  </a:lnTo>
                  <a:lnTo>
                    <a:pt x="168" y="166"/>
                  </a:lnTo>
                  <a:lnTo>
                    <a:pt x="168" y="166"/>
                  </a:lnTo>
                  <a:lnTo>
                    <a:pt x="168" y="167"/>
                  </a:lnTo>
                  <a:lnTo>
                    <a:pt x="168" y="168"/>
                  </a:lnTo>
                  <a:lnTo>
                    <a:pt x="167" y="168"/>
                  </a:lnTo>
                  <a:lnTo>
                    <a:pt x="167" y="167"/>
                  </a:lnTo>
                  <a:lnTo>
                    <a:pt x="167" y="166"/>
                  </a:lnTo>
                  <a:lnTo>
                    <a:pt x="166" y="166"/>
                  </a:lnTo>
                  <a:lnTo>
                    <a:pt x="165" y="166"/>
                  </a:lnTo>
                  <a:lnTo>
                    <a:pt x="164" y="166"/>
                  </a:lnTo>
                  <a:lnTo>
                    <a:pt x="165" y="166"/>
                  </a:lnTo>
                  <a:lnTo>
                    <a:pt x="165" y="165"/>
                  </a:lnTo>
                  <a:lnTo>
                    <a:pt x="164" y="164"/>
                  </a:lnTo>
                  <a:lnTo>
                    <a:pt x="164" y="164"/>
                  </a:lnTo>
                  <a:lnTo>
                    <a:pt x="164" y="165"/>
                  </a:lnTo>
                  <a:lnTo>
                    <a:pt x="163" y="165"/>
                  </a:lnTo>
                  <a:lnTo>
                    <a:pt x="162" y="165"/>
                  </a:lnTo>
                  <a:lnTo>
                    <a:pt x="163" y="165"/>
                  </a:lnTo>
                  <a:lnTo>
                    <a:pt x="164" y="165"/>
                  </a:lnTo>
                  <a:lnTo>
                    <a:pt x="164" y="165"/>
                  </a:lnTo>
                  <a:lnTo>
                    <a:pt x="164" y="166"/>
                  </a:lnTo>
                  <a:lnTo>
                    <a:pt x="164" y="166"/>
                  </a:lnTo>
                  <a:lnTo>
                    <a:pt x="164" y="166"/>
                  </a:lnTo>
                  <a:lnTo>
                    <a:pt x="163" y="166"/>
                  </a:lnTo>
                  <a:lnTo>
                    <a:pt x="163" y="167"/>
                  </a:lnTo>
                  <a:lnTo>
                    <a:pt x="164" y="166"/>
                  </a:lnTo>
                  <a:lnTo>
                    <a:pt x="164" y="167"/>
                  </a:lnTo>
                  <a:lnTo>
                    <a:pt x="164" y="168"/>
                  </a:lnTo>
                  <a:lnTo>
                    <a:pt x="163" y="168"/>
                  </a:lnTo>
                  <a:lnTo>
                    <a:pt x="163" y="169"/>
                  </a:lnTo>
                  <a:lnTo>
                    <a:pt x="163" y="168"/>
                  </a:lnTo>
                  <a:lnTo>
                    <a:pt x="162" y="169"/>
                  </a:lnTo>
                  <a:lnTo>
                    <a:pt x="161" y="168"/>
                  </a:lnTo>
                  <a:lnTo>
                    <a:pt x="161" y="168"/>
                  </a:lnTo>
                  <a:lnTo>
                    <a:pt x="161" y="169"/>
                  </a:lnTo>
                  <a:lnTo>
                    <a:pt x="161" y="169"/>
                  </a:lnTo>
                  <a:lnTo>
                    <a:pt x="162" y="169"/>
                  </a:lnTo>
                  <a:lnTo>
                    <a:pt x="163" y="169"/>
                  </a:lnTo>
                  <a:lnTo>
                    <a:pt x="163" y="169"/>
                  </a:lnTo>
                  <a:lnTo>
                    <a:pt x="163" y="169"/>
                  </a:lnTo>
                  <a:lnTo>
                    <a:pt x="163" y="170"/>
                  </a:lnTo>
                  <a:lnTo>
                    <a:pt x="164" y="171"/>
                  </a:lnTo>
                  <a:lnTo>
                    <a:pt x="164" y="171"/>
                  </a:lnTo>
                  <a:lnTo>
                    <a:pt x="164" y="171"/>
                  </a:lnTo>
                  <a:lnTo>
                    <a:pt x="165" y="171"/>
                  </a:lnTo>
                  <a:lnTo>
                    <a:pt x="164" y="171"/>
                  </a:lnTo>
                  <a:lnTo>
                    <a:pt x="164" y="172"/>
                  </a:lnTo>
                  <a:lnTo>
                    <a:pt x="164" y="173"/>
                  </a:lnTo>
                  <a:lnTo>
                    <a:pt x="164" y="174"/>
                  </a:lnTo>
                  <a:lnTo>
                    <a:pt x="164" y="174"/>
                  </a:lnTo>
                  <a:lnTo>
                    <a:pt x="164" y="175"/>
                  </a:lnTo>
                  <a:lnTo>
                    <a:pt x="163" y="176"/>
                  </a:lnTo>
                  <a:lnTo>
                    <a:pt x="163" y="175"/>
                  </a:lnTo>
                  <a:lnTo>
                    <a:pt x="163" y="174"/>
                  </a:lnTo>
                  <a:lnTo>
                    <a:pt x="161" y="174"/>
                  </a:lnTo>
                  <a:lnTo>
                    <a:pt x="161" y="174"/>
                  </a:lnTo>
                  <a:lnTo>
                    <a:pt x="161" y="174"/>
                  </a:lnTo>
                  <a:lnTo>
                    <a:pt x="160" y="173"/>
                  </a:lnTo>
                  <a:lnTo>
                    <a:pt x="160" y="174"/>
                  </a:lnTo>
                  <a:lnTo>
                    <a:pt x="159" y="174"/>
                  </a:lnTo>
                  <a:lnTo>
                    <a:pt x="159" y="175"/>
                  </a:lnTo>
                  <a:lnTo>
                    <a:pt x="157" y="175"/>
                  </a:lnTo>
                  <a:lnTo>
                    <a:pt x="156" y="175"/>
                  </a:lnTo>
                  <a:lnTo>
                    <a:pt x="156" y="174"/>
                  </a:lnTo>
                  <a:lnTo>
                    <a:pt x="156" y="174"/>
                  </a:lnTo>
                  <a:lnTo>
                    <a:pt x="155" y="174"/>
                  </a:lnTo>
                  <a:lnTo>
                    <a:pt x="155" y="175"/>
                  </a:lnTo>
                  <a:lnTo>
                    <a:pt x="156" y="175"/>
                  </a:lnTo>
                  <a:lnTo>
                    <a:pt x="156" y="176"/>
                  </a:lnTo>
                  <a:lnTo>
                    <a:pt x="157" y="176"/>
                  </a:lnTo>
                  <a:lnTo>
                    <a:pt x="158" y="176"/>
                  </a:lnTo>
                  <a:lnTo>
                    <a:pt x="159" y="176"/>
                  </a:lnTo>
                  <a:lnTo>
                    <a:pt x="159" y="175"/>
                  </a:lnTo>
                  <a:lnTo>
                    <a:pt x="160" y="175"/>
                  </a:lnTo>
                  <a:lnTo>
                    <a:pt x="161" y="175"/>
                  </a:lnTo>
                  <a:lnTo>
                    <a:pt x="162" y="176"/>
                  </a:lnTo>
                  <a:lnTo>
                    <a:pt x="163" y="176"/>
                  </a:lnTo>
                  <a:lnTo>
                    <a:pt x="163" y="177"/>
                  </a:lnTo>
                  <a:lnTo>
                    <a:pt x="164" y="176"/>
                  </a:lnTo>
                  <a:lnTo>
                    <a:pt x="164" y="176"/>
                  </a:lnTo>
                  <a:lnTo>
                    <a:pt x="165" y="177"/>
                  </a:lnTo>
                  <a:lnTo>
                    <a:pt x="165" y="179"/>
                  </a:lnTo>
                  <a:lnTo>
                    <a:pt x="164" y="179"/>
                  </a:lnTo>
                  <a:lnTo>
                    <a:pt x="165" y="179"/>
                  </a:lnTo>
                  <a:lnTo>
                    <a:pt x="165" y="180"/>
                  </a:lnTo>
                  <a:lnTo>
                    <a:pt x="167" y="181"/>
                  </a:lnTo>
                  <a:lnTo>
                    <a:pt x="167" y="182"/>
                  </a:lnTo>
                  <a:lnTo>
                    <a:pt x="167" y="182"/>
                  </a:lnTo>
                  <a:lnTo>
                    <a:pt x="166" y="182"/>
                  </a:lnTo>
                  <a:lnTo>
                    <a:pt x="164" y="182"/>
                  </a:lnTo>
                  <a:lnTo>
                    <a:pt x="164" y="182"/>
                  </a:lnTo>
                  <a:lnTo>
                    <a:pt x="163" y="182"/>
                  </a:lnTo>
                  <a:lnTo>
                    <a:pt x="163" y="181"/>
                  </a:lnTo>
                  <a:lnTo>
                    <a:pt x="164" y="181"/>
                  </a:lnTo>
                  <a:lnTo>
                    <a:pt x="163" y="180"/>
                  </a:lnTo>
                  <a:lnTo>
                    <a:pt x="163" y="179"/>
                  </a:lnTo>
                  <a:lnTo>
                    <a:pt x="163" y="179"/>
                  </a:lnTo>
                  <a:lnTo>
                    <a:pt x="162" y="179"/>
                  </a:lnTo>
                  <a:lnTo>
                    <a:pt x="161" y="179"/>
                  </a:lnTo>
                  <a:lnTo>
                    <a:pt x="162" y="179"/>
                  </a:lnTo>
                  <a:lnTo>
                    <a:pt x="161" y="180"/>
                  </a:lnTo>
                  <a:lnTo>
                    <a:pt x="161" y="181"/>
                  </a:lnTo>
                  <a:lnTo>
                    <a:pt x="161" y="182"/>
                  </a:lnTo>
                  <a:lnTo>
                    <a:pt x="162" y="182"/>
                  </a:lnTo>
                  <a:lnTo>
                    <a:pt x="161" y="182"/>
                  </a:lnTo>
                  <a:lnTo>
                    <a:pt x="161" y="183"/>
                  </a:lnTo>
                  <a:lnTo>
                    <a:pt x="160" y="183"/>
                  </a:lnTo>
                  <a:lnTo>
                    <a:pt x="159" y="184"/>
                  </a:lnTo>
                  <a:lnTo>
                    <a:pt x="159" y="184"/>
                  </a:lnTo>
                  <a:lnTo>
                    <a:pt x="160" y="184"/>
                  </a:lnTo>
                  <a:lnTo>
                    <a:pt x="161" y="184"/>
                  </a:lnTo>
                  <a:lnTo>
                    <a:pt x="161" y="184"/>
                  </a:lnTo>
                  <a:lnTo>
                    <a:pt x="161" y="184"/>
                  </a:lnTo>
                  <a:lnTo>
                    <a:pt x="163" y="184"/>
                  </a:lnTo>
                  <a:lnTo>
                    <a:pt x="163" y="183"/>
                  </a:lnTo>
                  <a:lnTo>
                    <a:pt x="164" y="184"/>
                  </a:lnTo>
                  <a:lnTo>
                    <a:pt x="164" y="183"/>
                  </a:lnTo>
                  <a:lnTo>
                    <a:pt x="165" y="183"/>
                  </a:lnTo>
                  <a:lnTo>
                    <a:pt x="165" y="184"/>
                  </a:lnTo>
                  <a:lnTo>
                    <a:pt x="164" y="184"/>
                  </a:lnTo>
                  <a:lnTo>
                    <a:pt x="164" y="186"/>
                  </a:lnTo>
                  <a:lnTo>
                    <a:pt x="164" y="187"/>
                  </a:lnTo>
                  <a:lnTo>
                    <a:pt x="165" y="187"/>
                  </a:lnTo>
                  <a:lnTo>
                    <a:pt x="164" y="187"/>
                  </a:lnTo>
                  <a:lnTo>
                    <a:pt x="164" y="188"/>
                  </a:lnTo>
                  <a:lnTo>
                    <a:pt x="163" y="188"/>
                  </a:lnTo>
                  <a:lnTo>
                    <a:pt x="162" y="188"/>
                  </a:lnTo>
                  <a:lnTo>
                    <a:pt x="161" y="187"/>
                  </a:lnTo>
                  <a:lnTo>
                    <a:pt x="161" y="188"/>
                  </a:lnTo>
                  <a:lnTo>
                    <a:pt x="162" y="189"/>
                  </a:lnTo>
                  <a:lnTo>
                    <a:pt x="163" y="189"/>
                  </a:lnTo>
                  <a:lnTo>
                    <a:pt x="164" y="189"/>
                  </a:lnTo>
                  <a:lnTo>
                    <a:pt x="164" y="189"/>
                  </a:lnTo>
                  <a:lnTo>
                    <a:pt x="164" y="188"/>
                  </a:lnTo>
                  <a:lnTo>
                    <a:pt x="164" y="189"/>
                  </a:lnTo>
                  <a:lnTo>
                    <a:pt x="164" y="189"/>
                  </a:lnTo>
                  <a:lnTo>
                    <a:pt x="163" y="190"/>
                  </a:lnTo>
                  <a:lnTo>
                    <a:pt x="163" y="191"/>
                  </a:lnTo>
                  <a:lnTo>
                    <a:pt x="162" y="191"/>
                  </a:lnTo>
                  <a:lnTo>
                    <a:pt x="163" y="192"/>
                  </a:lnTo>
                  <a:lnTo>
                    <a:pt x="164" y="192"/>
                  </a:lnTo>
                  <a:lnTo>
                    <a:pt x="163" y="193"/>
                  </a:lnTo>
                  <a:lnTo>
                    <a:pt x="162" y="193"/>
                  </a:lnTo>
                  <a:lnTo>
                    <a:pt x="161" y="194"/>
                  </a:lnTo>
                  <a:lnTo>
                    <a:pt x="161" y="195"/>
                  </a:lnTo>
                  <a:lnTo>
                    <a:pt x="161" y="195"/>
                  </a:lnTo>
                  <a:lnTo>
                    <a:pt x="159" y="195"/>
                  </a:lnTo>
                  <a:lnTo>
                    <a:pt x="159" y="195"/>
                  </a:lnTo>
                  <a:lnTo>
                    <a:pt x="158" y="195"/>
                  </a:lnTo>
                  <a:lnTo>
                    <a:pt x="158" y="195"/>
                  </a:lnTo>
                  <a:lnTo>
                    <a:pt x="157" y="195"/>
                  </a:lnTo>
                  <a:lnTo>
                    <a:pt x="156" y="195"/>
                  </a:lnTo>
                  <a:lnTo>
                    <a:pt x="154" y="195"/>
                  </a:lnTo>
                  <a:lnTo>
                    <a:pt x="154" y="195"/>
                  </a:lnTo>
                  <a:lnTo>
                    <a:pt x="153" y="195"/>
                  </a:lnTo>
                  <a:lnTo>
                    <a:pt x="152" y="195"/>
                  </a:lnTo>
                  <a:lnTo>
                    <a:pt x="152" y="196"/>
                  </a:lnTo>
                  <a:lnTo>
                    <a:pt x="153" y="196"/>
                  </a:lnTo>
                  <a:lnTo>
                    <a:pt x="154" y="197"/>
                  </a:lnTo>
                  <a:lnTo>
                    <a:pt x="153" y="197"/>
                  </a:lnTo>
                  <a:lnTo>
                    <a:pt x="154" y="197"/>
                  </a:lnTo>
                  <a:lnTo>
                    <a:pt x="156" y="197"/>
                  </a:lnTo>
                  <a:lnTo>
                    <a:pt x="156" y="197"/>
                  </a:lnTo>
                  <a:lnTo>
                    <a:pt x="157" y="197"/>
                  </a:lnTo>
                  <a:lnTo>
                    <a:pt x="158" y="197"/>
                  </a:lnTo>
                  <a:lnTo>
                    <a:pt x="159" y="197"/>
                  </a:lnTo>
                  <a:lnTo>
                    <a:pt x="159" y="196"/>
                  </a:lnTo>
                  <a:lnTo>
                    <a:pt x="160" y="196"/>
                  </a:lnTo>
                  <a:lnTo>
                    <a:pt x="161" y="196"/>
                  </a:lnTo>
                  <a:lnTo>
                    <a:pt x="161" y="195"/>
                  </a:lnTo>
                  <a:lnTo>
                    <a:pt x="162" y="195"/>
                  </a:lnTo>
                  <a:lnTo>
                    <a:pt x="162" y="195"/>
                  </a:lnTo>
                  <a:lnTo>
                    <a:pt x="163" y="194"/>
                  </a:lnTo>
                  <a:lnTo>
                    <a:pt x="164" y="195"/>
                  </a:lnTo>
                  <a:lnTo>
                    <a:pt x="164" y="195"/>
                  </a:lnTo>
                  <a:lnTo>
                    <a:pt x="165" y="196"/>
                  </a:lnTo>
                  <a:lnTo>
                    <a:pt x="165" y="197"/>
                  </a:lnTo>
                  <a:lnTo>
                    <a:pt x="165" y="197"/>
                  </a:lnTo>
                  <a:lnTo>
                    <a:pt x="166" y="197"/>
                  </a:lnTo>
                  <a:lnTo>
                    <a:pt x="167" y="197"/>
                  </a:lnTo>
                  <a:lnTo>
                    <a:pt x="167" y="198"/>
                  </a:lnTo>
                  <a:lnTo>
                    <a:pt x="168" y="198"/>
                  </a:lnTo>
                  <a:lnTo>
                    <a:pt x="168" y="199"/>
                  </a:lnTo>
                  <a:lnTo>
                    <a:pt x="167" y="199"/>
                  </a:lnTo>
                  <a:lnTo>
                    <a:pt x="167" y="198"/>
                  </a:lnTo>
                  <a:lnTo>
                    <a:pt x="167" y="199"/>
                  </a:lnTo>
                  <a:lnTo>
                    <a:pt x="167" y="200"/>
                  </a:lnTo>
                  <a:lnTo>
                    <a:pt x="166" y="200"/>
                  </a:lnTo>
                  <a:lnTo>
                    <a:pt x="165" y="200"/>
                  </a:lnTo>
                  <a:lnTo>
                    <a:pt x="166" y="201"/>
                  </a:lnTo>
                  <a:lnTo>
                    <a:pt x="166" y="202"/>
                  </a:lnTo>
                  <a:lnTo>
                    <a:pt x="167" y="202"/>
                  </a:lnTo>
                  <a:lnTo>
                    <a:pt x="166" y="202"/>
                  </a:lnTo>
                  <a:lnTo>
                    <a:pt x="164" y="202"/>
                  </a:lnTo>
                  <a:lnTo>
                    <a:pt x="164" y="202"/>
                  </a:lnTo>
                  <a:lnTo>
                    <a:pt x="164" y="201"/>
                  </a:lnTo>
                  <a:lnTo>
                    <a:pt x="164" y="200"/>
                  </a:lnTo>
                  <a:lnTo>
                    <a:pt x="164" y="200"/>
                  </a:lnTo>
                  <a:lnTo>
                    <a:pt x="162" y="200"/>
                  </a:lnTo>
                  <a:lnTo>
                    <a:pt x="162" y="199"/>
                  </a:lnTo>
                  <a:lnTo>
                    <a:pt x="161" y="199"/>
                  </a:lnTo>
                  <a:lnTo>
                    <a:pt x="161" y="199"/>
                  </a:lnTo>
                  <a:lnTo>
                    <a:pt x="161" y="200"/>
                  </a:lnTo>
                  <a:lnTo>
                    <a:pt x="162" y="200"/>
                  </a:lnTo>
                  <a:lnTo>
                    <a:pt x="162" y="201"/>
                  </a:lnTo>
                  <a:lnTo>
                    <a:pt x="162" y="202"/>
                  </a:lnTo>
                  <a:lnTo>
                    <a:pt x="163" y="202"/>
                  </a:lnTo>
                  <a:lnTo>
                    <a:pt x="162" y="202"/>
                  </a:lnTo>
                  <a:lnTo>
                    <a:pt x="161" y="203"/>
                  </a:lnTo>
                  <a:lnTo>
                    <a:pt x="161" y="203"/>
                  </a:lnTo>
                  <a:lnTo>
                    <a:pt x="161" y="204"/>
                  </a:lnTo>
                  <a:lnTo>
                    <a:pt x="161" y="205"/>
                  </a:lnTo>
                  <a:lnTo>
                    <a:pt x="161" y="205"/>
                  </a:lnTo>
                  <a:lnTo>
                    <a:pt x="162" y="205"/>
                  </a:lnTo>
                  <a:lnTo>
                    <a:pt x="162" y="206"/>
                  </a:lnTo>
                  <a:lnTo>
                    <a:pt x="163" y="206"/>
                  </a:lnTo>
                  <a:lnTo>
                    <a:pt x="164" y="207"/>
                  </a:lnTo>
                  <a:lnTo>
                    <a:pt x="163" y="207"/>
                  </a:lnTo>
                  <a:lnTo>
                    <a:pt x="162" y="208"/>
                  </a:lnTo>
                  <a:lnTo>
                    <a:pt x="161" y="209"/>
                  </a:lnTo>
                  <a:lnTo>
                    <a:pt x="161" y="209"/>
                  </a:lnTo>
                  <a:lnTo>
                    <a:pt x="161" y="210"/>
                  </a:lnTo>
                  <a:lnTo>
                    <a:pt x="161" y="209"/>
                  </a:lnTo>
                  <a:lnTo>
                    <a:pt x="162" y="208"/>
                  </a:lnTo>
                  <a:lnTo>
                    <a:pt x="163" y="208"/>
                  </a:lnTo>
                  <a:lnTo>
                    <a:pt x="163" y="209"/>
                  </a:lnTo>
                  <a:lnTo>
                    <a:pt x="162" y="209"/>
                  </a:lnTo>
                  <a:lnTo>
                    <a:pt x="163" y="209"/>
                  </a:lnTo>
                  <a:lnTo>
                    <a:pt x="162" y="210"/>
                  </a:lnTo>
                  <a:lnTo>
                    <a:pt x="163" y="210"/>
                  </a:lnTo>
                  <a:lnTo>
                    <a:pt x="163" y="211"/>
                  </a:lnTo>
                  <a:lnTo>
                    <a:pt x="163" y="212"/>
                  </a:lnTo>
                  <a:lnTo>
                    <a:pt x="163" y="213"/>
                  </a:lnTo>
                  <a:lnTo>
                    <a:pt x="163" y="214"/>
                  </a:lnTo>
                  <a:lnTo>
                    <a:pt x="162" y="215"/>
                  </a:lnTo>
                  <a:lnTo>
                    <a:pt x="163" y="215"/>
                  </a:lnTo>
                  <a:lnTo>
                    <a:pt x="162" y="215"/>
                  </a:lnTo>
                  <a:lnTo>
                    <a:pt x="161" y="215"/>
                  </a:lnTo>
                  <a:lnTo>
                    <a:pt x="161" y="215"/>
                  </a:lnTo>
                  <a:lnTo>
                    <a:pt x="160" y="215"/>
                  </a:lnTo>
                  <a:lnTo>
                    <a:pt x="160" y="216"/>
                  </a:lnTo>
                  <a:lnTo>
                    <a:pt x="160" y="217"/>
                  </a:lnTo>
                  <a:lnTo>
                    <a:pt x="160" y="216"/>
                  </a:lnTo>
                  <a:lnTo>
                    <a:pt x="161" y="215"/>
                  </a:lnTo>
                  <a:lnTo>
                    <a:pt x="161" y="216"/>
                  </a:lnTo>
                  <a:lnTo>
                    <a:pt x="161" y="216"/>
                  </a:lnTo>
                  <a:lnTo>
                    <a:pt x="162" y="216"/>
                  </a:lnTo>
                  <a:lnTo>
                    <a:pt x="163" y="215"/>
                  </a:lnTo>
                  <a:lnTo>
                    <a:pt x="163" y="216"/>
                  </a:lnTo>
                  <a:lnTo>
                    <a:pt x="162" y="217"/>
                  </a:lnTo>
                  <a:lnTo>
                    <a:pt x="161" y="217"/>
                  </a:lnTo>
                  <a:lnTo>
                    <a:pt x="161" y="218"/>
                  </a:lnTo>
                  <a:lnTo>
                    <a:pt x="162" y="217"/>
                  </a:lnTo>
                  <a:lnTo>
                    <a:pt x="163" y="217"/>
                  </a:lnTo>
                  <a:lnTo>
                    <a:pt x="164" y="218"/>
                  </a:lnTo>
                  <a:lnTo>
                    <a:pt x="164" y="218"/>
                  </a:lnTo>
                  <a:lnTo>
                    <a:pt x="163" y="220"/>
                  </a:lnTo>
                  <a:lnTo>
                    <a:pt x="163" y="221"/>
                  </a:lnTo>
                  <a:lnTo>
                    <a:pt x="162" y="221"/>
                  </a:lnTo>
                  <a:lnTo>
                    <a:pt x="161" y="221"/>
                  </a:lnTo>
                  <a:lnTo>
                    <a:pt x="162" y="222"/>
                  </a:lnTo>
                  <a:lnTo>
                    <a:pt x="162" y="223"/>
                  </a:lnTo>
                  <a:lnTo>
                    <a:pt x="162" y="223"/>
                  </a:lnTo>
                  <a:lnTo>
                    <a:pt x="162" y="225"/>
                  </a:lnTo>
                  <a:lnTo>
                    <a:pt x="162" y="226"/>
                  </a:lnTo>
                  <a:lnTo>
                    <a:pt x="161" y="227"/>
                  </a:lnTo>
                  <a:lnTo>
                    <a:pt x="161" y="228"/>
                  </a:lnTo>
                  <a:lnTo>
                    <a:pt x="161" y="229"/>
                  </a:lnTo>
                  <a:lnTo>
                    <a:pt x="160" y="229"/>
                  </a:lnTo>
                  <a:lnTo>
                    <a:pt x="159" y="229"/>
                  </a:lnTo>
                  <a:lnTo>
                    <a:pt x="159" y="228"/>
                  </a:lnTo>
                  <a:lnTo>
                    <a:pt x="159" y="227"/>
                  </a:lnTo>
                  <a:lnTo>
                    <a:pt x="159" y="226"/>
                  </a:lnTo>
                  <a:lnTo>
                    <a:pt x="159" y="226"/>
                  </a:lnTo>
                  <a:lnTo>
                    <a:pt x="159" y="225"/>
                  </a:lnTo>
                  <a:lnTo>
                    <a:pt x="159" y="224"/>
                  </a:lnTo>
                  <a:lnTo>
                    <a:pt x="159" y="223"/>
                  </a:lnTo>
                  <a:lnTo>
                    <a:pt x="159" y="224"/>
                  </a:lnTo>
                  <a:lnTo>
                    <a:pt x="158" y="225"/>
                  </a:lnTo>
                  <a:lnTo>
                    <a:pt x="158" y="224"/>
                  </a:lnTo>
                  <a:lnTo>
                    <a:pt x="158" y="223"/>
                  </a:lnTo>
                  <a:lnTo>
                    <a:pt x="157" y="223"/>
                  </a:lnTo>
                  <a:lnTo>
                    <a:pt x="157" y="224"/>
                  </a:lnTo>
                  <a:lnTo>
                    <a:pt x="156" y="225"/>
                  </a:lnTo>
                  <a:lnTo>
                    <a:pt x="156" y="223"/>
                  </a:lnTo>
                  <a:lnTo>
                    <a:pt x="156" y="224"/>
                  </a:lnTo>
                  <a:lnTo>
                    <a:pt x="155" y="223"/>
                  </a:lnTo>
                  <a:lnTo>
                    <a:pt x="156" y="223"/>
                  </a:lnTo>
                  <a:lnTo>
                    <a:pt x="155" y="222"/>
                  </a:lnTo>
                  <a:lnTo>
                    <a:pt x="155" y="221"/>
                  </a:lnTo>
                  <a:lnTo>
                    <a:pt x="155" y="221"/>
                  </a:lnTo>
                  <a:lnTo>
                    <a:pt x="154" y="220"/>
                  </a:lnTo>
                  <a:lnTo>
                    <a:pt x="154" y="218"/>
                  </a:lnTo>
                  <a:lnTo>
                    <a:pt x="153" y="219"/>
                  </a:lnTo>
                  <a:lnTo>
                    <a:pt x="154" y="220"/>
                  </a:lnTo>
                  <a:lnTo>
                    <a:pt x="154" y="220"/>
                  </a:lnTo>
                  <a:lnTo>
                    <a:pt x="154" y="221"/>
                  </a:lnTo>
                  <a:lnTo>
                    <a:pt x="154" y="221"/>
                  </a:lnTo>
                  <a:lnTo>
                    <a:pt x="154" y="222"/>
                  </a:lnTo>
                  <a:lnTo>
                    <a:pt x="154" y="223"/>
                  </a:lnTo>
                  <a:lnTo>
                    <a:pt x="154" y="224"/>
                  </a:lnTo>
                  <a:lnTo>
                    <a:pt x="155" y="226"/>
                  </a:lnTo>
                  <a:lnTo>
                    <a:pt x="154" y="226"/>
                  </a:lnTo>
                  <a:lnTo>
                    <a:pt x="154" y="225"/>
                  </a:lnTo>
                  <a:lnTo>
                    <a:pt x="154" y="224"/>
                  </a:lnTo>
                  <a:lnTo>
                    <a:pt x="154" y="223"/>
                  </a:lnTo>
                  <a:lnTo>
                    <a:pt x="153" y="224"/>
                  </a:lnTo>
                  <a:lnTo>
                    <a:pt x="153" y="225"/>
                  </a:lnTo>
                  <a:lnTo>
                    <a:pt x="154" y="226"/>
                  </a:lnTo>
                  <a:lnTo>
                    <a:pt x="153" y="226"/>
                  </a:lnTo>
                  <a:lnTo>
                    <a:pt x="153" y="228"/>
                  </a:lnTo>
                  <a:lnTo>
                    <a:pt x="152" y="228"/>
                  </a:lnTo>
                  <a:lnTo>
                    <a:pt x="153" y="228"/>
                  </a:lnTo>
                  <a:lnTo>
                    <a:pt x="154" y="228"/>
                  </a:lnTo>
                  <a:lnTo>
                    <a:pt x="154" y="228"/>
                  </a:lnTo>
                  <a:lnTo>
                    <a:pt x="154" y="229"/>
                  </a:lnTo>
                  <a:lnTo>
                    <a:pt x="154" y="230"/>
                  </a:lnTo>
                  <a:lnTo>
                    <a:pt x="154" y="231"/>
                  </a:lnTo>
                  <a:lnTo>
                    <a:pt x="154" y="231"/>
                  </a:lnTo>
                  <a:lnTo>
                    <a:pt x="154" y="232"/>
                  </a:lnTo>
                  <a:lnTo>
                    <a:pt x="154" y="234"/>
                  </a:lnTo>
                  <a:lnTo>
                    <a:pt x="154" y="234"/>
                  </a:lnTo>
                  <a:lnTo>
                    <a:pt x="154" y="234"/>
                  </a:lnTo>
                  <a:lnTo>
                    <a:pt x="154" y="235"/>
                  </a:lnTo>
                  <a:lnTo>
                    <a:pt x="154" y="236"/>
                  </a:lnTo>
                  <a:lnTo>
                    <a:pt x="154" y="236"/>
                  </a:lnTo>
                  <a:lnTo>
                    <a:pt x="155" y="236"/>
                  </a:lnTo>
                  <a:lnTo>
                    <a:pt x="155" y="237"/>
                  </a:lnTo>
                  <a:lnTo>
                    <a:pt x="156" y="237"/>
                  </a:lnTo>
                  <a:lnTo>
                    <a:pt x="156" y="238"/>
                  </a:lnTo>
                  <a:lnTo>
                    <a:pt x="156" y="239"/>
                  </a:lnTo>
                  <a:lnTo>
                    <a:pt x="156" y="239"/>
                  </a:lnTo>
                  <a:lnTo>
                    <a:pt x="156" y="240"/>
                  </a:lnTo>
                  <a:lnTo>
                    <a:pt x="155" y="240"/>
                  </a:lnTo>
                  <a:lnTo>
                    <a:pt x="155" y="241"/>
                  </a:lnTo>
                  <a:lnTo>
                    <a:pt x="156" y="241"/>
                  </a:lnTo>
                  <a:lnTo>
                    <a:pt x="157" y="241"/>
                  </a:lnTo>
                  <a:lnTo>
                    <a:pt x="157" y="239"/>
                  </a:lnTo>
                  <a:lnTo>
                    <a:pt x="157" y="239"/>
                  </a:lnTo>
                  <a:lnTo>
                    <a:pt x="157" y="238"/>
                  </a:lnTo>
                  <a:lnTo>
                    <a:pt x="157" y="237"/>
                  </a:lnTo>
                  <a:lnTo>
                    <a:pt x="157" y="236"/>
                  </a:lnTo>
                  <a:lnTo>
                    <a:pt x="158" y="236"/>
                  </a:lnTo>
                  <a:lnTo>
                    <a:pt x="158" y="235"/>
                  </a:lnTo>
                  <a:lnTo>
                    <a:pt x="157" y="235"/>
                  </a:lnTo>
                  <a:lnTo>
                    <a:pt x="157" y="234"/>
                  </a:lnTo>
                  <a:lnTo>
                    <a:pt x="159" y="234"/>
                  </a:lnTo>
                  <a:lnTo>
                    <a:pt x="159" y="233"/>
                  </a:lnTo>
                  <a:lnTo>
                    <a:pt x="159" y="232"/>
                  </a:lnTo>
                  <a:lnTo>
                    <a:pt x="160" y="232"/>
                  </a:lnTo>
                  <a:lnTo>
                    <a:pt x="159" y="233"/>
                  </a:lnTo>
                  <a:lnTo>
                    <a:pt x="160" y="234"/>
                  </a:lnTo>
                  <a:lnTo>
                    <a:pt x="159" y="234"/>
                  </a:lnTo>
                  <a:lnTo>
                    <a:pt x="160" y="234"/>
                  </a:lnTo>
                  <a:lnTo>
                    <a:pt x="160" y="235"/>
                  </a:lnTo>
                  <a:lnTo>
                    <a:pt x="159" y="236"/>
                  </a:lnTo>
                  <a:lnTo>
                    <a:pt x="159" y="237"/>
                  </a:lnTo>
                  <a:lnTo>
                    <a:pt x="159" y="238"/>
                  </a:lnTo>
                  <a:lnTo>
                    <a:pt x="159" y="239"/>
                  </a:lnTo>
                  <a:lnTo>
                    <a:pt x="159" y="239"/>
                  </a:lnTo>
                  <a:lnTo>
                    <a:pt x="160" y="240"/>
                  </a:lnTo>
                  <a:lnTo>
                    <a:pt x="160" y="241"/>
                  </a:lnTo>
                  <a:lnTo>
                    <a:pt x="160" y="241"/>
                  </a:lnTo>
                  <a:lnTo>
                    <a:pt x="159" y="243"/>
                  </a:lnTo>
                  <a:lnTo>
                    <a:pt x="159" y="244"/>
                  </a:lnTo>
                  <a:lnTo>
                    <a:pt x="159" y="244"/>
                  </a:lnTo>
                  <a:lnTo>
                    <a:pt x="159" y="245"/>
                  </a:lnTo>
                  <a:lnTo>
                    <a:pt x="159" y="247"/>
                  </a:lnTo>
                  <a:lnTo>
                    <a:pt x="159" y="246"/>
                  </a:lnTo>
                  <a:lnTo>
                    <a:pt x="159" y="247"/>
                  </a:lnTo>
                  <a:lnTo>
                    <a:pt x="159" y="247"/>
                  </a:lnTo>
                  <a:lnTo>
                    <a:pt x="159" y="248"/>
                  </a:lnTo>
                  <a:lnTo>
                    <a:pt x="159" y="249"/>
                  </a:lnTo>
                  <a:lnTo>
                    <a:pt x="159" y="249"/>
                  </a:lnTo>
                  <a:lnTo>
                    <a:pt x="158" y="250"/>
                  </a:lnTo>
                  <a:lnTo>
                    <a:pt x="157" y="249"/>
                  </a:lnTo>
                  <a:lnTo>
                    <a:pt x="156" y="249"/>
                  </a:lnTo>
                  <a:lnTo>
                    <a:pt x="156" y="250"/>
                  </a:lnTo>
                  <a:lnTo>
                    <a:pt x="157" y="250"/>
                  </a:lnTo>
                  <a:lnTo>
                    <a:pt x="159" y="250"/>
                  </a:lnTo>
                  <a:lnTo>
                    <a:pt x="159" y="251"/>
                  </a:lnTo>
                  <a:lnTo>
                    <a:pt x="158" y="252"/>
                  </a:lnTo>
                  <a:lnTo>
                    <a:pt x="159" y="252"/>
                  </a:lnTo>
                  <a:lnTo>
                    <a:pt x="159" y="253"/>
                  </a:lnTo>
                  <a:lnTo>
                    <a:pt x="159" y="254"/>
                  </a:lnTo>
                  <a:lnTo>
                    <a:pt x="159" y="255"/>
                  </a:lnTo>
                  <a:lnTo>
                    <a:pt x="158" y="255"/>
                  </a:lnTo>
                  <a:lnTo>
                    <a:pt x="158" y="257"/>
                  </a:lnTo>
                  <a:lnTo>
                    <a:pt x="158" y="257"/>
                  </a:lnTo>
                  <a:lnTo>
                    <a:pt x="158" y="258"/>
                  </a:lnTo>
                  <a:lnTo>
                    <a:pt x="157" y="258"/>
                  </a:lnTo>
                  <a:lnTo>
                    <a:pt x="157" y="259"/>
                  </a:lnTo>
                  <a:lnTo>
                    <a:pt x="157" y="258"/>
                  </a:lnTo>
                  <a:lnTo>
                    <a:pt x="156" y="258"/>
                  </a:lnTo>
                  <a:lnTo>
                    <a:pt x="157" y="257"/>
                  </a:lnTo>
                  <a:lnTo>
                    <a:pt x="156" y="257"/>
                  </a:lnTo>
                  <a:lnTo>
                    <a:pt x="156" y="257"/>
                  </a:lnTo>
                  <a:lnTo>
                    <a:pt x="156" y="258"/>
                  </a:lnTo>
                  <a:lnTo>
                    <a:pt x="156" y="259"/>
                  </a:lnTo>
                  <a:lnTo>
                    <a:pt x="156" y="260"/>
                  </a:lnTo>
                  <a:lnTo>
                    <a:pt x="156" y="260"/>
                  </a:lnTo>
                  <a:lnTo>
                    <a:pt x="156" y="261"/>
                  </a:lnTo>
                  <a:lnTo>
                    <a:pt x="156" y="262"/>
                  </a:lnTo>
                  <a:lnTo>
                    <a:pt x="156" y="262"/>
                  </a:lnTo>
                  <a:lnTo>
                    <a:pt x="156" y="262"/>
                  </a:lnTo>
                  <a:lnTo>
                    <a:pt x="157" y="261"/>
                  </a:lnTo>
                  <a:lnTo>
                    <a:pt x="157" y="260"/>
                  </a:lnTo>
                  <a:lnTo>
                    <a:pt x="157" y="260"/>
                  </a:lnTo>
                  <a:lnTo>
                    <a:pt x="158" y="260"/>
                  </a:lnTo>
                  <a:lnTo>
                    <a:pt x="158" y="261"/>
                  </a:lnTo>
                  <a:lnTo>
                    <a:pt x="158" y="262"/>
                  </a:lnTo>
                  <a:lnTo>
                    <a:pt x="158" y="263"/>
                  </a:lnTo>
                  <a:lnTo>
                    <a:pt x="158" y="264"/>
                  </a:lnTo>
                  <a:lnTo>
                    <a:pt x="158" y="265"/>
                  </a:lnTo>
                  <a:lnTo>
                    <a:pt x="157" y="265"/>
                  </a:lnTo>
                  <a:lnTo>
                    <a:pt x="158" y="265"/>
                  </a:lnTo>
                  <a:lnTo>
                    <a:pt x="158" y="267"/>
                  </a:lnTo>
                  <a:lnTo>
                    <a:pt x="158" y="267"/>
                  </a:lnTo>
                  <a:lnTo>
                    <a:pt x="158" y="268"/>
                  </a:lnTo>
                  <a:lnTo>
                    <a:pt x="158" y="269"/>
                  </a:lnTo>
                  <a:lnTo>
                    <a:pt x="158" y="270"/>
                  </a:lnTo>
                  <a:lnTo>
                    <a:pt x="158" y="270"/>
                  </a:lnTo>
                  <a:lnTo>
                    <a:pt x="158" y="271"/>
                  </a:lnTo>
                  <a:lnTo>
                    <a:pt x="158" y="273"/>
                  </a:lnTo>
                  <a:lnTo>
                    <a:pt x="158" y="273"/>
                  </a:lnTo>
                  <a:lnTo>
                    <a:pt x="159" y="274"/>
                  </a:lnTo>
                  <a:lnTo>
                    <a:pt x="158" y="275"/>
                  </a:lnTo>
                  <a:lnTo>
                    <a:pt x="158" y="274"/>
                  </a:lnTo>
                  <a:lnTo>
                    <a:pt x="158" y="275"/>
                  </a:lnTo>
                  <a:lnTo>
                    <a:pt x="158" y="275"/>
                  </a:lnTo>
                  <a:lnTo>
                    <a:pt x="158" y="276"/>
                  </a:lnTo>
                  <a:lnTo>
                    <a:pt x="158" y="277"/>
                  </a:lnTo>
                  <a:lnTo>
                    <a:pt x="158" y="278"/>
                  </a:lnTo>
                  <a:lnTo>
                    <a:pt x="157" y="277"/>
                  </a:lnTo>
                  <a:lnTo>
                    <a:pt x="156" y="276"/>
                  </a:lnTo>
                  <a:lnTo>
                    <a:pt x="156" y="275"/>
                  </a:lnTo>
                  <a:lnTo>
                    <a:pt x="156" y="275"/>
                  </a:lnTo>
                  <a:lnTo>
                    <a:pt x="156" y="275"/>
                  </a:lnTo>
                  <a:lnTo>
                    <a:pt x="156" y="274"/>
                  </a:lnTo>
                  <a:lnTo>
                    <a:pt x="156" y="273"/>
                  </a:lnTo>
                  <a:lnTo>
                    <a:pt x="156" y="273"/>
                  </a:lnTo>
                  <a:lnTo>
                    <a:pt x="155" y="273"/>
                  </a:lnTo>
                  <a:lnTo>
                    <a:pt x="155" y="273"/>
                  </a:lnTo>
                  <a:lnTo>
                    <a:pt x="155" y="274"/>
                  </a:lnTo>
                  <a:lnTo>
                    <a:pt x="154" y="275"/>
                  </a:lnTo>
                  <a:lnTo>
                    <a:pt x="154" y="275"/>
                  </a:lnTo>
                  <a:lnTo>
                    <a:pt x="154" y="276"/>
                  </a:lnTo>
                  <a:lnTo>
                    <a:pt x="154" y="276"/>
                  </a:lnTo>
                  <a:lnTo>
                    <a:pt x="154" y="277"/>
                  </a:lnTo>
                  <a:lnTo>
                    <a:pt x="154" y="278"/>
                  </a:lnTo>
                  <a:lnTo>
                    <a:pt x="155" y="278"/>
                  </a:lnTo>
                  <a:lnTo>
                    <a:pt x="156" y="278"/>
                  </a:lnTo>
                  <a:lnTo>
                    <a:pt x="156" y="279"/>
                  </a:lnTo>
                  <a:lnTo>
                    <a:pt x="157" y="278"/>
                  </a:lnTo>
                  <a:lnTo>
                    <a:pt x="158" y="279"/>
                  </a:lnTo>
                  <a:lnTo>
                    <a:pt x="159" y="279"/>
                  </a:lnTo>
                  <a:lnTo>
                    <a:pt x="159" y="280"/>
                  </a:lnTo>
                  <a:lnTo>
                    <a:pt x="158" y="280"/>
                  </a:lnTo>
                  <a:lnTo>
                    <a:pt x="158" y="281"/>
                  </a:lnTo>
                  <a:lnTo>
                    <a:pt x="158" y="282"/>
                  </a:lnTo>
                  <a:lnTo>
                    <a:pt x="158" y="283"/>
                  </a:lnTo>
                  <a:lnTo>
                    <a:pt x="158" y="285"/>
                  </a:lnTo>
                  <a:lnTo>
                    <a:pt x="158" y="286"/>
                  </a:lnTo>
                  <a:lnTo>
                    <a:pt x="158" y="286"/>
                  </a:lnTo>
                  <a:lnTo>
                    <a:pt x="158" y="287"/>
                  </a:lnTo>
                  <a:lnTo>
                    <a:pt x="157" y="288"/>
                  </a:lnTo>
                  <a:lnTo>
                    <a:pt x="158" y="288"/>
                  </a:lnTo>
                  <a:lnTo>
                    <a:pt x="157" y="289"/>
                  </a:lnTo>
                  <a:lnTo>
                    <a:pt x="157" y="291"/>
                  </a:lnTo>
                  <a:lnTo>
                    <a:pt x="157" y="291"/>
                  </a:lnTo>
                  <a:lnTo>
                    <a:pt x="158" y="292"/>
                  </a:lnTo>
                  <a:lnTo>
                    <a:pt x="158" y="293"/>
                  </a:lnTo>
                  <a:lnTo>
                    <a:pt x="158" y="293"/>
                  </a:lnTo>
                  <a:lnTo>
                    <a:pt x="157" y="294"/>
                  </a:lnTo>
                  <a:lnTo>
                    <a:pt x="157" y="296"/>
                  </a:lnTo>
                  <a:lnTo>
                    <a:pt x="157" y="296"/>
                  </a:lnTo>
                  <a:lnTo>
                    <a:pt x="158" y="296"/>
                  </a:lnTo>
                  <a:lnTo>
                    <a:pt x="158" y="295"/>
                  </a:lnTo>
                  <a:lnTo>
                    <a:pt x="159" y="294"/>
                  </a:lnTo>
                  <a:lnTo>
                    <a:pt x="159" y="293"/>
                  </a:lnTo>
                  <a:lnTo>
                    <a:pt x="159" y="292"/>
                  </a:lnTo>
                  <a:lnTo>
                    <a:pt x="159" y="291"/>
                  </a:lnTo>
                  <a:lnTo>
                    <a:pt x="159" y="291"/>
                  </a:lnTo>
                  <a:lnTo>
                    <a:pt x="159" y="290"/>
                  </a:lnTo>
                  <a:lnTo>
                    <a:pt x="159" y="289"/>
                  </a:lnTo>
                  <a:lnTo>
                    <a:pt x="159" y="288"/>
                  </a:lnTo>
                  <a:lnTo>
                    <a:pt x="159" y="288"/>
                  </a:lnTo>
                  <a:lnTo>
                    <a:pt x="159" y="287"/>
                  </a:lnTo>
                  <a:lnTo>
                    <a:pt x="159" y="286"/>
                  </a:lnTo>
                  <a:lnTo>
                    <a:pt x="159" y="286"/>
                  </a:lnTo>
                  <a:lnTo>
                    <a:pt x="159" y="285"/>
                  </a:lnTo>
                  <a:lnTo>
                    <a:pt x="159" y="284"/>
                  </a:lnTo>
                  <a:lnTo>
                    <a:pt x="159" y="283"/>
                  </a:lnTo>
                  <a:lnTo>
                    <a:pt x="159" y="282"/>
                  </a:lnTo>
                  <a:lnTo>
                    <a:pt x="159" y="281"/>
                  </a:lnTo>
                  <a:lnTo>
                    <a:pt x="159" y="280"/>
                  </a:lnTo>
                  <a:lnTo>
                    <a:pt x="160" y="280"/>
                  </a:lnTo>
                  <a:lnTo>
                    <a:pt x="160" y="280"/>
                  </a:lnTo>
                  <a:lnTo>
                    <a:pt x="160" y="282"/>
                  </a:lnTo>
                  <a:lnTo>
                    <a:pt x="160" y="283"/>
                  </a:lnTo>
                  <a:lnTo>
                    <a:pt x="159" y="283"/>
                  </a:lnTo>
                  <a:lnTo>
                    <a:pt x="160" y="284"/>
                  </a:lnTo>
                  <a:lnTo>
                    <a:pt x="160" y="286"/>
                  </a:lnTo>
                  <a:lnTo>
                    <a:pt x="159" y="286"/>
                  </a:lnTo>
                  <a:lnTo>
                    <a:pt x="159" y="287"/>
                  </a:lnTo>
                  <a:lnTo>
                    <a:pt x="159" y="288"/>
                  </a:lnTo>
                  <a:lnTo>
                    <a:pt x="159" y="289"/>
                  </a:lnTo>
                  <a:lnTo>
                    <a:pt x="159" y="291"/>
                  </a:lnTo>
                  <a:lnTo>
                    <a:pt x="159" y="292"/>
                  </a:lnTo>
                  <a:lnTo>
                    <a:pt x="159" y="293"/>
                  </a:lnTo>
                  <a:lnTo>
                    <a:pt x="159" y="293"/>
                  </a:lnTo>
                  <a:lnTo>
                    <a:pt x="159" y="294"/>
                  </a:lnTo>
                  <a:lnTo>
                    <a:pt x="159" y="295"/>
                  </a:lnTo>
                  <a:lnTo>
                    <a:pt x="159" y="296"/>
                  </a:lnTo>
                  <a:lnTo>
                    <a:pt x="159" y="297"/>
                  </a:lnTo>
                  <a:lnTo>
                    <a:pt x="159" y="298"/>
                  </a:lnTo>
                  <a:lnTo>
                    <a:pt x="158" y="299"/>
                  </a:lnTo>
                  <a:lnTo>
                    <a:pt x="158" y="301"/>
                  </a:lnTo>
                  <a:lnTo>
                    <a:pt x="158" y="301"/>
                  </a:lnTo>
                  <a:lnTo>
                    <a:pt x="158" y="303"/>
                  </a:lnTo>
                  <a:lnTo>
                    <a:pt x="158" y="304"/>
                  </a:lnTo>
                  <a:lnTo>
                    <a:pt x="158" y="305"/>
                  </a:lnTo>
                  <a:lnTo>
                    <a:pt x="158" y="306"/>
                  </a:lnTo>
                  <a:lnTo>
                    <a:pt x="157" y="307"/>
                  </a:lnTo>
                  <a:lnTo>
                    <a:pt x="157" y="308"/>
                  </a:lnTo>
                  <a:lnTo>
                    <a:pt x="157" y="309"/>
                  </a:lnTo>
                  <a:lnTo>
                    <a:pt x="157" y="311"/>
                  </a:lnTo>
                  <a:lnTo>
                    <a:pt x="157" y="312"/>
                  </a:lnTo>
                  <a:lnTo>
                    <a:pt x="157" y="313"/>
                  </a:lnTo>
                  <a:lnTo>
                    <a:pt x="157" y="314"/>
                  </a:lnTo>
                  <a:lnTo>
                    <a:pt x="157" y="314"/>
                  </a:lnTo>
                  <a:lnTo>
                    <a:pt x="157" y="315"/>
                  </a:lnTo>
                  <a:lnTo>
                    <a:pt x="157" y="316"/>
                  </a:lnTo>
                  <a:lnTo>
                    <a:pt x="157" y="317"/>
                  </a:lnTo>
                  <a:lnTo>
                    <a:pt x="157" y="318"/>
                  </a:lnTo>
                  <a:lnTo>
                    <a:pt x="157" y="319"/>
                  </a:lnTo>
                  <a:lnTo>
                    <a:pt x="157" y="320"/>
                  </a:lnTo>
                  <a:lnTo>
                    <a:pt x="157" y="321"/>
                  </a:lnTo>
                  <a:lnTo>
                    <a:pt x="157" y="322"/>
                  </a:lnTo>
                  <a:lnTo>
                    <a:pt x="157" y="323"/>
                  </a:lnTo>
                  <a:lnTo>
                    <a:pt x="157" y="324"/>
                  </a:lnTo>
                  <a:lnTo>
                    <a:pt x="157" y="325"/>
                  </a:lnTo>
                  <a:lnTo>
                    <a:pt x="157" y="325"/>
                  </a:lnTo>
                  <a:lnTo>
                    <a:pt x="158" y="326"/>
                  </a:lnTo>
                  <a:lnTo>
                    <a:pt x="157" y="327"/>
                  </a:lnTo>
                  <a:lnTo>
                    <a:pt x="157" y="327"/>
                  </a:lnTo>
                  <a:lnTo>
                    <a:pt x="157" y="327"/>
                  </a:lnTo>
                  <a:lnTo>
                    <a:pt x="156" y="328"/>
                  </a:lnTo>
                  <a:lnTo>
                    <a:pt x="156" y="329"/>
                  </a:lnTo>
                  <a:lnTo>
                    <a:pt x="155" y="329"/>
                  </a:lnTo>
                  <a:lnTo>
                    <a:pt x="155" y="330"/>
                  </a:lnTo>
                  <a:lnTo>
                    <a:pt x="156" y="330"/>
                  </a:lnTo>
                  <a:lnTo>
                    <a:pt x="156" y="330"/>
                  </a:lnTo>
                  <a:lnTo>
                    <a:pt x="156" y="330"/>
                  </a:lnTo>
                  <a:lnTo>
                    <a:pt x="157" y="330"/>
                  </a:lnTo>
                  <a:lnTo>
                    <a:pt x="157" y="332"/>
                  </a:lnTo>
                  <a:lnTo>
                    <a:pt x="157" y="332"/>
                  </a:lnTo>
                  <a:lnTo>
                    <a:pt x="157" y="334"/>
                  </a:lnTo>
                  <a:lnTo>
                    <a:pt x="157" y="335"/>
                  </a:lnTo>
                  <a:lnTo>
                    <a:pt x="157" y="335"/>
                  </a:lnTo>
                  <a:lnTo>
                    <a:pt x="157" y="336"/>
                  </a:lnTo>
                  <a:lnTo>
                    <a:pt x="157" y="338"/>
                  </a:lnTo>
                  <a:lnTo>
                    <a:pt x="157" y="338"/>
                  </a:lnTo>
                  <a:lnTo>
                    <a:pt x="157" y="340"/>
                  </a:lnTo>
                  <a:lnTo>
                    <a:pt x="157" y="340"/>
                  </a:lnTo>
                  <a:lnTo>
                    <a:pt x="157" y="341"/>
                  </a:lnTo>
                  <a:lnTo>
                    <a:pt x="157" y="340"/>
                  </a:lnTo>
                  <a:lnTo>
                    <a:pt x="156" y="340"/>
                  </a:lnTo>
                  <a:lnTo>
                    <a:pt x="156" y="339"/>
                  </a:lnTo>
                  <a:lnTo>
                    <a:pt x="156" y="338"/>
                  </a:lnTo>
                  <a:lnTo>
                    <a:pt x="156" y="337"/>
                  </a:lnTo>
                  <a:lnTo>
                    <a:pt x="156" y="338"/>
                  </a:lnTo>
                  <a:lnTo>
                    <a:pt x="156" y="338"/>
                  </a:lnTo>
                  <a:lnTo>
                    <a:pt x="156" y="339"/>
                  </a:lnTo>
                  <a:lnTo>
                    <a:pt x="156" y="340"/>
                  </a:lnTo>
                  <a:lnTo>
                    <a:pt x="156" y="340"/>
                  </a:lnTo>
                  <a:lnTo>
                    <a:pt x="156" y="341"/>
                  </a:lnTo>
                  <a:lnTo>
                    <a:pt x="156" y="342"/>
                  </a:lnTo>
                  <a:lnTo>
                    <a:pt x="156" y="343"/>
                  </a:lnTo>
                  <a:lnTo>
                    <a:pt x="155" y="343"/>
                  </a:lnTo>
                  <a:lnTo>
                    <a:pt x="155" y="344"/>
                  </a:lnTo>
                  <a:lnTo>
                    <a:pt x="155" y="345"/>
                  </a:lnTo>
                  <a:lnTo>
                    <a:pt x="155" y="346"/>
                  </a:lnTo>
                  <a:lnTo>
                    <a:pt x="154" y="347"/>
                  </a:lnTo>
                  <a:lnTo>
                    <a:pt x="154" y="348"/>
                  </a:lnTo>
                  <a:lnTo>
                    <a:pt x="154" y="348"/>
                  </a:lnTo>
                  <a:lnTo>
                    <a:pt x="153" y="349"/>
                  </a:lnTo>
                  <a:lnTo>
                    <a:pt x="152" y="349"/>
                  </a:lnTo>
                  <a:lnTo>
                    <a:pt x="152" y="350"/>
                  </a:lnTo>
                  <a:lnTo>
                    <a:pt x="151" y="351"/>
                  </a:lnTo>
                  <a:lnTo>
                    <a:pt x="151" y="351"/>
                  </a:lnTo>
                  <a:lnTo>
                    <a:pt x="151" y="352"/>
                  </a:lnTo>
                  <a:lnTo>
                    <a:pt x="150" y="352"/>
                  </a:lnTo>
                  <a:lnTo>
                    <a:pt x="150" y="353"/>
                  </a:lnTo>
                  <a:lnTo>
                    <a:pt x="150" y="353"/>
                  </a:lnTo>
                  <a:lnTo>
                    <a:pt x="150" y="354"/>
                  </a:lnTo>
                  <a:lnTo>
                    <a:pt x="149" y="355"/>
                  </a:lnTo>
                  <a:lnTo>
                    <a:pt x="149" y="356"/>
                  </a:lnTo>
                  <a:lnTo>
                    <a:pt x="149" y="356"/>
                  </a:lnTo>
                  <a:lnTo>
                    <a:pt x="148" y="357"/>
                  </a:lnTo>
                  <a:lnTo>
                    <a:pt x="148" y="358"/>
                  </a:lnTo>
                  <a:lnTo>
                    <a:pt x="147" y="359"/>
                  </a:lnTo>
                  <a:lnTo>
                    <a:pt x="147" y="360"/>
                  </a:lnTo>
                  <a:lnTo>
                    <a:pt x="148" y="361"/>
                  </a:lnTo>
                  <a:lnTo>
                    <a:pt x="148" y="361"/>
                  </a:lnTo>
                  <a:lnTo>
                    <a:pt x="148" y="362"/>
                  </a:lnTo>
                  <a:lnTo>
                    <a:pt x="149" y="363"/>
                  </a:lnTo>
                  <a:lnTo>
                    <a:pt x="149" y="363"/>
                  </a:lnTo>
                  <a:lnTo>
                    <a:pt x="149" y="362"/>
                  </a:lnTo>
                  <a:lnTo>
                    <a:pt x="150" y="361"/>
                  </a:lnTo>
                  <a:lnTo>
                    <a:pt x="150" y="360"/>
                  </a:lnTo>
                  <a:lnTo>
                    <a:pt x="149" y="360"/>
                  </a:lnTo>
                  <a:lnTo>
                    <a:pt x="150" y="359"/>
                  </a:lnTo>
                  <a:lnTo>
                    <a:pt x="150" y="358"/>
                  </a:lnTo>
                  <a:lnTo>
                    <a:pt x="150" y="357"/>
                  </a:lnTo>
                  <a:lnTo>
                    <a:pt x="151" y="356"/>
                  </a:lnTo>
                  <a:lnTo>
                    <a:pt x="151" y="356"/>
                  </a:lnTo>
                  <a:lnTo>
                    <a:pt x="151" y="356"/>
                  </a:lnTo>
                  <a:lnTo>
                    <a:pt x="151" y="357"/>
                  </a:lnTo>
                  <a:lnTo>
                    <a:pt x="151" y="358"/>
                  </a:lnTo>
                  <a:lnTo>
                    <a:pt x="151" y="359"/>
                  </a:lnTo>
                  <a:lnTo>
                    <a:pt x="151" y="361"/>
                  </a:lnTo>
                  <a:lnTo>
                    <a:pt x="151" y="361"/>
                  </a:lnTo>
                  <a:lnTo>
                    <a:pt x="151" y="363"/>
                  </a:lnTo>
                  <a:lnTo>
                    <a:pt x="151" y="364"/>
                  </a:lnTo>
                  <a:lnTo>
                    <a:pt x="150" y="365"/>
                  </a:lnTo>
                  <a:lnTo>
                    <a:pt x="151" y="365"/>
                  </a:lnTo>
                  <a:lnTo>
                    <a:pt x="151" y="366"/>
                  </a:lnTo>
                  <a:lnTo>
                    <a:pt x="150" y="367"/>
                  </a:lnTo>
                  <a:lnTo>
                    <a:pt x="150" y="368"/>
                  </a:lnTo>
                  <a:lnTo>
                    <a:pt x="150" y="369"/>
                  </a:lnTo>
                  <a:lnTo>
                    <a:pt x="150" y="369"/>
                  </a:lnTo>
                  <a:lnTo>
                    <a:pt x="151" y="370"/>
                  </a:lnTo>
                  <a:lnTo>
                    <a:pt x="150" y="371"/>
                  </a:lnTo>
                  <a:lnTo>
                    <a:pt x="151" y="372"/>
                  </a:lnTo>
                  <a:lnTo>
                    <a:pt x="151" y="373"/>
                  </a:lnTo>
                  <a:lnTo>
                    <a:pt x="151" y="374"/>
                  </a:lnTo>
                  <a:lnTo>
                    <a:pt x="151" y="375"/>
                  </a:lnTo>
                  <a:lnTo>
                    <a:pt x="151" y="376"/>
                  </a:lnTo>
                  <a:lnTo>
                    <a:pt x="151" y="377"/>
                  </a:lnTo>
                  <a:lnTo>
                    <a:pt x="151" y="378"/>
                  </a:lnTo>
                  <a:lnTo>
                    <a:pt x="152" y="379"/>
                  </a:lnTo>
                  <a:lnTo>
                    <a:pt x="152" y="379"/>
                  </a:lnTo>
                  <a:lnTo>
                    <a:pt x="153" y="380"/>
                  </a:lnTo>
                  <a:lnTo>
                    <a:pt x="153" y="382"/>
                  </a:lnTo>
                  <a:lnTo>
                    <a:pt x="154" y="382"/>
                  </a:lnTo>
                  <a:lnTo>
                    <a:pt x="154" y="383"/>
                  </a:lnTo>
                  <a:lnTo>
                    <a:pt x="154" y="384"/>
                  </a:lnTo>
                  <a:lnTo>
                    <a:pt x="154" y="384"/>
                  </a:lnTo>
                  <a:lnTo>
                    <a:pt x="154" y="385"/>
                  </a:lnTo>
                  <a:lnTo>
                    <a:pt x="152" y="385"/>
                  </a:lnTo>
                  <a:lnTo>
                    <a:pt x="151" y="386"/>
                  </a:lnTo>
                  <a:lnTo>
                    <a:pt x="151" y="387"/>
                  </a:lnTo>
                  <a:lnTo>
                    <a:pt x="151" y="387"/>
                  </a:lnTo>
                  <a:lnTo>
                    <a:pt x="151" y="388"/>
                  </a:lnTo>
                  <a:lnTo>
                    <a:pt x="150" y="388"/>
                  </a:lnTo>
                  <a:lnTo>
                    <a:pt x="149" y="387"/>
                  </a:lnTo>
                  <a:lnTo>
                    <a:pt x="149" y="387"/>
                  </a:lnTo>
                  <a:lnTo>
                    <a:pt x="149" y="387"/>
                  </a:lnTo>
                  <a:lnTo>
                    <a:pt x="148" y="386"/>
                  </a:lnTo>
                  <a:lnTo>
                    <a:pt x="148" y="385"/>
                  </a:lnTo>
                  <a:lnTo>
                    <a:pt x="147" y="385"/>
                  </a:lnTo>
                  <a:lnTo>
                    <a:pt x="146" y="384"/>
                  </a:lnTo>
                  <a:lnTo>
                    <a:pt x="146" y="384"/>
                  </a:lnTo>
                  <a:lnTo>
                    <a:pt x="146" y="384"/>
                  </a:lnTo>
                  <a:lnTo>
                    <a:pt x="145" y="383"/>
                  </a:lnTo>
                  <a:lnTo>
                    <a:pt x="144" y="383"/>
                  </a:lnTo>
                  <a:lnTo>
                    <a:pt x="144" y="382"/>
                  </a:lnTo>
                  <a:lnTo>
                    <a:pt x="143" y="381"/>
                  </a:lnTo>
                  <a:lnTo>
                    <a:pt x="143" y="379"/>
                  </a:lnTo>
                  <a:lnTo>
                    <a:pt x="142" y="379"/>
                  </a:lnTo>
                  <a:lnTo>
                    <a:pt x="141" y="379"/>
                  </a:lnTo>
                  <a:lnTo>
                    <a:pt x="141" y="378"/>
                  </a:lnTo>
                  <a:lnTo>
                    <a:pt x="139" y="378"/>
                  </a:lnTo>
                  <a:lnTo>
                    <a:pt x="138" y="378"/>
                  </a:lnTo>
                  <a:lnTo>
                    <a:pt x="137" y="378"/>
                  </a:lnTo>
                  <a:lnTo>
                    <a:pt x="136" y="378"/>
                  </a:lnTo>
                  <a:lnTo>
                    <a:pt x="136" y="377"/>
                  </a:lnTo>
                  <a:lnTo>
                    <a:pt x="135" y="377"/>
                  </a:lnTo>
                  <a:lnTo>
                    <a:pt x="134" y="377"/>
                  </a:lnTo>
                  <a:lnTo>
                    <a:pt x="133" y="377"/>
                  </a:lnTo>
                  <a:lnTo>
                    <a:pt x="133" y="376"/>
                  </a:lnTo>
                  <a:lnTo>
                    <a:pt x="133" y="375"/>
                  </a:lnTo>
                  <a:lnTo>
                    <a:pt x="132" y="375"/>
                  </a:lnTo>
                  <a:lnTo>
                    <a:pt x="131" y="374"/>
                  </a:lnTo>
                  <a:lnTo>
                    <a:pt x="130" y="374"/>
                  </a:lnTo>
                  <a:lnTo>
                    <a:pt x="130" y="374"/>
                  </a:lnTo>
                  <a:lnTo>
                    <a:pt x="129" y="374"/>
                  </a:lnTo>
                  <a:lnTo>
                    <a:pt x="128" y="373"/>
                  </a:lnTo>
                  <a:lnTo>
                    <a:pt x="128" y="372"/>
                  </a:lnTo>
                  <a:lnTo>
                    <a:pt x="128" y="371"/>
                  </a:lnTo>
                  <a:lnTo>
                    <a:pt x="128" y="371"/>
                  </a:lnTo>
                  <a:lnTo>
                    <a:pt x="127" y="370"/>
                  </a:lnTo>
                  <a:lnTo>
                    <a:pt x="126" y="370"/>
                  </a:lnTo>
                  <a:lnTo>
                    <a:pt x="125" y="370"/>
                  </a:lnTo>
                  <a:lnTo>
                    <a:pt x="125" y="369"/>
                  </a:lnTo>
                  <a:lnTo>
                    <a:pt x="124" y="369"/>
                  </a:lnTo>
                  <a:lnTo>
                    <a:pt x="123" y="370"/>
                  </a:lnTo>
                  <a:lnTo>
                    <a:pt x="123" y="371"/>
                  </a:lnTo>
                  <a:lnTo>
                    <a:pt x="122" y="371"/>
                  </a:lnTo>
                  <a:lnTo>
                    <a:pt x="121" y="371"/>
                  </a:lnTo>
                  <a:lnTo>
                    <a:pt x="120" y="370"/>
                  </a:lnTo>
                  <a:lnTo>
                    <a:pt x="120" y="370"/>
                  </a:lnTo>
                  <a:lnTo>
                    <a:pt x="120" y="371"/>
                  </a:lnTo>
                  <a:lnTo>
                    <a:pt x="119" y="372"/>
                  </a:lnTo>
                  <a:lnTo>
                    <a:pt x="119" y="373"/>
                  </a:lnTo>
                  <a:lnTo>
                    <a:pt x="119" y="374"/>
                  </a:lnTo>
                  <a:lnTo>
                    <a:pt x="118" y="374"/>
                  </a:lnTo>
                  <a:lnTo>
                    <a:pt x="117" y="375"/>
                  </a:lnTo>
                  <a:lnTo>
                    <a:pt x="117" y="375"/>
                  </a:lnTo>
                  <a:lnTo>
                    <a:pt x="117" y="374"/>
                  </a:lnTo>
                  <a:lnTo>
                    <a:pt x="116" y="374"/>
                  </a:lnTo>
                  <a:lnTo>
                    <a:pt x="115" y="375"/>
                  </a:lnTo>
                  <a:lnTo>
                    <a:pt x="115" y="374"/>
                  </a:lnTo>
                  <a:lnTo>
                    <a:pt x="115" y="374"/>
                  </a:lnTo>
                  <a:lnTo>
                    <a:pt x="115" y="373"/>
                  </a:lnTo>
                  <a:lnTo>
                    <a:pt x="115" y="372"/>
                  </a:lnTo>
                  <a:lnTo>
                    <a:pt x="114" y="374"/>
                  </a:lnTo>
                  <a:lnTo>
                    <a:pt x="113" y="374"/>
                  </a:lnTo>
                  <a:lnTo>
                    <a:pt x="112" y="374"/>
                  </a:lnTo>
                  <a:lnTo>
                    <a:pt x="112" y="374"/>
                  </a:lnTo>
                  <a:lnTo>
                    <a:pt x="111" y="372"/>
                  </a:lnTo>
                  <a:lnTo>
                    <a:pt x="110" y="372"/>
                  </a:lnTo>
                  <a:lnTo>
                    <a:pt x="110" y="373"/>
                  </a:lnTo>
                  <a:lnTo>
                    <a:pt x="109" y="373"/>
                  </a:lnTo>
                  <a:lnTo>
                    <a:pt x="109" y="372"/>
                  </a:lnTo>
                  <a:lnTo>
                    <a:pt x="107" y="371"/>
                  </a:lnTo>
                  <a:lnTo>
                    <a:pt x="107" y="371"/>
                  </a:lnTo>
                  <a:lnTo>
                    <a:pt x="106" y="372"/>
                  </a:lnTo>
                  <a:lnTo>
                    <a:pt x="105" y="372"/>
                  </a:lnTo>
                  <a:lnTo>
                    <a:pt x="104" y="373"/>
                  </a:lnTo>
                  <a:lnTo>
                    <a:pt x="104" y="373"/>
                  </a:lnTo>
                  <a:lnTo>
                    <a:pt x="103" y="373"/>
                  </a:lnTo>
                  <a:lnTo>
                    <a:pt x="102" y="373"/>
                  </a:lnTo>
                  <a:lnTo>
                    <a:pt x="102" y="373"/>
                  </a:lnTo>
                  <a:lnTo>
                    <a:pt x="100" y="373"/>
                  </a:lnTo>
                  <a:lnTo>
                    <a:pt x="99" y="372"/>
                  </a:lnTo>
                  <a:lnTo>
                    <a:pt x="99" y="372"/>
                  </a:lnTo>
                  <a:lnTo>
                    <a:pt x="98" y="371"/>
                  </a:lnTo>
                  <a:lnTo>
                    <a:pt x="97" y="371"/>
                  </a:lnTo>
                  <a:lnTo>
                    <a:pt x="97" y="372"/>
                  </a:lnTo>
                  <a:lnTo>
                    <a:pt x="97" y="373"/>
                  </a:lnTo>
                  <a:lnTo>
                    <a:pt x="97" y="374"/>
                  </a:lnTo>
                  <a:lnTo>
                    <a:pt x="95" y="374"/>
                  </a:lnTo>
                  <a:lnTo>
                    <a:pt x="94" y="374"/>
                  </a:lnTo>
                  <a:lnTo>
                    <a:pt x="92" y="374"/>
                  </a:lnTo>
                  <a:lnTo>
                    <a:pt x="92" y="374"/>
                  </a:lnTo>
                  <a:lnTo>
                    <a:pt x="90" y="374"/>
                  </a:lnTo>
                  <a:lnTo>
                    <a:pt x="89" y="374"/>
                  </a:lnTo>
                  <a:lnTo>
                    <a:pt x="88" y="374"/>
                  </a:lnTo>
                  <a:lnTo>
                    <a:pt x="87" y="374"/>
                  </a:lnTo>
                  <a:lnTo>
                    <a:pt x="86" y="375"/>
                  </a:lnTo>
                  <a:lnTo>
                    <a:pt x="85" y="375"/>
                  </a:lnTo>
                  <a:lnTo>
                    <a:pt x="84" y="375"/>
                  </a:lnTo>
                  <a:lnTo>
                    <a:pt x="82" y="375"/>
                  </a:lnTo>
                  <a:lnTo>
                    <a:pt x="81" y="374"/>
                  </a:lnTo>
                  <a:lnTo>
                    <a:pt x="81" y="374"/>
                  </a:lnTo>
                  <a:lnTo>
                    <a:pt x="79" y="374"/>
                  </a:lnTo>
                  <a:lnTo>
                    <a:pt x="79" y="374"/>
                  </a:lnTo>
                  <a:lnTo>
                    <a:pt x="77" y="374"/>
                  </a:lnTo>
                  <a:lnTo>
                    <a:pt x="76" y="374"/>
                  </a:lnTo>
                  <a:lnTo>
                    <a:pt x="75" y="373"/>
                  </a:lnTo>
                  <a:lnTo>
                    <a:pt x="74" y="373"/>
                  </a:lnTo>
                  <a:lnTo>
                    <a:pt x="73" y="373"/>
                  </a:lnTo>
                  <a:lnTo>
                    <a:pt x="72" y="373"/>
                  </a:lnTo>
                  <a:lnTo>
                    <a:pt x="71" y="372"/>
                  </a:lnTo>
                  <a:lnTo>
                    <a:pt x="70" y="372"/>
                  </a:lnTo>
                  <a:lnTo>
                    <a:pt x="69" y="372"/>
                  </a:lnTo>
                  <a:lnTo>
                    <a:pt x="68" y="372"/>
                  </a:lnTo>
                  <a:lnTo>
                    <a:pt x="66" y="372"/>
                  </a:lnTo>
                  <a:lnTo>
                    <a:pt x="66" y="372"/>
                  </a:lnTo>
                  <a:lnTo>
                    <a:pt x="64" y="372"/>
                  </a:lnTo>
                  <a:lnTo>
                    <a:pt x="62" y="372"/>
                  </a:lnTo>
                  <a:lnTo>
                    <a:pt x="60" y="372"/>
                  </a:lnTo>
                  <a:lnTo>
                    <a:pt x="60" y="371"/>
                  </a:lnTo>
                  <a:lnTo>
                    <a:pt x="60" y="371"/>
                  </a:lnTo>
                  <a:lnTo>
                    <a:pt x="59" y="371"/>
                  </a:lnTo>
                  <a:lnTo>
                    <a:pt x="58" y="370"/>
                  </a:lnTo>
                  <a:lnTo>
                    <a:pt x="58" y="369"/>
                  </a:lnTo>
                  <a:lnTo>
                    <a:pt x="58" y="368"/>
                  </a:lnTo>
                  <a:lnTo>
                    <a:pt x="58" y="367"/>
                  </a:lnTo>
                  <a:lnTo>
                    <a:pt x="57" y="366"/>
                  </a:lnTo>
                  <a:lnTo>
                    <a:pt x="56" y="365"/>
                  </a:lnTo>
                  <a:lnTo>
                    <a:pt x="56" y="364"/>
                  </a:lnTo>
                  <a:lnTo>
                    <a:pt x="55" y="363"/>
                  </a:lnTo>
                  <a:lnTo>
                    <a:pt x="55" y="362"/>
                  </a:lnTo>
                  <a:lnTo>
                    <a:pt x="54" y="361"/>
                  </a:lnTo>
                  <a:lnTo>
                    <a:pt x="54" y="361"/>
                  </a:lnTo>
                  <a:lnTo>
                    <a:pt x="53" y="360"/>
                  </a:lnTo>
                  <a:lnTo>
                    <a:pt x="53" y="359"/>
                  </a:lnTo>
                  <a:lnTo>
                    <a:pt x="53" y="358"/>
                  </a:lnTo>
                  <a:lnTo>
                    <a:pt x="53" y="358"/>
                  </a:lnTo>
                  <a:lnTo>
                    <a:pt x="52" y="358"/>
                  </a:lnTo>
                  <a:lnTo>
                    <a:pt x="52" y="357"/>
                  </a:lnTo>
                  <a:lnTo>
                    <a:pt x="51" y="356"/>
                  </a:lnTo>
                  <a:lnTo>
                    <a:pt x="51" y="356"/>
                  </a:lnTo>
                  <a:lnTo>
                    <a:pt x="51" y="355"/>
                  </a:lnTo>
                  <a:lnTo>
                    <a:pt x="50" y="354"/>
                  </a:lnTo>
                  <a:lnTo>
                    <a:pt x="50" y="353"/>
                  </a:lnTo>
                  <a:lnTo>
                    <a:pt x="49" y="353"/>
                  </a:lnTo>
                  <a:lnTo>
                    <a:pt x="47" y="353"/>
                  </a:lnTo>
                  <a:lnTo>
                    <a:pt x="47" y="353"/>
                  </a:lnTo>
                  <a:lnTo>
                    <a:pt x="45" y="353"/>
                  </a:lnTo>
                  <a:lnTo>
                    <a:pt x="45" y="353"/>
                  </a:lnTo>
                  <a:lnTo>
                    <a:pt x="45" y="352"/>
                  </a:lnTo>
                  <a:lnTo>
                    <a:pt x="44" y="351"/>
                  </a:lnTo>
                  <a:lnTo>
                    <a:pt x="42" y="350"/>
                  </a:lnTo>
                  <a:lnTo>
                    <a:pt x="41" y="350"/>
                  </a:lnTo>
                  <a:lnTo>
                    <a:pt x="41" y="349"/>
                  </a:lnTo>
                  <a:lnTo>
                    <a:pt x="40" y="348"/>
                  </a:lnTo>
                  <a:lnTo>
                    <a:pt x="40" y="348"/>
                  </a:lnTo>
                  <a:lnTo>
                    <a:pt x="39" y="348"/>
                  </a:lnTo>
                  <a:lnTo>
                    <a:pt x="37" y="348"/>
                  </a:lnTo>
                  <a:lnTo>
                    <a:pt x="37" y="348"/>
                  </a:lnTo>
                  <a:lnTo>
                    <a:pt x="37" y="349"/>
                  </a:lnTo>
                  <a:lnTo>
                    <a:pt x="37" y="350"/>
                  </a:lnTo>
                  <a:lnTo>
                    <a:pt x="38" y="351"/>
                  </a:lnTo>
                  <a:lnTo>
                    <a:pt x="39" y="352"/>
                  </a:lnTo>
                  <a:lnTo>
                    <a:pt x="39" y="353"/>
                  </a:lnTo>
                  <a:lnTo>
                    <a:pt x="39" y="354"/>
                  </a:lnTo>
                  <a:lnTo>
                    <a:pt x="38" y="355"/>
                  </a:lnTo>
                  <a:lnTo>
                    <a:pt x="37" y="355"/>
                  </a:lnTo>
                  <a:lnTo>
                    <a:pt x="37" y="354"/>
                  </a:lnTo>
                  <a:lnTo>
                    <a:pt x="36" y="354"/>
                  </a:lnTo>
                  <a:lnTo>
                    <a:pt x="35" y="353"/>
                  </a:lnTo>
                  <a:lnTo>
                    <a:pt x="35" y="353"/>
                  </a:lnTo>
                  <a:lnTo>
                    <a:pt x="34" y="353"/>
                  </a:lnTo>
                  <a:lnTo>
                    <a:pt x="33" y="353"/>
                  </a:lnTo>
                  <a:lnTo>
                    <a:pt x="32" y="353"/>
                  </a:lnTo>
                  <a:lnTo>
                    <a:pt x="31" y="352"/>
                  </a:lnTo>
                  <a:lnTo>
                    <a:pt x="29" y="352"/>
                  </a:lnTo>
                  <a:lnTo>
                    <a:pt x="29" y="351"/>
                  </a:lnTo>
                  <a:lnTo>
                    <a:pt x="28" y="351"/>
                  </a:lnTo>
                  <a:lnTo>
                    <a:pt x="27" y="351"/>
                  </a:lnTo>
                  <a:lnTo>
                    <a:pt x="27" y="351"/>
                  </a:lnTo>
                  <a:lnTo>
                    <a:pt x="26" y="350"/>
                  </a:lnTo>
                  <a:lnTo>
                    <a:pt x="24" y="350"/>
                  </a:lnTo>
                  <a:lnTo>
                    <a:pt x="24" y="349"/>
                  </a:lnTo>
                  <a:lnTo>
                    <a:pt x="24" y="349"/>
                  </a:lnTo>
                  <a:lnTo>
                    <a:pt x="22" y="348"/>
                  </a:lnTo>
                  <a:lnTo>
                    <a:pt x="22" y="348"/>
                  </a:lnTo>
                  <a:lnTo>
                    <a:pt x="21" y="348"/>
                  </a:lnTo>
                  <a:lnTo>
                    <a:pt x="19" y="348"/>
                  </a:lnTo>
                  <a:lnTo>
                    <a:pt x="19" y="348"/>
                  </a:lnTo>
                  <a:lnTo>
                    <a:pt x="17" y="348"/>
                  </a:lnTo>
                  <a:lnTo>
                    <a:pt x="16" y="347"/>
                  </a:lnTo>
                  <a:lnTo>
                    <a:pt x="16" y="347"/>
                  </a:lnTo>
                  <a:lnTo>
                    <a:pt x="15" y="346"/>
                  </a:lnTo>
                  <a:lnTo>
                    <a:pt x="14" y="346"/>
                  </a:lnTo>
                  <a:lnTo>
                    <a:pt x="13" y="346"/>
                  </a:lnTo>
                  <a:lnTo>
                    <a:pt x="11" y="345"/>
                  </a:lnTo>
                  <a:lnTo>
                    <a:pt x="11" y="345"/>
                  </a:lnTo>
                  <a:lnTo>
                    <a:pt x="9" y="345"/>
                  </a:lnTo>
                  <a:lnTo>
                    <a:pt x="9" y="345"/>
                  </a:lnTo>
                  <a:lnTo>
                    <a:pt x="8" y="345"/>
                  </a:lnTo>
                  <a:lnTo>
                    <a:pt x="7" y="344"/>
                  </a:lnTo>
                  <a:lnTo>
                    <a:pt x="6" y="343"/>
                  </a:lnTo>
                  <a:lnTo>
                    <a:pt x="6" y="343"/>
                  </a:lnTo>
                  <a:lnTo>
                    <a:pt x="5" y="342"/>
                  </a:lnTo>
                  <a:lnTo>
                    <a:pt x="5" y="341"/>
                  </a:lnTo>
                  <a:lnTo>
                    <a:pt x="4" y="341"/>
                  </a:lnTo>
                  <a:lnTo>
                    <a:pt x="4" y="340"/>
                  </a:lnTo>
                  <a:lnTo>
                    <a:pt x="4" y="340"/>
                  </a:lnTo>
                  <a:lnTo>
                    <a:pt x="4" y="339"/>
                  </a:lnTo>
                  <a:lnTo>
                    <a:pt x="4" y="338"/>
                  </a:lnTo>
                  <a:lnTo>
                    <a:pt x="4" y="338"/>
                  </a:lnTo>
                  <a:lnTo>
                    <a:pt x="5" y="337"/>
                  </a:lnTo>
                  <a:lnTo>
                    <a:pt x="6" y="337"/>
                  </a:lnTo>
                  <a:lnTo>
                    <a:pt x="6" y="336"/>
                  </a:lnTo>
                  <a:lnTo>
                    <a:pt x="7" y="336"/>
                  </a:lnTo>
                  <a:lnTo>
                    <a:pt x="8" y="335"/>
                  </a:lnTo>
                  <a:lnTo>
                    <a:pt x="9" y="335"/>
                  </a:lnTo>
                  <a:lnTo>
                    <a:pt x="10" y="335"/>
                  </a:lnTo>
                  <a:lnTo>
                    <a:pt x="11" y="334"/>
                  </a:lnTo>
                  <a:lnTo>
                    <a:pt x="11" y="334"/>
                  </a:lnTo>
                  <a:lnTo>
                    <a:pt x="11" y="333"/>
                  </a:lnTo>
                  <a:lnTo>
                    <a:pt x="12" y="332"/>
                  </a:lnTo>
                  <a:lnTo>
                    <a:pt x="13" y="331"/>
                  </a:lnTo>
                  <a:lnTo>
                    <a:pt x="13" y="330"/>
                  </a:lnTo>
                  <a:lnTo>
                    <a:pt x="13" y="330"/>
                  </a:lnTo>
                  <a:lnTo>
                    <a:pt x="14" y="328"/>
                  </a:lnTo>
                  <a:lnTo>
                    <a:pt x="13" y="327"/>
                  </a:lnTo>
                  <a:lnTo>
                    <a:pt x="13" y="327"/>
                  </a:lnTo>
                  <a:lnTo>
                    <a:pt x="12" y="326"/>
                  </a:lnTo>
                  <a:lnTo>
                    <a:pt x="11" y="326"/>
                  </a:lnTo>
                  <a:lnTo>
                    <a:pt x="10" y="325"/>
                  </a:lnTo>
                  <a:lnTo>
                    <a:pt x="9" y="325"/>
                  </a:lnTo>
                  <a:lnTo>
                    <a:pt x="9" y="324"/>
                  </a:lnTo>
                  <a:lnTo>
                    <a:pt x="9" y="323"/>
                  </a:lnTo>
                  <a:lnTo>
                    <a:pt x="8" y="322"/>
                  </a:lnTo>
                  <a:lnTo>
                    <a:pt x="8" y="321"/>
                  </a:lnTo>
                  <a:lnTo>
                    <a:pt x="8" y="320"/>
                  </a:lnTo>
                  <a:lnTo>
                    <a:pt x="7" y="319"/>
                  </a:lnTo>
                  <a:lnTo>
                    <a:pt x="7" y="319"/>
                  </a:lnTo>
                  <a:lnTo>
                    <a:pt x="7" y="318"/>
                  </a:lnTo>
                  <a:lnTo>
                    <a:pt x="6" y="317"/>
                  </a:lnTo>
                  <a:lnTo>
                    <a:pt x="5" y="318"/>
                  </a:lnTo>
                  <a:lnTo>
                    <a:pt x="4" y="318"/>
                  </a:lnTo>
                  <a:lnTo>
                    <a:pt x="3" y="319"/>
                  </a:lnTo>
                  <a:lnTo>
                    <a:pt x="3" y="319"/>
                  </a:lnTo>
                  <a:lnTo>
                    <a:pt x="1" y="319"/>
                  </a:lnTo>
                  <a:lnTo>
                    <a:pt x="1" y="317"/>
                  </a:lnTo>
                  <a:lnTo>
                    <a:pt x="1" y="317"/>
                  </a:lnTo>
                  <a:lnTo>
                    <a:pt x="1" y="316"/>
                  </a:lnTo>
                  <a:lnTo>
                    <a:pt x="1" y="315"/>
                  </a:lnTo>
                  <a:lnTo>
                    <a:pt x="2" y="314"/>
                  </a:lnTo>
                  <a:lnTo>
                    <a:pt x="2" y="313"/>
                  </a:lnTo>
                  <a:lnTo>
                    <a:pt x="2" y="312"/>
                  </a:lnTo>
                  <a:lnTo>
                    <a:pt x="1" y="312"/>
                  </a:lnTo>
                  <a:lnTo>
                    <a:pt x="1" y="311"/>
                  </a:lnTo>
                  <a:lnTo>
                    <a:pt x="1" y="310"/>
                  </a:lnTo>
                  <a:lnTo>
                    <a:pt x="1" y="309"/>
                  </a:lnTo>
                  <a:lnTo>
                    <a:pt x="2" y="309"/>
                  </a:lnTo>
                  <a:lnTo>
                    <a:pt x="2" y="308"/>
                  </a:lnTo>
                  <a:lnTo>
                    <a:pt x="2" y="307"/>
                  </a:lnTo>
                  <a:lnTo>
                    <a:pt x="1" y="306"/>
                  </a:lnTo>
                  <a:lnTo>
                    <a:pt x="1" y="306"/>
                  </a:lnTo>
                  <a:lnTo>
                    <a:pt x="0" y="306"/>
                  </a:lnTo>
                  <a:lnTo>
                    <a:pt x="5" y="301"/>
                  </a:lnTo>
                  <a:lnTo>
                    <a:pt x="9" y="302"/>
                  </a:lnTo>
                  <a:lnTo>
                    <a:pt x="9" y="301"/>
                  </a:lnTo>
                  <a:lnTo>
                    <a:pt x="10" y="302"/>
                  </a:lnTo>
                  <a:lnTo>
                    <a:pt x="11" y="302"/>
                  </a:lnTo>
                  <a:lnTo>
                    <a:pt x="11" y="303"/>
                  </a:lnTo>
                  <a:lnTo>
                    <a:pt x="12" y="303"/>
                  </a:lnTo>
                  <a:lnTo>
                    <a:pt x="14" y="303"/>
                  </a:lnTo>
                  <a:lnTo>
                    <a:pt x="14" y="303"/>
                  </a:lnTo>
                  <a:lnTo>
                    <a:pt x="14" y="300"/>
                  </a:lnTo>
                  <a:lnTo>
                    <a:pt x="11" y="292"/>
                  </a:lnTo>
                  <a:lnTo>
                    <a:pt x="13" y="289"/>
                  </a:lnTo>
                  <a:lnTo>
                    <a:pt x="19" y="278"/>
                  </a:lnTo>
                  <a:lnTo>
                    <a:pt x="19" y="277"/>
                  </a:lnTo>
                  <a:lnTo>
                    <a:pt x="20" y="276"/>
                  </a:lnTo>
                  <a:lnTo>
                    <a:pt x="21" y="275"/>
                  </a:lnTo>
                  <a:lnTo>
                    <a:pt x="22" y="275"/>
                  </a:lnTo>
                  <a:lnTo>
                    <a:pt x="23" y="275"/>
                  </a:lnTo>
                  <a:lnTo>
                    <a:pt x="24" y="275"/>
                  </a:lnTo>
                  <a:lnTo>
                    <a:pt x="25" y="275"/>
                  </a:lnTo>
                  <a:lnTo>
                    <a:pt x="27" y="275"/>
                  </a:lnTo>
                  <a:lnTo>
                    <a:pt x="27" y="275"/>
                  </a:lnTo>
                  <a:lnTo>
                    <a:pt x="29" y="275"/>
                  </a:lnTo>
                  <a:lnTo>
                    <a:pt x="29" y="275"/>
                  </a:lnTo>
                  <a:lnTo>
                    <a:pt x="31" y="275"/>
                  </a:lnTo>
                  <a:lnTo>
                    <a:pt x="32" y="275"/>
                  </a:lnTo>
                  <a:lnTo>
                    <a:pt x="35" y="276"/>
                  </a:lnTo>
                  <a:lnTo>
                    <a:pt x="37" y="277"/>
                  </a:lnTo>
                  <a:lnTo>
                    <a:pt x="40" y="273"/>
                  </a:lnTo>
                  <a:lnTo>
                    <a:pt x="44" y="269"/>
                  </a:lnTo>
                  <a:lnTo>
                    <a:pt x="45" y="270"/>
                  </a:lnTo>
                  <a:lnTo>
                    <a:pt x="45" y="267"/>
                  </a:lnTo>
                  <a:lnTo>
                    <a:pt x="45" y="265"/>
                  </a:lnTo>
                  <a:lnTo>
                    <a:pt x="45" y="265"/>
                  </a:lnTo>
                  <a:lnTo>
                    <a:pt x="45" y="264"/>
                  </a:lnTo>
                  <a:lnTo>
                    <a:pt x="45" y="263"/>
                  </a:lnTo>
                  <a:lnTo>
                    <a:pt x="44" y="263"/>
                  </a:lnTo>
                  <a:lnTo>
                    <a:pt x="43" y="262"/>
                  </a:lnTo>
                  <a:lnTo>
                    <a:pt x="42" y="262"/>
                  </a:lnTo>
                  <a:lnTo>
                    <a:pt x="42" y="262"/>
                  </a:lnTo>
                  <a:lnTo>
                    <a:pt x="41" y="261"/>
                  </a:lnTo>
                  <a:lnTo>
                    <a:pt x="36" y="258"/>
                  </a:lnTo>
                  <a:lnTo>
                    <a:pt x="29" y="254"/>
                  </a:lnTo>
                  <a:lnTo>
                    <a:pt x="30" y="252"/>
                  </a:lnTo>
                  <a:lnTo>
                    <a:pt x="39" y="234"/>
                  </a:lnTo>
                  <a:lnTo>
                    <a:pt x="37" y="229"/>
                  </a:lnTo>
                  <a:lnTo>
                    <a:pt x="36" y="226"/>
                  </a:lnTo>
                  <a:lnTo>
                    <a:pt x="35" y="225"/>
                  </a:lnTo>
                  <a:lnTo>
                    <a:pt x="29" y="226"/>
                  </a:lnTo>
                  <a:lnTo>
                    <a:pt x="29" y="221"/>
                  </a:lnTo>
                  <a:lnTo>
                    <a:pt x="29" y="221"/>
                  </a:lnTo>
                  <a:lnTo>
                    <a:pt x="39" y="215"/>
                  </a:lnTo>
                  <a:lnTo>
                    <a:pt x="40" y="216"/>
                  </a:lnTo>
                  <a:lnTo>
                    <a:pt x="41" y="217"/>
                  </a:lnTo>
                  <a:lnTo>
                    <a:pt x="42" y="218"/>
                  </a:lnTo>
                  <a:lnTo>
                    <a:pt x="42" y="217"/>
                  </a:lnTo>
                  <a:lnTo>
                    <a:pt x="43" y="216"/>
                  </a:lnTo>
                  <a:lnTo>
                    <a:pt x="44" y="216"/>
                  </a:lnTo>
                  <a:lnTo>
                    <a:pt x="45" y="215"/>
                  </a:lnTo>
                  <a:lnTo>
                    <a:pt x="45" y="215"/>
                  </a:lnTo>
                  <a:lnTo>
                    <a:pt x="45" y="214"/>
                  </a:lnTo>
                  <a:lnTo>
                    <a:pt x="45" y="213"/>
                  </a:lnTo>
                  <a:lnTo>
                    <a:pt x="46" y="213"/>
                  </a:lnTo>
                  <a:lnTo>
                    <a:pt x="46" y="212"/>
                  </a:lnTo>
                  <a:lnTo>
                    <a:pt x="47" y="211"/>
                  </a:lnTo>
                  <a:lnTo>
                    <a:pt x="47" y="210"/>
                  </a:lnTo>
                  <a:lnTo>
                    <a:pt x="48" y="210"/>
                  </a:lnTo>
                  <a:lnTo>
                    <a:pt x="49" y="210"/>
                  </a:lnTo>
                  <a:lnTo>
                    <a:pt x="50" y="210"/>
                  </a:lnTo>
                  <a:lnTo>
                    <a:pt x="51" y="210"/>
                  </a:lnTo>
                  <a:lnTo>
                    <a:pt x="52" y="209"/>
                  </a:lnTo>
                  <a:lnTo>
                    <a:pt x="53" y="208"/>
                  </a:lnTo>
                  <a:lnTo>
                    <a:pt x="53" y="208"/>
                  </a:lnTo>
                  <a:lnTo>
                    <a:pt x="53" y="208"/>
                  </a:lnTo>
                  <a:lnTo>
                    <a:pt x="55" y="207"/>
                  </a:lnTo>
                  <a:lnTo>
                    <a:pt x="55" y="207"/>
                  </a:lnTo>
                  <a:lnTo>
                    <a:pt x="57" y="206"/>
                  </a:lnTo>
                  <a:lnTo>
                    <a:pt x="57" y="205"/>
                  </a:lnTo>
                  <a:lnTo>
                    <a:pt x="58" y="205"/>
                  </a:lnTo>
                  <a:lnTo>
                    <a:pt x="58" y="205"/>
                  </a:lnTo>
                  <a:lnTo>
                    <a:pt x="58" y="204"/>
                  </a:lnTo>
                  <a:lnTo>
                    <a:pt x="59" y="203"/>
                  </a:lnTo>
                  <a:lnTo>
                    <a:pt x="66" y="205"/>
                  </a:lnTo>
                  <a:lnTo>
                    <a:pt x="67" y="205"/>
                  </a:lnTo>
                  <a:lnTo>
                    <a:pt x="65" y="199"/>
                  </a:lnTo>
                  <a:lnTo>
                    <a:pt x="68" y="195"/>
                  </a:lnTo>
                  <a:lnTo>
                    <a:pt x="68" y="190"/>
                  </a:lnTo>
                  <a:lnTo>
                    <a:pt x="68" y="190"/>
                  </a:lnTo>
                  <a:lnTo>
                    <a:pt x="68" y="189"/>
                  </a:lnTo>
                  <a:lnTo>
                    <a:pt x="68" y="188"/>
                  </a:lnTo>
                  <a:lnTo>
                    <a:pt x="69" y="188"/>
                  </a:lnTo>
                  <a:lnTo>
                    <a:pt x="70" y="188"/>
                  </a:lnTo>
                  <a:lnTo>
                    <a:pt x="71" y="188"/>
                  </a:lnTo>
                  <a:lnTo>
                    <a:pt x="71" y="187"/>
                  </a:lnTo>
                  <a:lnTo>
                    <a:pt x="73" y="187"/>
                  </a:lnTo>
                  <a:lnTo>
                    <a:pt x="73" y="186"/>
                  </a:lnTo>
                  <a:lnTo>
                    <a:pt x="74" y="185"/>
                  </a:lnTo>
                  <a:lnTo>
                    <a:pt x="74" y="184"/>
                  </a:lnTo>
                  <a:lnTo>
                    <a:pt x="75" y="184"/>
                  </a:lnTo>
                  <a:lnTo>
                    <a:pt x="76" y="183"/>
                  </a:lnTo>
                  <a:lnTo>
                    <a:pt x="76" y="183"/>
                  </a:lnTo>
                  <a:lnTo>
                    <a:pt x="77" y="183"/>
                  </a:lnTo>
                  <a:lnTo>
                    <a:pt x="78" y="184"/>
                  </a:lnTo>
                  <a:lnTo>
                    <a:pt x="78" y="185"/>
                  </a:lnTo>
                  <a:lnTo>
                    <a:pt x="79" y="185"/>
                  </a:lnTo>
                  <a:lnTo>
                    <a:pt x="79" y="187"/>
                  </a:lnTo>
                  <a:lnTo>
                    <a:pt x="79" y="187"/>
                  </a:lnTo>
                  <a:lnTo>
                    <a:pt x="80" y="187"/>
                  </a:lnTo>
                  <a:lnTo>
                    <a:pt x="81" y="187"/>
                  </a:lnTo>
                  <a:lnTo>
                    <a:pt x="81" y="187"/>
                  </a:lnTo>
                  <a:lnTo>
                    <a:pt x="82" y="187"/>
                  </a:lnTo>
                  <a:lnTo>
                    <a:pt x="84" y="185"/>
                  </a:lnTo>
                  <a:lnTo>
                    <a:pt x="117" y="161"/>
                  </a:lnTo>
                  <a:lnTo>
                    <a:pt x="117" y="158"/>
                  </a:lnTo>
                  <a:lnTo>
                    <a:pt x="107" y="157"/>
                  </a:lnTo>
                  <a:lnTo>
                    <a:pt x="107" y="148"/>
                  </a:lnTo>
                  <a:lnTo>
                    <a:pt x="107" y="120"/>
                  </a:lnTo>
                  <a:lnTo>
                    <a:pt x="98" y="118"/>
                  </a:lnTo>
                  <a:lnTo>
                    <a:pt x="93" y="117"/>
                  </a:lnTo>
                  <a:lnTo>
                    <a:pt x="86" y="123"/>
                  </a:lnTo>
                  <a:lnTo>
                    <a:pt x="80" y="114"/>
                  </a:lnTo>
                  <a:lnTo>
                    <a:pt x="79" y="114"/>
                  </a:lnTo>
                  <a:lnTo>
                    <a:pt x="78" y="114"/>
                  </a:lnTo>
                  <a:lnTo>
                    <a:pt x="78" y="115"/>
                  </a:lnTo>
                  <a:lnTo>
                    <a:pt x="77" y="116"/>
                  </a:lnTo>
                  <a:lnTo>
                    <a:pt x="76" y="116"/>
                  </a:lnTo>
                  <a:lnTo>
                    <a:pt x="76" y="116"/>
                  </a:lnTo>
                  <a:lnTo>
                    <a:pt x="75" y="115"/>
                  </a:lnTo>
                  <a:lnTo>
                    <a:pt x="74" y="116"/>
                  </a:lnTo>
                  <a:lnTo>
                    <a:pt x="73" y="116"/>
                  </a:lnTo>
                  <a:lnTo>
                    <a:pt x="72" y="116"/>
                  </a:lnTo>
                  <a:lnTo>
                    <a:pt x="70" y="101"/>
                  </a:lnTo>
                  <a:lnTo>
                    <a:pt x="65" y="101"/>
                  </a:lnTo>
                  <a:lnTo>
                    <a:pt x="59" y="96"/>
                  </a:lnTo>
                  <a:lnTo>
                    <a:pt x="56" y="97"/>
                  </a:lnTo>
                  <a:lnTo>
                    <a:pt x="54" y="95"/>
                  </a:lnTo>
                  <a:lnTo>
                    <a:pt x="54" y="93"/>
                  </a:lnTo>
                  <a:lnTo>
                    <a:pt x="56" y="82"/>
                  </a:lnTo>
                  <a:lnTo>
                    <a:pt x="56" y="77"/>
                  </a:lnTo>
                  <a:lnTo>
                    <a:pt x="47" y="71"/>
                  </a:lnTo>
                  <a:lnTo>
                    <a:pt x="40" y="71"/>
                  </a:lnTo>
                  <a:lnTo>
                    <a:pt x="41" y="70"/>
                  </a:lnTo>
                  <a:lnTo>
                    <a:pt x="42" y="70"/>
                  </a:lnTo>
                  <a:lnTo>
                    <a:pt x="42" y="70"/>
                  </a:lnTo>
                  <a:lnTo>
                    <a:pt x="43" y="68"/>
                  </a:lnTo>
                  <a:lnTo>
                    <a:pt x="43" y="67"/>
                  </a:lnTo>
                  <a:lnTo>
                    <a:pt x="43" y="67"/>
                  </a:lnTo>
                  <a:lnTo>
                    <a:pt x="43" y="66"/>
                  </a:lnTo>
                  <a:lnTo>
                    <a:pt x="43" y="65"/>
                  </a:lnTo>
                  <a:lnTo>
                    <a:pt x="44" y="65"/>
                  </a:lnTo>
                  <a:lnTo>
                    <a:pt x="44" y="64"/>
                  </a:lnTo>
                  <a:lnTo>
                    <a:pt x="45" y="63"/>
                  </a:lnTo>
                  <a:lnTo>
                    <a:pt x="45" y="62"/>
                  </a:lnTo>
                  <a:lnTo>
                    <a:pt x="45" y="62"/>
                  </a:lnTo>
                  <a:lnTo>
                    <a:pt x="45" y="61"/>
                  </a:lnTo>
                  <a:lnTo>
                    <a:pt x="45" y="60"/>
                  </a:lnTo>
                  <a:lnTo>
                    <a:pt x="45" y="60"/>
                  </a:lnTo>
                  <a:lnTo>
                    <a:pt x="45" y="58"/>
                  </a:lnTo>
                  <a:lnTo>
                    <a:pt x="45" y="58"/>
                  </a:lnTo>
                  <a:lnTo>
                    <a:pt x="43" y="58"/>
                  </a:lnTo>
                  <a:lnTo>
                    <a:pt x="43" y="57"/>
                  </a:lnTo>
                  <a:lnTo>
                    <a:pt x="42" y="57"/>
                  </a:lnTo>
                  <a:lnTo>
                    <a:pt x="42" y="57"/>
                  </a:lnTo>
                  <a:lnTo>
                    <a:pt x="42" y="56"/>
                  </a:lnTo>
                  <a:lnTo>
                    <a:pt x="40" y="56"/>
                  </a:lnTo>
                  <a:lnTo>
                    <a:pt x="40" y="56"/>
                  </a:lnTo>
                  <a:lnTo>
                    <a:pt x="39" y="55"/>
                  </a:lnTo>
                  <a:lnTo>
                    <a:pt x="38" y="56"/>
                  </a:lnTo>
                  <a:lnTo>
                    <a:pt x="37" y="55"/>
                  </a:lnTo>
                  <a:lnTo>
                    <a:pt x="37" y="56"/>
                  </a:lnTo>
                  <a:lnTo>
                    <a:pt x="37" y="55"/>
                  </a:lnTo>
                  <a:lnTo>
                    <a:pt x="35" y="55"/>
                  </a:lnTo>
                  <a:lnTo>
                    <a:pt x="35" y="56"/>
                  </a:lnTo>
                  <a:lnTo>
                    <a:pt x="35" y="52"/>
                  </a:lnTo>
                  <a:lnTo>
                    <a:pt x="37" y="53"/>
                  </a:lnTo>
                  <a:lnTo>
                    <a:pt x="42" y="42"/>
                  </a:lnTo>
                  <a:lnTo>
                    <a:pt x="36" y="27"/>
                  </a:lnTo>
                  <a:lnTo>
                    <a:pt x="36" y="16"/>
                  </a:lnTo>
                  <a:lnTo>
                    <a:pt x="26" y="13"/>
                  </a:lnTo>
                  <a:lnTo>
                    <a:pt x="26" y="8"/>
                  </a:lnTo>
                  <a:lnTo>
                    <a:pt x="38" y="0"/>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0" name="Freeform 20"/>
            <p:cNvSpPr>
              <a:spLocks/>
            </p:cNvSpPr>
            <p:nvPr/>
          </p:nvSpPr>
          <p:spPr bwMode="auto">
            <a:xfrm>
              <a:off x="973529" y="866332"/>
              <a:ext cx="339896" cy="373553"/>
            </a:xfrm>
            <a:custGeom>
              <a:avLst/>
              <a:gdLst/>
              <a:ahLst/>
              <a:cxnLst>
                <a:cxn ang="0">
                  <a:pos x="41" y="94"/>
                </a:cxn>
                <a:cxn ang="0">
                  <a:pos x="40" y="83"/>
                </a:cxn>
                <a:cxn ang="0">
                  <a:pos x="41" y="72"/>
                </a:cxn>
                <a:cxn ang="0">
                  <a:pos x="51" y="65"/>
                </a:cxn>
                <a:cxn ang="0">
                  <a:pos x="61" y="57"/>
                </a:cxn>
                <a:cxn ang="0">
                  <a:pos x="71" y="50"/>
                </a:cxn>
                <a:cxn ang="0">
                  <a:pos x="125" y="3"/>
                </a:cxn>
                <a:cxn ang="0">
                  <a:pos x="203" y="33"/>
                </a:cxn>
                <a:cxn ang="0">
                  <a:pos x="225" y="67"/>
                </a:cxn>
                <a:cxn ang="0">
                  <a:pos x="190" y="102"/>
                </a:cxn>
                <a:cxn ang="0">
                  <a:pos x="179" y="109"/>
                </a:cxn>
                <a:cxn ang="0">
                  <a:pos x="165" y="120"/>
                </a:cxn>
                <a:cxn ang="0">
                  <a:pos x="140" y="133"/>
                </a:cxn>
                <a:cxn ang="0">
                  <a:pos x="141" y="146"/>
                </a:cxn>
                <a:cxn ang="0">
                  <a:pos x="145" y="159"/>
                </a:cxn>
                <a:cxn ang="0">
                  <a:pos x="153" y="169"/>
                </a:cxn>
                <a:cxn ang="0">
                  <a:pos x="161" y="178"/>
                </a:cxn>
                <a:cxn ang="0">
                  <a:pos x="170" y="190"/>
                </a:cxn>
                <a:cxn ang="0">
                  <a:pos x="183" y="185"/>
                </a:cxn>
                <a:cxn ang="0">
                  <a:pos x="198" y="182"/>
                </a:cxn>
                <a:cxn ang="0">
                  <a:pos x="201" y="193"/>
                </a:cxn>
                <a:cxn ang="0">
                  <a:pos x="198" y="203"/>
                </a:cxn>
                <a:cxn ang="0">
                  <a:pos x="198" y="217"/>
                </a:cxn>
                <a:cxn ang="0">
                  <a:pos x="190" y="229"/>
                </a:cxn>
                <a:cxn ang="0">
                  <a:pos x="177" y="227"/>
                </a:cxn>
                <a:cxn ang="0">
                  <a:pos x="167" y="219"/>
                </a:cxn>
                <a:cxn ang="0">
                  <a:pos x="157" y="220"/>
                </a:cxn>
                <a:cxn ang="0">
                  <a:pos x="145" y="199"/>
                </a:cxn>
                <a:cxn ang="0">
                  <a:pos x="125" y="194"/>
                </a:cxn>
                <a:cxn ang="0">
                  <a:pos x="113" y="198"/>
                </a:cxn>
                <a:cxn ang="0">
                  <a:pos x="107" y="211"/>
                </a:cxn>
                <a:cxn ang="0">
                  <a:pos x="96" y="231"/>
                </a:cxn>
                <a:cxn ang="0">
                  <a:pos x="100" y="239"/>
                </a:cxn>
                <a:cxn ang="0">
                  <a:pos x="107" y="249"/>
                </a:cxn>
                <a:cxn ang="0">
                  <a:pos x="106" y="261"/>
                </a:cxn>
                <a:cxn ang="0">
                  <a:pos x="95" y="264"/>
                </a:cxn>
                <a:cxn ang="0">
                  <a:pos x="79" y="267"/>
                </a:cxn>
                <a:cxn ang="0">
                  <a:pos x="77" y="279"/>
                </a:cxn>
                <a:cxn ang="0">
                  <a:pos x="63" y="278"/>
                </a:cxn>
                <a:cxn ang="0">
                  <a:pos x="53" y="275"/>
                </a:cxn>
                <a:cxn ang="0">
                  <a:pos x="41" y="271"/>
                </a:cxn>
                <a:cxn ang="0">
                  <a:pos x="32" y="266"/>
                </a:cxn>
                <a:cxn ang="0">
                  <a:pos x="32" y="257"/>
                </a:cxn>
                <a:cxn ang="0">
                  <a:pos x="36" y="245"/>
                </a:cxn>
                <a:cxn ang="0">
                  <a:pos x="47" y="243"/>
                </a:cxn>
                <a:cxn ang="0">
                  <a:pos x="50" y="229"/>
                </a:cxn>
                <a:cxn ang="0">
                  <a:pos x="71" y="217"/>
                </a:cxn>
                <a:cxn ang="0">
                  <a:pos x="81" y="211"/>
                </a:cxn>
                <a:cxn ang="0">
                  <a:pos x="83" y="201"/>
                </a:cxn>
                <a:cxn ang="0">
                  <a:pos x="79" y="195"/>
                </a:cxn>
                <a:cxn ang="0">
                  <a:pos x="76" y="188"/>
                </a:cxn>
                <a:cxn ang="0">
                  <a:pos x="67" y="178"/>
                </a:cxn>
                <a:cxn ang="0">
                  <a:pos x="63" y="190"/>
                </a:cxn>
                <a:cxn ang="0">
                  <a:pos x="59" y="202"/>
                </a:cxn>
                <a:cxn ang="0">
                  <a:pos x="50" y="204"/>
                </a:cxn>
                <a:cxn ang="0">
                  <a:pos x="42" y="199"/>
                </a:cxn>
                <a:cxn ang="0">
                  <a:pos x="47" y="185"/>
                </a:cxn>
                <a:cxn ang="0">
                  <a:pos x="41" y="172"/>
                </a:cxn>
                <a:cxn ang="0">
                  <a:pos x="23" y="174"/>
                </a:cxn>
                <a:cxn ang="0">
                  <a:pos x="27" y="182"/>
                </a:cxn>
              </a:cxnLst>
              <a:rect l="0" t="0" r="r" b="b"/>
              <a:pathLst>
                <a:path w="243" h="279">
                  <a:moveTo>
                    <a:pt x="0" y="189"/>
                  </a:moveTo>
                  <a:lnTo>
                    <a:pt x="12" y="157"/>
                  </a:lnTo>
                  <a:lnTo>
                    <a:pt x="14" y="139"/>
                  </a:lnTo>
                  <a:lnTo>
                    <a:pt x="14" y="130"/>
                  </a:lnTo>
                  <a:lnTo>
                    <a:pt x="17" y="127"/>
                  </a:lnTo>
                  <a:lnTo>
                    <a:pt x="19" y="121"/>
                  </a:lnTo>
                  <a:lnTo>
                    <a:pt x="19" y="119"/>
                  </a:lnTo>
                  <a:lnTo>
                    <a:pt x="22" y="109"/>
                  </a:lnTo>
                  <a:lnTo>
                    <a:pt x="32" y="102"/>
                  </a:lnTo>
                  <a:lnTo>
                    <a:pt x="33" y="96"/>
                  </a:lnTo>
                  <a:lnTo>
                    <a:pt x="37" y="95"/>
                  </a:lnTo>
                  <a:lnTo>
                    <a:pt x="41" y="97"/>
                  </a:lnTo>
                  <a:lnTo>
                    <a:pt x="41" y="96"/>
                  </a:lnTo>
                  <a:lnTo>
                    <a:pt x="41" y="95"/>
                  </a:lnTo>
                  <a:lnTo>
                    <a:pt x="41" y="94"/>
                  </a:lnTo>
                  <a:lnTo>
                    <a:pt x="41" y="94"/>
                  </a:lnTo>
                  <a:lnTo>
                    <a:pt x="41" y="93"/>
                  </a:lnTo>
                  <a:lnTo>
                    <a:pt x="40" y="92"/>
                  </a:lnTo>
                  <a:lnTo>
                    <a:pt x="40" y="91"/>
                  </a:lnTo>
                  <a:lnTo>
                    <a:pt x="40" y="91"/>
                  </a:lnTo>
                  <a:lnTo>
                    <a:pt x="39" y="91"/>
                  </a:lnTo>
                  <a:lnTo>
                    <a:pt x="38" y="91"/>
                  </a:lnTo>
                  <a:lnTo>
                    <a:pt x="38" y="90"/>
                  </a:lnTo>
                  <a:lnTo>
                    <a:pt x="37" y="89"/>
                  </a:lnTo>
                  <a:lnTo>
                    <a:pt x="38" y="89"/>
                  </a:lnTo>
                  <a:lnTo>
                    <a:pt x="38" y="87"/>
                  </a:lnTo>
                  <a:lnTo>
                    <a:pt x="39" y="86"/>
                  </a:lnTo>
                  <a:lnTo>
                    <a:pt x="40" y="86"/>
                  </a:lnTo>
                  <a:lnTo>
                    <a:pt x="40" y="84"/>
                  </a:lnTo>
                  <a:lnTo>
                    <a:pt x="40" y="83"/>
                  </a:lnTo>
                  <a:lnTo>
                    <a:pt x="39" y="83"/>
                  </a:lnTo>
                  <a:lnTo>
                    <a:pt x="38" y="82"/>
                  </a:lnTo>
                  <a:lnTo>
                    <a:pt x="38" y="81"/>
                  </a:lnTo>
                  <a:lnTo>
                    <a:pt x="38" y="81"/>
                  </a:lnTo>
                  <a:lnTo>
                    <a:pt x="37" y="80"/>
                  </a:lnTo>
                  <a:lnTo>
                    <a:pt x="37" y="79"/>
                  </a:lnTo>
                  <a:lnTo>
                    <a:pt x="37" y="78"/>
                  </a:lnTo>
                  <a:lnTo>
                    <a:pt x="37" y="78"/>
                  </a:lnTo>
                  <a:lnTo>
                    <a:pt x="39" y="77"/>
                  </a:lnTo>
                  <a:lnTo>
                    <a:pt x="40" y="76"/>
                  </a:lnTo>
                  <a:lnTo>
                    <a:pt x="40" y="76"/>
                  </a:lnTo>
                  <a:lnTo>
                    <a:pt x="40" y="74"/>
                  </a:lnTo>
                  <a:lnTo>
                    <a:pt x="40" y="73"/>
                  </a:lnTo>
                  <a:lnTo>
                    <a:pt x="41" y="73"/>
                  </a:lnTo>
                  <a:lnTo>
                    <a:pt x="41" y="72"/>
                  </a:lnTo>
                  <a:lnTo>
                    <a:pt x="41" y="71"/>
                  </a:lnTo>
                  <a:lnTo>
                    <a:pt x="42" y="70"/>
                  </a:lnTo>
                  <a:lnTo>
                    <a:pt x="42" y="70"/>
                  </a:lnTo>
                  <a:lnTo>
                    <a:pt x="42" y="70"/>
                  </a:lnTo>
                  <a:lnTo>
                    <a:pt x="43" y="69"/>
                  </a:lnTo>
                  <a:lnTo>
                    <a:pt x="44" y="68"/>
                  </a:lnTo>
                  <a:lnTo>
                    <a:pt x="45" y="68"/>
                  </a:lnTo>
                  <a:lnTo>
                    <a:pt x="45" y="68"/>
                  </a:lnTo>
                  <a:lnTo>
                    <a:pt x="46" y="68"/>
                  </a:lnTo>
                  <a:lnTo>
                    <a:pt x="47" y="68"/>
                  </a:lnTo>
                  <a:lnTo>
                    <a:pt x="47" y="67"/>
                  </a:lnTo>
                  <a:lnTo>
                    <a:pt x="49" y="66"/>
                  </a:lnTo>
                  <a:lnTo>
                    <a:pt x="50" y="66"/>
                  </a:lnTo>
                  <a:lnTo>
                    <a:pt x="50" y="66"/>
                  </a:lnTo>
                  <a:lnTo>
                    <a:pt x="51" y="65"/>
                  </a:lnTo>
                  <a:lnTo>
                    <a:pt x="52" y="65"/>
                  </a:lnTo>
                  <a:lnTo>
                    <a:pt x="53" y="65"/>
                  </a:lnTo>
                  <a:lnTo>
                    <a:pt x="54" y="65"/>
                  </a:lnTo>
                  <a:lnTo>
                    <a:pt x="55" y="64"/>
                  </a:lnTo>
                  <a:lnTo>
                    <a:pt x="55" y="64"/>
                  </a:lnTo>
                  <a:lnTo>
                    <a:pt x="56" y="63"/>
                  </a:lnTo>
                  <a:lnTo>
                    <a:pt x="57" y="63"/>
                  </a:lnTo>
                  <a:lnTo>
                    <a:pt x="58" y="63"/>
                  </a:lnTo>
                  <a:lnTo>
                    <a:pt x="58" y="62"/>
                  </a:lnTo>
                  <a:lnTo>
                    <a:pt x="59" y="62"/>
                  </a:lnTo>
                  <a:lnTo>
                    <a:pt x="60" y="61"/>
                  </a:lnTo>
                  <a:lnTo>
                    <a:pt x="60" y="60"/>
                  </a:lnTo>
                  <a:lnTo>
                    <a:pt x="60" y="60"/>
                  </a:lnTo>
                  <a:lnTo>
                    <a:pt x="61" y="58"/>
                  </a:lnTo>
                  <a:lnTo>
                    <a:pt x="61" y="57"/>
                  </a:lnTo>
                  <a:lnTo>
                    <a:pt x="61" y="56"/>
                  </a:lnTo>
                  <a:lnTo>
                    <a:pt x="62" y="55"/>
                  </a:lnTo>
                  <a:lnTo>
                    <a:pt x="62" y="55"/>
                  </a:lnTo>
                  <a:lnTo>
                    <a:pt x="63" y="55"/>
                  </a:lnTo>
                  <a:lnTo>
                    <a:pt x="64" y="55"/>
                  </a:lnTo>
                  <a:lnTo>
                    <a:pt x="66" y="55"/>
                  </a:lnTo>
                  <a:lnTo>
                    <a:pt x="66" y="55"/>
                  </a:lnTo>
                  <a:lnTo>
                    <a:pt x="67" y="54"/>
                  </a:lnTo>
                  <a:lnTo>
                    <a:pt x="67" y="53"/>
                  </a:lnTo>
                  <a:lnTo>
                    <a:pt x="68" y="52"/>
                  </a:lnTo>
                  <a:lnTo>
                    <a:pt x="69" y="52"/>
                  </a:lnTo>
                  <a:lnTo>
                    <a:pt x="69" y="52"/>
                  </a:lnTo>
                  <a:lnTo>
                    <a:pt x="70" y="52"/>
                  </a:lnTo>
                  <a:lnTo>
                    <a:pt x="71" y="51"/>
                  </a:lnTo>
                  <a:lnTo>
                    <a:pt x="71" y="50"/>
                  </a:lnTo>
                  <a:lnTo>
                    <a:pt x="71" y="50"/>
                  </a:lnTo>
                  <a:lnTo>
                    <a:pt x="71" y="49"/>
                  </a:lnTo>
                  <a:lnTo>
                    <a:pt x="71" y="47"/>
                  </a:lnTo>
                  <a:lnTo>
                    <a:pt x="71" y="47"/>
                  </a:lnTo>
                  <a:lnTo>
                    <a:pt x="72" y="46"/>
                  </a:lnTo>
                  <a:lnTo>
                    <a:pt x="81" y="46"/>
                  </a:lnTo>
                  <a:lnTo>
                    <a:pt x="86" y="46"/>
                  </a:lnTo>
                  <a:lnTo>
                    <a:pt x="91" y="47"/>
                  </a:lnTo>
                  <a:lnTo>
                    <a:pt x="107" y="50"/>
                  </a:lnTo>
                  <a:lnTo>
                    <a:pt x="110" y="51"/>
                  </a:lnTo>
                  <a:lnTo>
                    <a:pt x="115" y="50"/>
                  </a:lnTo>
                  <a:lnTo>
                    <a:pt x="129" y="50"/>
                  </a:lnTo>
                  <a:lnTo>
                    <a:pt x="130" y="49"/>
                  </a:lnTo>
                  <a:lnTo>
                    <a:pt x="133" y="21"/>
                  </a:lnTo>
                  <a:lnTo>
                    <a:pt x="125" y="3"/>
                  </a:lnTo>
                  <a:lnTo>
                    <a:pt x="125" y="2"/>
                  </a:lnTo>
                  <a:lnTo>
                    <a:pt x="125" y="1"/>
                  </a:lnTo>
                  <a:lnTo>
                    <a:pt x="136" y="1"/>
                  </a:lnTo>
                  <a:lnTo>
                    <a:pt x="146" y="0"/>
                  </a:lnTo>
                  <a:lnTo>
                    <a:pt x="154" y="0"/>
                  </a:lnTo>
                  <a:lnTo>
                    <a:pt x="179" y="12"/>
                  </a:lnTo>
                  <a:lnTo>
                    <a:pt x="183" y="22"/>
                  </a:lnTo>
                  <a:lnTo>
                    <a:pt x="188" y="25"/>
                  </a:lnTo>
                  <a:lnTo>
                    <a:pt x="190" y="24"/>
                  </a:lnTo>
                  <a:lnTo>
                    <a:pt x="194" y="26"/>
                  </a:lnTo>
                  <a:lnTo>
                    <a:pt x="193" y="29"/>
                  </a:lnTo>
                  <a:lnTo>
                    <a:pt x="192" y="29"/>
                  </a:lnTo>
                  <a:lnTo>
                    <a:pt x="193" y="31"/>
                  </a:lnTo>
                  <a:lnTo>
                    <a:pt x="197" y="32"/>
                  </a:lnTo>
                  <a:lnTo>
                    <a:pt x="203" y="33"/>
                  </a:lnTo>
                  <a:lnTo>
                    <a:pt x="206" y="31"/>
                  </a:lnTo>
                  <a:lnTo>
                    <a:pt x="210" y="29"/>
                  </a:lnTo>
                  <a:lnTo>
                    <a:pt x="211" y="30"/>
                  </a:lnTo>
                  <a:lnTo>
                    <a:pt x="218" y="29"/>
                  </a:lnTo>
                  <a:lnTo>
                    <a:pt x="222" y="34"/>
                  </a:lnTo>
                  <a:lnTo>
                    <a:pt x="223" y="40"/>
                  </a:lnTo>
                  <a:lnTo>
                    <a:pt x="227" y="44"/>
                  </a:lnTo>
                  <a:lnTo>
                    <a:pt x="228" y="45"/>
                  </a:lnTo>
                  <a:lnTo>
                    <a:pt x="235" y="48"/>
                  </a:lnTo>
                  <a:lnTo>
                    <a:pt x="239" y="46"/>
                  </a:lnTo>
                  <a:lnTo>
                    <a:pt x="243" y="48"/>
                  </a:lnTo>
                  <a:lnTo>
                    <a:pt x="241" y="54"/>
                  </a:lnTo>
                  <a:lnTo>
                    <a:pt x="231" y="57"/>
                  </a:lnTo>
                  <a:lnTo>
                    <a:pt x="226" y="65"/>
                  </a:lnTo>
                  <a:lnTo>
                    <a:pt x="225" y="67"/>
                  </a:lnTo>
                  <a:lnTo>
                    <a:pt x="215" y="76"/>
                  </a:lnTo>
                  <a:lnTo>
                    <a:pt x="208" y="85"/>
                  </a:lnTo>
                  <a:lnTo>
                    <a:pt x="207" y="86"/>
                  </a:lnTo>
                  <a:lnTo>
                    <a:pt x="206" y="87"/>
                  </a:lnTo>
                  <a:lnTo>
                    <a:pt x="206" y="88"/>
                  </a:lnTo>
                  <a:lnTo>
                    <a:pt x="204" y="89"/>
                  </a:lnTo>
                  <a:lnTo>
                    <a:pt x="203" y="91"/>
                  </a:lnTo>
                  <a:lnTo>
                    <a:pt x="201" y="92"/>
                  </a:lnTo>
                  <a:lnTo>
                    <a:pt x="200" y="94"/>
                  </a:lnTo>
                  <a:lnTo>
                    <a:pt x="198" y="94"/>
                  </a:lnTo>
                  <a:lnTo>
                    <a:pt x="197" y="96"/>
                  </a:lnTo>
                  <a:lnTo>
                    <a:pt x="195" y="97"/>
                  </a:lnTo>
                  <a:lnTo>
                    <a:pt x="193" y="99"/>
                  </a:lnTo>
                  <a:lnTo>
                    <a:pt x="192" y="100"/>
                  </a:lnTo>
                  <a:lnTo>
                    <a:pt x="190" y="102"/>
                  </a:lnTo>
                  <a:lnTo>
                    <a:pt x="189" y="102"/>
                  </a:lnTo>
                  <a:lnTo>
                    <a:pt x="188" y="102"/>
                  </a:lnTo>
                  <a:lnTo>
                    <a:pt x="187" y="102"/>
                  </a:lnTo>
                  <a:lnTo>
                    <a:pt x="186" y="103"/>
                  </a:lnTo>
                  <a:lnTo>
                    <a:pt x="185" y="103"/>
                  </a:lnTo>
                  <a:lnTo>
                    <a:pt x="185" y="103"/>
                  </a:lnTo>
                  <a:lnTo>
                    <a:pt x="184" y="104"/>
                  </a:lnTo>
                  <a:lnTo>
                    <a:pt x="183" y="104"/>
                  </a:lnTo>
                  <a:lnTo>
                    <a:pt x="182" y="104"/>
                  </a:lnTo>
                  <a:lnTo>
                    <a:pt x="182" y="105"/>
                  </a:lnTo>
                  <a:lnTo>
                    <a:pt x="181" y="105"/>
                  </a:lnTo>
                  <a:lnTo>
                    <a:pt x="180" y="106"/>
                  </a:lnTo>
                  <a:lnTo>
                    <a:pt x="180" y="107"/>
                  </a:lnTo>
                  <a:lnTo>
                    <a:pt x="180" y="108"/>
                  </a:lnTo>
                  <a:lnTo>
                    <a:pt x="179" y="109"/>
                  </a:lnTo>
                  <a:lnTo>
                    <a:pt x="178" y="109"/>
                  </a:lnTo>
                  <a:lnTo>
                    <a:pt x="177" y="110"/>
                  </a:lnTo>
                  <a:lnTo>
                    <a:pt x="176" y="110"/>
                  </a:lnTo>
                  <a:lnTo>
                    <a:pt x="175" y="111"/>
                  </a:lnTo>
                  <a:lnTo>
                    <a:pt x="174" y="111"/>
                  </a:lnTo>
                  <a:lnTo>
                    <a:pt x="173" y="111"/>
                  </a:lnTo>
                  <a:lnTo>
                    <a:pt x="172" y="112"/>
                  </a:lnTo>
                  <a:lnTo>
                    <a:pt x="170" y="113"/>
                  </a:lnTo>
                  <a:lnTo>
                    <a:pt x="169" y="114"/>
                  </a:lnTo>
                  <a:lnTo>
                    <a:pt x="169" y="115"/>
                  </a:lnTo>
                  <a:lnTo>
                    <a:pt x="168" y="116"/>
                  </a:lnTo>
                  <a:lnTo>
                    <a:pt x="167" y="117"/>
                  </a:lnTo>
                  <a:lnTo>
                    <a:pt x="167" y="118"/>
                  </a:lnTo>
                  <a:lnTo>
                    <a:pt x="166" y="119"/>
                  </a:lnTo>
                  <a:lnTo>
                    <a:pt x="165" y="120"/>
                  </a:lnTo>
                  <a:lnTo>
                    <a:pt x="164" y="120"/>
                  </a:lnTo>
                  <a:lnTo>
                    <a:pt x="164" y="121"/>
                  </a:lnTo>
                  <a:lnTo>
                    <a:pt x="163" y="122"/>
                  </a:lnTo>
                  <a:lnTo>
                    <a:pt x="162" y="122"/>
                  </a:lnTo>
                  <a:lnTo>
                    <a:pt x="161" y="122"/>
                  </a:lnTo>
                  <a:lnTo>
                    <a:pt x="161" y="122"/>
                  </a:lnTo>
                  <a:lnTo>
                    <a:pt x="160" y="123"/>
                  </a:lnTo>
                  <a:lnTo>
                    <a:pt x="159" y="123"/>
                  </a:lnTo>
                  <a:lnTo>
                    <a:pt x="149" y="125"/>
                  </a:lnTo>
                  <a:lnTo>
                    <a:pt x="148" y="122"/>
                  </a:lnTo>
                  <a:lnTo>
                    <a:pt x="144" y="122"/>
                  </a:lnTo>
                  <a:lnTo>
                    <a:pt x="142" y="131"/>
                  </a:lnTo>
                  <a:lnTo>
                    <a:pt x="140" y="131"/>
                  </a:lnTo>
                  <a:lnTo>
                    <a:pt x="139" y="132"/>
                  </a:lnTo>
                  <a:lnTo>
                    <a:pt x="140" y="133"/>
                  </a:lnTo>
                  <a:lnTo>
                    <a:pt x="141" y="133"/>
                  </a:lnTo>
                  <a:lnTo>
                    <a:pt x="141" y="135"/>
                  </a:lnTo>
                  <a:lnTo>
                    <a:pt x="141" y="135"/>
                  </a:lnTo>
                  <a:lnTo>
                    <a:pt x="141" y="135"/>
                  </a:lnTo>
                  <a:lnTo>
                    <a:pt x="142" y="136"/>
                  </a:lnTo>
                  <a:lnTo>
                    <a:pt x="142" y="138"/>
                  </a:lnTo>
                  <a:lnTo>
                    <a:pt x="142" y="138"/>
                  </a:lnTo>
                  <a:lnTo>
                    <a:pt x="142" y="140"/>
                  </a:lnTo>
                  <a:lnTo>
                    <a:pt x="142" y="141"/>
                  </a:lnTo>
                  <a:lnTo>
                    <a:pt x="142" y="142"/>
                  </a:lnTo>
                  <a:lnTo>
                    <a:pt x="142" y="143"/>
                  </a:lnTo>
                  <a:lnTo>
                    <a:pt x="142" y="144"/>
                  </a:lnTo>
                  <a:lnTo>
                    <a:pt x="142" y="145"/>
                  </a:lnTo>
                  <a:lnTo>
                    <a:pt x="142" y="146"/>
                  </a:lnTo>
                  <a:lnTo>
                    <a:pt x="141" y="146"/>
                  </a:lnTo>
                  <a:lnTo>
                    <a:pt x="141" y="147"/>
                  </a:lnTo>
                  <a:lnTo>
                    <a:pt x="141" y="148"/>
                  </a:lnTo>
                  <a:lnTo>
                    <a:pt x="141" y="148"/>
                  </a:lnTo>
                  <a:lnTo>
                    <a:pt x="141" y="150"/>
                  </a:lnTo>
                  <a:lnTo>
                    <a:pt x="141" y="151"/>
                  </a:lnTo>
                  <a:lnTo>
                    <a:pt x="141" y="151"/>
                  </a:lnTo>
                  <a:lnTo>
                    <a:pt x="142" y="152"/>
                  </a:lnTo>
                  <a:lnTo>
                    <a:pt x="142" y="153"/>
                  </a:lnTo>
                  <a:lnTo>
                    <a:pt x="143" y="154"/>
                  </a:lnTo>
                  <a:lnTo>
                    <a:pt x="143" y="155"/>
                  </a:lnTo>
                  <a:lnTo>
                    <a:pt x="144" y="156"/>
                  </a:lnTo>
                  <a:lnTo>
                    <a:pt x="144" y="156"/>
                  </a:lnTo>
                  <a:lnTo>
                    <a:pt x="144" y="157"/>
                  </a:lnTo>
                  <a:lnTo>
                    <a:pt x="145" y="158"/>
                  </a:lnTo>
                  <a:lnTo>
                    <a:pt x="145" y="159"/>
                  </a:lnTo>
                  <a:lnTo>
                    <a:pt x="145" y="159"/>
                  </a:lnTo>
                  <a:lnTo>
                    <a:pt x="146" y="160"/>
                  </a:lnTo>
                  <a:lnTo>
                    <a:pt x="146" y="161"/>
                  </a:lnTo>
                  <a:lnTo>
                    <a:pt x="146" y="161"/>
                  </a:lnTo>
                  <a:lnTo>
                    <a:pt x="146" y="163"/>
                  </a:lnTo>
                  <a:lnTo>
                    <a:pt x="147" y="164"/>
                  </a:lnTo>
                  <a:lnTo>
                    <a:pt x="148" y="164"/>
                  </a:lnTo>
                  <a:lnTo>
                    <a:pt x="148" y="165"/>
                  </a:lnTo>
                  <a:lnTo>
                    <a:pt x="149" y="166"/>
                  </a:lnTo>
                  <a:lnTo>
                    <a:pt x="149" y="167"/>
                  </a:lnTo>
                  <a:lnTo>
                    <a:pt x="150" y="167"/>
                  </a:lnTo>
                  <a:lnTo>
                    <a:pt x="151" y="168"/>
                  </a:lnTo>
                  <a:lnTo>
                    <a:pt x="151" y="168"/>
                  </a:lnTo>
                  <a:lnTo>
                    <a:pt x="152" y="169"/>
                  </a:lnTo>
                  <a:lnTo>
                    <a:pt x="153" y="169"/>
                  </a:lnTo>
                  <a:lnTo>
                    <a:pt x="154" y="169"/>
                  </a:lnTo>
                  <a:lnTo>
                    <a:pt x="154" y="170"/>
                  </a:lnTo>
                  <a:lnTo>
                    <a:pt x="155" y="171"/>
                  </a:lnTo>
                  <a:lnTo>
                    <a:pt x="155" y="172"/>
                  </a:lnTo>
                  <a:lnTo>
                    <a:pt x="156" y="172"/>
                  </a:lnTo>
                  <a:lnTo>
                    <a:pt x="156" y="173"/>
                  </a:lnTo>
                  <a:lnTo>
                    <a:pt x="157" y="174"/>
                  </a:lnTo>
                  <a:lnTo>
                    <a:pt x="158" y="174"/>
                  </a:lnTo>
                  <a:lnTo>
                    <a:pt x="159" y="175"/>
                  </a:lnTo>
                  <a:lnTo>
                    <a:pt x="159" y="176"/>
                  </a:lnTo>
                  <a:lnTo>
                    <a:pt x="160" y="176"/>
                  </a:lnTo>
                  <a:lnTo>
                    <a:pt x="160" y="177"/>
                  </a:lnTo>
                  <a:lnTo>
                    <a:pt x="161" y="177"/>
                  </a:lnTo>
                  <a:lnTo>
                    <a:pt x="161" y="177"/>
                  </a:lnTo>
                  <a:lnTo>
                    <a:pt x="161" y="178"/>
                  </a:lnTo>
                  <a:lnTo>
                    <a:pt x="162" y="179"/>
                  </a:lnTo>
                  <a:lnTo>
                    <a:pt x="163" y="180"/>
                  </a:lnTo>
                  <a:lnTo>
                    <a:pt x="164" y="181"/>
                  </a:lnTo>
                  <a:lnTo>
                    <a:pt x="165" y="183"/>
                  </a:lnTo>
                  <a:lnTo>
                    <a:pt x="166" y="184"/>
                  </a:lnTo>
                  <a:lnTo>
                    <a:pt x="166" y="185"/>
                  </a:lnTo>
                  <a:lnTo>
                    <a:pt x="166" y="185"/>
                  </a:lnTo>
                  <a:lnTo>
                    <a:pt x="166" y="186"/>
                  </a:lnTo>
                  <a:lnTo>
                    <a:pt x="167" y="187"/>
                  </a:lnTo>
                  <a:lnTo>
                    <a:pt x="167" y="187"/>
                  </a:lnTo>
                  <a:lnTo>
                    <a:pt x="167" y="188"/>
                  </a:lnTo>
                  <a:lnTo>
                    <a:pt x="168" y="189"/>
                  </a:lnTo>
                  <a:lnTo>
                    <a:pt x="169" y="190"/>
                  </a:lnTo>
                  <a:lnTo>
                    <a:pt x="169" y="190"/>
                  </a:lnTo>
                  <a:lnTo>
                    <a:pt x="170" y="190"/>
                  </a:lnTo>
                  <a:lnTo>
                    <a:pt x="172" y="190"/>
                  </a:lnTo>
                  <a:lnTo>
                    <a:pt x="172" y="190"/>
                  </a:lnTo>
                  <a:lnTo>
                    <a:pt x="174" y="190"/>
                  </a:lnTo>
                  <a:lnTo>
                    <a:pt x="174" y="189"/>
                  </a:lnTo>
                  <a:lnTo>
                    <a:pt x="175" y="189"/>
                  </a:lnTo>
                  <a:lnTo>
                    <a:pt x="176" y="188"/>
                  </a:lnTo>
                  <a:lnTo>
                    <a:pt x="177" y="187"/>
                  </a:lnTo>
                  <a:lnTo>
                    <a:pt x="177" y="187"/>
                  </a:lnTo>
                  <a:lnTo>
                    <a:pt x="179" y="186"/>
                  </a:lnTo>
                  <a:lnTo>
                    <a:pt x="180" y="186"/>
                  </a:lnTo>
                  <a:lnTo>
                    <a:pt x="180" y="185"/>
                  </a:lnTo>
                  <a:lnTo>
                    <a:pt x="181" y="185"/>
                  </a:lnTo>
                  <a:lnTo>
                    <a:pt x="182" y="185"/>
                  </a:lnTo>
                  <a:lnTo>
                    <a:pt x="182" y="185"/>
                  </a:lnTo>
                  <a:lnTo>
                    <a:pt x="183" y="185"/>
                  </a:lnTo>
                  <a:lnTo>
                    <a:pt x="185" y="185"/>
                  </a:lnTo>
                  <a:lnTo>
                    <a:pt x="187" y="182"/>
                  </a:lnTo>
                  <a:lnTo>
                    <a:pt x="187" y="181"/>
                  </a:lnTo>
                  <a:lnTo>
                    <a:pt x="187" y="180"/>
                  </a:lnTo>
                  <a:lnTo>
                    <a:pt x="188" y="180"/>
                  </a:lnTo>
                  <a:lnTo>
                    <a:pt x="189" y="180"/>
                  </a:lnTo>
                  <a:lnTo>
                    <a:pt x="190" y="180"/>
                  </a:lnTo>
                  <a:lnTo>
                    <a:pt x="191" y="180"/>
                  </a:lnTo>
                  <a:lnTo>
                    <a:pt x="193" y="180"/>
                  </a:lnTo>
                  <a:lnTo>
                    <a:pt x="195" y="180"/>
                  </a:lnTo>
                  <a:lnTo>
                    <a:pt x="195" y="180"/>
                  </a:lnTo>
                  <a:lnTo>
                    <a:pt x="196" y="181"/>
                  </a:lnTo>
                  <a:lnTo>
                    <a:pt x="197" y="182"/>
                  </a:lnTo>
                  <a:lnTo>
                    <a:pt x="198" y="182"/>
                  </a:lnTo>
                  <a:lnTo>
                    <a:pt x="198" y="182"/>
                  </a:lnTo>
                  <a:lnTo>
                    <a:pt x="199" y="182"/>
                  </a:lnTo>
                  <a:lnTo>
                    <a:pt x="200" y="183"/>
                  </a:lnTo>
                  <a:lnTo>
                    <a:pt x="200" y="184"/>
                  </a:lnTo>
                  <a:lnTo>
                    <a:pt x="200" y="185"/>
                  </a:lnTo>
                  <a:lnTo>
                    <a:pt x="201" y="185"/>
                  </a:lnTo>
                  <a:lnTo>
                    <a:pt x="202" y="186"/>
                  </a:lnTo>
                  <a:lnTo>
                    <a:pt x="203" y="187"/>
                  </a:lnTo>
                  <a:lnTo>
                    <a:pt x="203" y="187"/>
                  </a:lnTo>
                  <a:lnTo>
                    <a:pt x="203" y="188"/>
                  </a:lnTo>
                  <a:lnTo>
                    <a:pt x="204" y="188"/>
                  </a:lnTo>
                  <a:lnTo>
                    <a:pt x="204" y="190"/>
                  </a:lnTo>
                  <a:lnTo>
                    <a:pt x="203" y="190"/>
                  </a:lnTo>
                  <a:lnTo>
                    <a:pt x="202" y="191"/>
                  </a:lnTo>
                  <a:lnTo>
                    <a:pt x="202" y="192"/>
                  </a:lnTo>
                  <a:lnTo>
                    <a:pt x="201" y="193"/>
                  </a:lnTo>
                  <a:lnTo>
                    <a:pt x="200" y="193"/>
                  </a:lnTo>
                  <a:lnTo>
                    <a:pt x="200" y="193"/>
                  </a:lnTo>
                  <a:lnTo>
                    <a:pt x="199" y="194"/>
                  </a:lnTo>
                  <a:lnTo>
                    <a:pt x="198" y="195"/>
                  </a:lnTo>
                  <a:lnTo>
                    <a:pt x="198" y="195"/>
                  </a:lnTo>
                  <a:lnTo>
                    <a:pt x="198" y="196"/>
                  </a:lnTo>
                  <a:lnTo>
                    <a:pt x="197" y="197"/>
                  </a:lnTo>
                  <a:lnTo>
                    <a:pt x="197" y="198"/>
                  </a:lnTo>
                  <a:lnTo>
                    <a:pt x="197" y="198"/>
                  </a:lnTo>
                  <a:lnTo>
                    <a:pt x="198" y="199"/>
                  </a:lnTo>
                  <a:lnTo>
                    <a:pt x="198" y="200"/>
                  </a:lnTo>
                  <a:lnTo>
                    <a:pt x="198" y="201"/>
                  </a:lnTo>
                  <a:lnTo>
                    <a:pt x="198" y="202"/>
                  </a:lnTo>
                  <a:lnTo>
                    <a:pt x="198" y="203"/>
                  </a:lnTo>
                  <a:lnTo>
                    <a:pt x="198" y="203"/>
                  </a:lnTo>
                  <a:lnTo>
                    <a:pt x="198" y="204"/>
                  </a:lnTo>
                  <a:lnTo>
                    <a:pt x="199" y="205"/>
                  </a:lnTo>
                  <a:lnTo>
                    <a:pt x="199" y="206"/>
                  </a:lnTo>
                  <a:lnTo>
                    <a:pt x="199" y="207"/>
                  </a:lnTo>
                  <a:lnTo>
                    <a:pt x="199" y="208"/>
                  </a:lnTo>
                  <a:lnTo>
                    <a:pt x="199" y="209"/>
                  </a:lnTo>
                  <a:lnTo>
                    <a:pt x="199" y="210"/>
                  </a:lnTo>
                  <a:lnTo>
                    <a:pt x="199" y="211"/>
                  </a:lnTo>
                  <a:lnTo>
                    <a:pt x="199" y="211"/>
                  </a:lnTo>
                  <a:lnTo>
                    <a:pt x="199" y="212"/>
                  </a:lnTo>
                  <a:lnTo>
                    <a:pt x="199" y="213"/>
                  </a:lnTo>
                  <a:lnTo>
                    <a:pt x="199" y="214"/>
                  </a:lnTo>
                  <a:lnTo>
                    <a:pt x="198" y="215"/>
                  </a:lnTo>
                  <a:lnTo>
                    <a:pt x="198" y="216"/>
                  </a:lnTo>
                  <a:lnTo>
                    <a:pt x="198" y="217"/>
                  </a:lnTo>
                  <a:lnTo>
                    <a:pt x="198" y="218"/>
                  </a:lnTo>
                  <a:lnTo>
                    <a:pt x="198" y="219"/>
                  </a:lnTo>
                  <a:lnTo>
                    <a:pt x="198" y="220"/>
                  </a:lnTo>
                  <a:lnTo>
                    <a:pt x="197" y="221"/>
                  </a:lnTo>
                  <a:lnTo>
                    <a:pt x="196" y="221"/>
                  </a:lnTo>
                  <a:lnTo>
                    <a:pt x="196" y="222"/>
                  </a:lnTo>
                  <a:lnTo>
                    <a:pt x="195" y="223"/>
                  </a:lnTo>
                  <a:lnTo>
                    <a:pt x="195" y="224"/>
                  </a:lnTo>
                  <a:lnTo>
                    <a:pt x="195" y="224"/>
                  </a:lnTo>
                  <a:lnTo>
                    <a:pt x="194" y="225"/>
                  </a:lnTo>
                  <a:lnTo>
                    <a:pt x="193" y="226"/>
                  </a:lnTo>
                  <a:lnTo>
                    <a:pt x="193" y="226"/>
                  </a:lnTo>
                  <a:lnTo>
                    <a:pt x="192" y="227"/>
                  </a:lnTo>
                  <a:lnTo>
                    <a:pt x="191" y="228"/>
                  </a:lnTo>
                  <a:lnTo>
                    <a:pt x="190" y="229"/>
                  </a:lnTo>
                  <a:lnTo>
                    <a:pt x="190" y="230"/>
                  </a:lnTo>
                  <a:lnTo>
                    <a:pt x="189" y="230"/>
                  </a:lnTo>
                  <a:lnTo>
                    <a:pt x="188" y="230"/>
                  </a:lnTo>
                  <a:lnTo>
                    <a:pt x="187" y="231"/>
                  </a:lnTo>
                  <a:lnTo>
                    <a:pt x="187" y="231"/>
                  </a:lnTo>
                  <a:lnTo>
                    <a:pt x="185" y="231"/>
                  </a:lnTo>
                  <a:lnTo>
                    <a:pt x="185" y="231"/>
                  </a:lnTo>
                  <a:lnTo>
                    <a:pt x="183" y="231"/>
                  </a:lnTo>
                  <a:lnTo>
                    <a:pt x="182" y="231"/>
                  </a:lnTo>
                  <a:lnTo>
                    <a:pt x="181" y="230"/>
                  </a:lnTo>
                  <a:lnTo>
                    <a:pt x="180" y="230"/>
                  </a:lnTo>
                  <a:lnTo>
                    <a:pt x="179" y="229"/>
                  </a:lnTo>
                  <a:lnTo>
                    <a:pt x="178" y="229"/>
                  </a:lnTo>
                  <a:lnTo>
                    <a:pt x="177" y="228"/>
                  </a:lnTo>
                  <a:lnTo>
                    <a:pt x="177" y="227"/>
                  </a:lnTo>
                  <a:lnTo>
                    <a:pt x="177" y="226"/>
                  </a:lnTo>
                  <a:lnTo>
                    <a:pt x="176" y="226"/>
                  </a:lnTo>
                  <a:lnTo>
                    <a:pt x="175" y="225"/>
                  </a:lnTo>
                  <a:lnTo>
                    <a:pt x="174" y="224"/>
                  </a:lnTo>
                  <a:lnTo>
                    <a:pt x="174" y="224"/>
                  </a:lnTo>
                  <a:lnTo>
                    <a:pt x="173" y="223"/>
                  </a:lnTo>
                  <a:lnTo>
                    <a:pt x="172" y="222"/>
                  </a:lnTo>
                  <a:lnTo>
                    <a:pt x="172" y="221"/>
                  </a:lnTo>
                  <a:lnTo>
                    <a:pt x="171" y="221"/>
                  </a:lnTo>
                  <a:lnTo>
                    <a:pt x="170" y="221"/>
                  </a:lnTo>
                  <a:lnTo>
                    <a:pt x="170" y="220"/>
                  </a:lnTo>
                  <a:lnTo>
                    <a:pt x="169" y="219"/>
                  </a:lnTo>
                  <a:lnTo>
                    <a:pt x="169" y="219"/>
                  </a:lnTo>
                  <a:lnTo>
                    <a:pt x="167" y="219"/>
                  </a:lnTo>
                  <a:lnTo>
                    <a:pt x="167" y="219"/>
                  </a:lnTo>
                  <a:lnTo>
                    <a:pt x="166" y="220"/>
                  </a:lnTo>
                  <a:lnTo>
                    <a:pt x="165" y="220"/>
                  </a:lnTo>
                  <a:lnTo>
                    <a:pt x="164" y="221"/>
                  </a:lnTo>
                  <a:lnTo>
                    <a:pt x="164" y="221"/>
                  </a:lnTo>
                  <a:lnTo>
                    <a:pt x="162" y="221"/>
                  </a:lnTo>
                  <a:lnTo>
                    <a:pt x="162" y="223"/>
                  </a:lnTo>
                  <a:lnTo>
                    <a:pt x="161" y="224"/>
                  </a:lnTo>
                  <a:lnTo>
                    <a:pt x="161" y="224"/>
                  </a:lnTo>
                  <a:lnTo>
                    <a:pt x="160" y="224"/>
                  </a:lnTo>
                  <a:lnTo>
                    <a:pt x="159" y="223"/>
                  </a:lnTo>
                  <a:lnTo>
                    <a:pt x="159" y="223"/>
                  </a:lnTo>
                  <a:lnTo>
                    <a:pt x="158" y="222"/>
                  </a:lnTo>
                  <a:lnTo>
                    <a:pt x="158" y="221"/>
                  </a:lnTo>
                  <a:lnTo>
                    <a:pt x="157" y="221"/>
                  </a:lnTo>
                  <a:lnTo>
                    <a:pt x="157" y="220"/>
                  </a:lnTo>
                  <a:lnTo>
                    <a:pt x="156" y="219"/>
                  </a:lnTo>
                  <a:lnTo>
                    <a:pt x="156" y="219"/>
                  </a:lnTo>
                  <a:lnTo>
                    <a:pt x="156" y="217"/>
                  </a:lnTo>
                  <a:lnTo>
                    <a:pt x="156" y="216"/>
                  </a:lnTo>
                  <a:lnTo>
                    <a:pt x="155" y="216"/>
                  </a:lnTo>
                  <a:lnTo>
                    <a:pt x="155" y="214"/>
                  </a:lnTo>
                  <a:lnTo>
                    <a:pt x="155" y="213"/>
                  </a:lnTo>
                  <a:lnTo>
                    <a:pt x="153" y="211"/>
                  </a:lnTo>
                  <a:lnTo>
                    <a:pt x="153" y="210"/>
                  </a:lnTo>
                  <a:lnTo>
                    <a:pt x="154" y="210"/>
                  </a:lnTo>
                  <a:lnTo>
                    <a:pt x="154" y="206"/>
                  </a:lnTo>
                  <a:lnTo>
                    <a:pt x="154" y="204"/>
                  </a:lnTo>
                  <a:lnTo>
                    <a:pt x="152" y="203"/>
                  </a:lnTo>
                  <a:lnTo>
                    <a:pt x="149" y="200"/>
                  </a:lnTo>
                  <a:lnTo>
                    <a:pt x="145" y="199"/>
                  </a:lnTo>
                  <a:lnTo>
                    <a:pt x="145" y="198"/>
                  </a:lnTo>
                  <a:lnTo>
                    <a:pt x="145" y="195"/>
                  </a:lnTo>
                  <a:lnTo>
                    <a:pt x="143" y="195"/>
                  </a:lnTo>
                  <a:lnTo>
                    <a:pt x="143" y="197"/>
                  </a:lnTo>
                  <a:lnTo>
                    <a:pt x="141" y="195"/>
                  </a:lnTo>
                  <a:lnTo>
                    <a:pt x="138" y="191"/>
                  </a:lnTo>
                  <a:lnTo>
                    <a:pt x="136" y="190"/>
                  </a:lnTo>
                  <a:lnTo>
                    <a:pt x="136" y="187"/>
                  </a:lnTo>
                  <a:lnTo>
                    <a:pt x="136" y="187"/>
                  </a:lnTo>
                  <a:lnTo>
                    <a:pt x="134" y="192"/>
                  </a:lnTo>
                  <a:lnTo>
                    <a:pt x="130" y="193"/>
                  </a:lnTo>
                  <a:lnTo>
                    <a:pt x="128" y="193"/>
                  </a:lnTo>
                  <a:lnTo>
                    <a:pt x="127" y="193"/>
                  </a:lnTo>
                  <a:lnTo>
                    <a:pt x="126" y="194"/>
                  </a:lnTo>
                  <a:lnTo>
                    <a:pt x="125" y="194"/>
                  </a:lnTo>
                  <a:lnTo>
                    <a:pt x="125" y="194"/>
                  </a:lnTo>
                  <a:lnTo>
                    <a:pt x="124" y="195"/>
                  </a:lnTo>
                  <a:lnTo>
                    <a:pt x="124" y="195"/>
                  </a:lnTo>
                  <a:lnTo>
                    <a:pt x="123" y="195"/>
                  </a:lnTo>
                  <a:lnTo>
                    <a:pt x="123" y="196"/>
                  </a:lnTo>
                  <a:lnTo>
                    <a:pt x="122" y="196"/>
                  </a:lnTo>
                  <a:lnTo>
                    <a:pt x="121" y="197"/>
                  </a:lnTo>
                  <a:lnTo>
                    <a:pt x="121" y="198"/>
                  </a:lnTo>
                  <a:lnTo>
                    <a:pt x="120" y="198"/>
                  </a:lnTo>
                  <a:lnTo>
                    <a:pt x="119" y="198"/>
                  </a:lnTo>
                  <a:lnTo>
                    <a:pt x="117" y="199"/>
                  </a:lnTo>
                  <a:lnTo>
                    <a:pt x="117" y="198"/>
                  </a:lnTo>
                  <a:lnTo>
                    <a:pt x="116" y="198"/>
                  </a:lnTo>
                  <a:lnTo>
                    <a:pt x="115" y="198"/>
                  </a:lnTo>
                  <a:lnTo>
                    <a:pt x="113" y="198"/>
                  </a:lnTo>
                  <a:lnTo>
                    <a:pt x="112" y="199"/>
                  </a:lnTo>
                  <a:lnTo>
                    <a:pt x="112" y="199"/>
                  </a:lnTo>
                  <a:lnTo>
                    <a:pt x="112" y="200"/>
                  </a:lnTo>
                  <a:lnTo>
                    <a:pt x="111" y="200"/>
                  </a:lnTo>
                  <a:lnTo>
                    <a:pt x="110" y="201"/>
                  </a:lnTo>
                  <a:lnTo>
                    <a:pt x="111" y="203"/>
                  </a:lnTo>
                  <a:lnTo>
                    <a:pt x="110" y="203"/>
                  </a:lnTo>
                  <a:lnTo>
                    <a:pt x="110" y="205"/>
                  </a:lnTo>
                  <a:lnTo>
                    <a:pt x="110" y="206"/>
                  </a:lnTo>
                  <a:lnTo>
                    <a:pt x="110" y="207"/>
                  </a:lnTo>
                  <a:lnTo>
                    <a:pt x="109" y="208"/>
                  </a:lnTo>
                  <a:lnTo>
                    <a:pt x="108" y="208"/>
                  </a:lnTo>
                  <a:lnTo>
                    <a:pt x="108" y="209"/>
                  </a:lnTo>
                  <a:lnTo>
                    <a:pt x="107" y="210"/>
                  </a:lnTo>
                  <a:lnTo>
                    <a:pt x="107" y="211"/>
                  </a:lnTo>
                  <a:lnTo>
                    <a:pt x="106" y="211"/>
                  </a:lnTo>
                  <a:lnTo>
                    <a:pt x="105" y="211"/>
                  </a:lnTo>
                  <a:lnTo>
                    <a:pt x="104" y="212"/>
                  </a:lnTo>
                  <a:lnTo>
                    <a:pt x="104" y="213"/>
                  </a:lnTo>
                  <a:lnTo>
                    <a:pt x="103" y="213"/>
                  </a:lnTo>
                  <a:lnTo>
                    <a:pt x="102" y="214"/>
                  </a:lnTo>
                  <a:lnTo>
                    <a:pt x="102" y="214"/>
                  </a:lnTo>
                  <a:lnTo>
                    <a:pt x="98" y="219"/>
                  </a:lnTo>
                  <a:lnTo>
                    <a:pt x="94" y="226"/>
                  </a:lnTo>
                  <a:lnTo>
                    <a:pt x="94" y="227"/>
                  </a:lnTo>
                  <a:lnTo>
                    <a:pt x="94" y="229"/>
                  </a:lnTo>
                  <a:lnTo>
                    <a:pt x="94" y="229"/>
                  </a:lnTo>
                  <a:lnTo>
                    <a:pt x="95" y="229"/>
                  </a:lnTo>
                  <a:lnTo>
                    <a:pt x="95" y="231"/>
                  </a:lnTo>
                  <a:lnTo>
                    <a:pt x="96" y="231"/>
                  </a:lnTo>
                  <a:lnTo>
                    <a:pt x="97" y="231"/>
                  </a:lnTo>
                  <a:lnTo>
                    <a:pt x="97" y="232"/>
                  </a:lnTo>
                  <a:lnTo>
                    <a:pt x="98" y="233"/>
                  </a:lnTo>
                  <a:lnTo>
                    <a:pt x="99" y="234"/>
                  </a:lnTo>
                  <a:lnTo>
                    <a:pt x="100" y="234"/>
                  </a:lnTo>
                  <a:lnTo>
                    <a:pt x="101" y="234"/>
                  </a:lnTo>
                  <a:lnTo>
                    <a:pt x="102" y="234"/>
                  </a:lnTo>
                  <a:lnTo>
                    <a:pt x="103" y="235"/>
                  </a:lnTo>
                  <a:lnTo>
                    <a:pt x="102" y="236"/>
                  </a:lnTo>
                  <a:lnTo>
                    <a:pt x="102" y="236"/>
                  </a:lnTo>
                  <a:lnTo>
                    <a:pt x="101" y="237"/>
                  </a:lnTo>
                  <a:lnTo>
                    <a:pt x="101" y="237"/>
                  </a:lnTo>
                  <a:lnTo>
                    <a:pt x="100" y="238"/>
                  </a:lnTo>
                  <a:lnTo>
                    <a:pt x="100" y="239"/>
                  </a:lnTo>
                  <a:lnTo>
                    <a:pt x="100" y="239"/>
                  </a:lnTo>
                  <a:lnTo>
                    <a:pt x="99" y="240"/>
                  </a:lnTo>
                  <a:lnTo>
                    <a:pt x="99" y="241"/>
                  </a:lnTo>
                  <a:lnTo>
                    <a:pt x="99" y="242"/>
                  </a:lnTo>
                  <a:lnTo>
                    <a:pt x="100" y="242"/>
                  </a:lnTo>
                  <a:lnTo>
                    <a:pt x="100" y="244"/>
                  </a:lnTo>
                  <a:lnTo>
                    <a:pt x="101" y="244"/>
                  </a:lnTo>
                  <a:lnTo>
                    <a:pt x="102" y="244"/>
                  </a:lnTo>
                  <a:lnTo>
                    <a:pt x="103" y="245"/>
                  </a:lnTo>
                  <a:lnTo>
                    <a:pt x="104" y="245"/>
                  </a:lnTo>
                  <a:lnTo>
                    <a:pt x="104" y="246"/>
                  </a:lnTo>
                  <a:lnTo>
                    <a:pt x="104" y="247"/>
                  </a:lnTo>
                  <a:lnTo>
                    <a:pt x="104" y="247"/>
                  </a:lnTo>
                  <a:lnTo>
                    <a:pt x="105" y="248"/>
                  </a:lnTo>
                  <a:lnTo>
                    <a:pt x="106" y="249"/>
                  </a:lnTo>
                  <a:lnTo>
                    <a:pt x="107" y="249"/>
                  </a:lnTo>
                  <a:lnTo>
                    <a:pt x="107" y="250"/>
                  </a:lnTo>
                  <a:lnTo>
                    <a:pt x="108" y="250"/>
                  </a:lnTo>
                  <a:lnTo>
                    <a:pt x="109" y="250"/>
                  </a:lnTo>
                  <a:lnTo>
                    <a:pt x="109" y="255"/>
                  </a:lnTo>
                  <a:lnTo>
                    <a:pt x="108" y="256"/>
                  </a:lnTo>
                  <a:lnTo>
                    <a:pt x="107" y="255"/>
                  </a:lnTo>
                  <a:lnTo>
                    <a:pt x="107" y="255"/>
                  </a:lnTo>
                  <a:lnTo>
                    <a:pt x="106" y="256"/>
                  </a:lnTo>
                  <a:lnTo>
                    <a:pt x="105" y="256"/>
                  </a:lnTo>
                  <a:lnTo>
                    <a:pt x="105" y="257"/>
                  </a:lnTo>
                  <a:lnTo>
                    <a:pt x="106" y="257"/>
                  </a:lnTo>
                  <a:lnTo>
                    <a:pt x="107" y="258"/>
                  </a:lnTo>
                  <a:lnTo>
                    <a:pt x="107" y="259"/>
                  </a:lnTo>
                  <a:lnTo>
                    <a:pt x="107" y="260"/>
                  </a:lnTo>
                  <a:lnTo>
                    <a:pt x="106" y="261"/>
                  </a:lnTo>
                  <a:lnTo>
                    <a:pt x="105" y="262"/>
                  </a:lnTo>
                  <a:lnTo>
                    <a:pt x="104" y="263"/>
                  </a:lnTo>
                  <a:lnTo>
                    <a:pt x="104" y="260"/>
                  </a:lnTo>
                  <a:lnTo>
                    <a:pt x="103" y="260"/>
                  </a:lnTo>
                  <a:lnTo>
                    <a:pt x="102" y="260"/>
                  </a:lnTo>
                  <a:lnTo>
                    <a:pt x="101" y="260"/>
                  </a:lnTo>
                  <a:lnTo>
                    <a:pt x="100" y="262"/>
                  </a:lnTo>
                  <a:lnTo>
                    <a:pt x="100" y="263"/>
                  </a:lnTo>
                  <a:lnTo>
                    <a:pt x="100" y="263"/>
                  </a:lnTo>
                  <a:lnTo>
                    <a:pt x="100" y="264"/>
                  </a:lnTo>
                  <a:lnTo>
                    <a:pt x="99" y="264"/>
                  </a:lnTo>
                  <a:lnTo>
                    <a:pt x="99" y="264"/>
                  </a:lnTo>
                  <a:lnTo>
                    <a:pt x="97" y="264"/>
                  </a:lnTo>
                  <a:lnTo>
                    <a:pt x="96" y="264"/>
                  </a:lnTo>
                  <a:lnTo>
                    <a:pt x="95" y="264"/>
                  </a:lnTo>
                  <a:lnTo>
                    <a:pt x="94" y="265"/>
                  </a:lnTo>
                  <a:lnTo>
                    <a:pt x="93" y="265"/>
                  </a:lnTo>
                  <a:lnTo>
                    <a:pt x="92" y="267"/>
                  </a:lnTo>
                  <a:lnTo>
                    <a:pt x="92" y="268"/>
                  </a:lnTo>
                  <a:lnTo>
                    <a:pt x="92" y="268"/>
                  </a:lnTo>
                  <a:lnTo>
                    <a:pt x="83" y="268"/>
                  </a:lnTo>
                  <a:lnTo>
                    <a:pt x="83" y="268"/>
                  </a:lnTo>
                  <a:lnTo>
                    <a:pt x="82" y="268"/>
                  </a:lnTo>
                  <a:lnTo>
                    <a:pt x="81" y="267"/>
                  </a:lnTo>
                  <a:lnTo>
                    <a:pt x="81" y="266"/>
                  </a:lnTo>
                  <a:lnTo>
                    <a:pt x="81" y="265"/>
                  </a:lnTo>
                  <a:lnTo>
                    <a:pt x="80" y="265"/>
                  </a:lnTo>
                  <a:lnTo>
                    <a:pt x="79" y="265"/>
                  </a:lnTo>
                  <a:lnTo>
                    <a:pt x="79" y="266"/>
                  </a:lnTo>
                  <a:lnTo>
                    <a:pt x="79" y="267"/>
                  </a:lnTo>
                  <a:lnTo>
                    <a:pt x="78" y="268"/>
                  </a:lnTo>
                  <a:lnTo>
                    <a:pt x="78" y="268"/>
                  </a:lnTo>
                  <a:lnTo>
                    <a:pt x="77" y="269"/>
                  </a:lnTo>
                  <a:lnTo>
                    <a:pt x="77" y="270"/>
                  </a:lnTo>
                  <a:lnTo>
                    <a:pt x="77" y="271"/>
                  </a:lnTo>
                  <a:lnTo>
                    <a:pt x="77" y="272"/>
                  </a:lnTo>
                  <a:lnTo>
                    <a:pt x="76" y="273"/>
                  </a:lnTo>
                  <a:lnTo>
                    <a:pt x="76" y="273"/>
                  </a:lnTo>
                  <a:lnTo>
                    <a:pt x="76" y="275"/>
                  </a:lnTo>
                  <a:lnTo>
                    <a:pt x="76" y="276"/>
                  </a:lnTo>
                  <a:lnTo>
                    <a:pt x="77" y="276"/>
                  </a:lnTo>
                  <a:lnTo>
                    <a:pt x="77" y="277"/>
                  </a:lnTo>
                  <a:lnTo>
                    <a:pt x="78" y="278"/>
                  </a:lnTo>
                  <a:lnTo>
                    <a:pt x="77" y="278"/>
                  </a:lnTo>
                  <a:lnTo>
                    <a:pt x="77" y="279"/>
                  </a:lnTo>
                  <a:lnTo>
                    <a:pt x="76" y="279"/>
                  </a:lnTo>
                  <a:lnTo>
                    <a:pt x="75" y="279"/>
                  </a:lnTo>
                  <a:lnTo>
                    <a:pt x="74" y="279"/>
                  </a:lnTo>
                  <a:lnTo>
                    <a:pt x="73" y="279"/>
                  </a:lnTo>
                  <a:lnTo>
                    <a:pt x="73" y="279"/>
                  </a:lnTo>
                  <a:lnTo>
                    <a:pt x="71" y="278"/>
                  </a:lnTo>
                  <a:lnTo>
                    <a:pt x="70" y="278"/>
                  </a:lnTo>
                  <a:lnTo>
                    <a:pt x="69" y="277"/>
                  </a:lnTo>
                  <a:lnTo>
                    <a:pt x="68" y="277"/>
                  </a:lnTo>
                  <a:lnTo>
                    <a:pt x="67" y="277"/>
                  </a:lnTo>
                  <a:lnTo>
                    <a:pt x="66" y="278"/>
                  </a:lnTo>
                  <a:lnTo>
                    <a:pt x="65" y="278"/>
                  </a:lnTo>
                  <a:lnTo>
                    <a:pt x="64" y="278"/>
                  </a:lnTo>
                  <a:lnTo>
                    <a:pt x="63" y="278"/>
                  </a:lnTo>
                  <a:lnTo>
                    <a:pt x="63" y="278"/>
                  </a:lnTo>
                  <a:lnTo>
                    <a:pt x="63" y="279"/>
                  </a:lnTo>
                  <a:lnTo>
                    <a:pt x="61" y="279"/>
                  </a:lnTo>
                  <a:lnTo>
                    <a:pt x="61" y="278"/>
                  </a:lnTo>
                  <a:lnTo>
                    <a:pt x="60" y="278"/>
                  </a:lnTo>
                  <a:lnTo>
                    <a:pt x="60" y="278"/>
                  </a:lnTo>
                  <a:lnTo>
                    <a:pt x="59" y="278"/>
                  </a:lnTo>
                  <a:lnTo>
                    <a:pt x="58" y="278"/>
                  </a:lnTo>
                  <a:lnTo>
                    <a:pt x="58" y="278"/>
                  </a:lnTo>
                  <a:lnTo>
                    <a:pt x="56" y="278"/>
                  </a:lnTo>
                  <a:lnTo>
                    <a:pt x="55" y="278"/>
                  </a:lnTo>
                  <a:lnTo>
                    <a:pt x="55" y="277"/>
                  </a:lnTo>
                  <a:lnTo>
                    <a:pt x="55" y="276"/>
                  </a:lnTo>
                  <a:lnTo>
                    <a:pt x="54" y="276"/>
                  </a:lnTo>
                  <a:lnTo>
                    <a:pt x="54" y="276"/>
                  </a:lnTo>
                  <a:lnTo>
                    <a:pt x="53" y="275"/>
                  </a:lnTo>
                  <a:lnTo>
                    <a:pt x="53" y="274"/>
                  </a:lnTo>
                  <a:lnTo>
                    <a:pt x="53" y="274"/>
                  </a:lnTo>
                  <a:lnTo>
                    <a:pt x="51" y="274"/>
                  </a:lnTo>
                  <a:lnTo>
                    <a:pt x="50" y="274"/>
                  </a:lnTo>
                  <a:lnTo>
                    <a:pt x="50" y="274"/>
                  </a:lnTo>
                  <a:lnTo>
                    <a:pt x="49" y="273"/>
                  </a:lnTo>
                  <a:lnTo>
                    <a:pt x="48" y="273"/>
                  </a:lnTo>
                  <a:lnTo>
                    <a:pt x="47" y="273"/>
                  </a:lnTo>
                  <a:lnTo>
                    <a:pt x="47" y="273"/>
                  </a:lnTo>
                  <a:lnTo>
                    <a:pt x="46" y="273"/>
                  </a:lnTo>
                  <a:lnTo>
                    <a:pt x="45" y="272"/>
                  </a:lnTo>
                  <a:lnTo>
                    <a:pt x="45" y="271"/>
                  </a:lnTo>
                  <a:lnTo>
                    <a:pt x="43" y="271"/>
                  </a:lnTo>
                  <a:lnTo>
                    <a:pt x="42" y="271"/>
                  </a:lnTo>
                  <a:lnTo>
                    <a:pt x="41" y="271"/>
                  </a:lnTo>
                  <a:lnTo>
                    <a:pt x="40" y="271"/>
                  </a:lnTo>
                  <a:lnTo>
                    <a:pt x="40" y="270"/>
                  </a:lnTo>
                  <a:lnTo>
                    <a:pt x="40" y="270"/>
                  </a:lnTo>
                  <a:lnTo>
                    <a:pt x="39" y="270"/>
                  </a:lnTo>
                  <a:lnTo>
                    <a:pt x="39" y="269"/>
                  </a:lnTo>
                  <a:lnTo>
                    <a:pt x="39" y="268"/>
                  </a:lnTo>
                  <a:lnTo>
                    <a:pt x="38" y="267"/>
                  </a:lnTo>
                  <a:lnTo>
                    <a:pt x="37" y="266"/>
                  </a:lnTo>
                  <a:lnTo>
                    <a:pt x="37" y="266"/>
                  </a:lnTo>
                  <a:lnTo>
                    <a:pt x="36" y="265"/>
                  </a:lnTo>
                  <a:lnTo>
                    <a:pt x="35" y="266"/>
                  </a:lnTo>
                  <a:lnTo>
                    <a:pt x="34" y="266"/>
                  </a:lnTo>
                  <a:lnTo>
                    <a:pt x="34" y="266"/>
                  </a:lnTo>
                  <a:lnTo>
                    <a:pt x="33" y="266"/>
                  </a:lnTo>
                  <a:lnTo>
                    <a:pt x="32" y="266"/>
                  </a:lnTo>
                  <a:lnTo>
                    <a:pt x="32" y="266"/>
                  </a:lnTo>
                  <a:lnTo>
                    <a:pt x="31" y="266"/>
                  </a:lnTo>
                  <a:lnTo>
                    <a:pt x="30" y="266"/>
                  </a:lnTo>
                  <a:lnTo>
                    <a:pt x="29" y="265"/>
                  </a:lnTo>
                  <a:lnTo>
                    <a:pt x="29" y="265"/>
                  </a:lnTo>
                  <a:lnTo>
                    <a:pt x="29" y="264"/>
                  </a:lnTo>
                  <a:lnTo>
                    <a:pt x="29" y="263"/>
                  </a:lnTo>
                  <a:lnTo>
                    <a:pt x="29" y="263"/>
                  </a:lnTo>
                  <a:lnTo>
                    <a:pt x="30" y="262"/>
                  </a:lnTo>
                  <a:lnTo>
                    <a:pt x="31" y="261"/>
                  </a:lnTo>
                  <a:lnTo>
                    <a:pt x="32" y="260"/>
                  </a:lnTo>
                  <a:lnTo>
                    <a:pt x="32" y="260"/>
                  </a:lnTo>
                  <a:lnTo>
                    <a:pt x="32" y="259"/>
                  </a:lnTo>
                  <a:lnTo>
                    <a:pt x="32" y="258"/>
                  </a:lnTo>
                  <a:lnTo>
                    <a:pt x="32" y="257"/>
                  </a:lnTo>
                  <a:lnTo>
                    <a:pt x="33" y="257"/>
                  </a:lnTo>
                  <a:lnTo>
                    <a:pt x="33" y="256"/>
                  </a:lnTo>
                  <a:lnTo>
                    <a:pt x="34" y="255"/>
                  </a:lnTo>
                  <a:lnTo>
                    <a:pt x="34" y="255"/>
                  </a:lnTo>
                  <a:lnTo>
                    <a:pt x="34" y="254"/>
                  </a:lnTo>
                  <a:lnTo>
                    <a:pt x="34" y="253"/>
                  </a:lnTo>
                  <a:lnTo>
                    <a:pt x="35" y="253"/>
                  </a:lnTo>
                  <a:lnTo>
                    <a:pt x="35" y="252"/>
                  </a:lnTo>
                  <a:lnTo>
                    <a:pt x="34" y="251"/>
                  </a:lnTo>
                  <a:lnTo>
                    <a:pt x="34" y="250"/>
                  </a:lnTo>
                  <a:lnTo>
                    <a:pt x="35" y="249"/>
                  </a:lnTo>
                  <a:lnTo>
                    <a:pt x="35" y="247"/>
                  </a:lnTo>
                  <a:lnTo>
                    <a:pt x="35" y="247"/>
                  </a:lnTo>
                  <a:lnTo>
                    <a:pt x="35" y="246"/>
                  </a:lnTo>
                  <a:lnTo>
                    <a:pt x="36" y="245"/>
                  </a:lnTo>
                  <a:lnTo>
                    <a:pt x="37" y="245"/>
                  </a:lnTo>
                  <a:lnTo>
                    <a:pt x="37" y="246"/>
                  </a:lnTo>
                  <a:lnTo>
                    <a:pt x="37" y="247"/>
                  </a:lnTo>
                  <a:lnTo>
                    <a:pt x="38" y="247"/>
                  </a:lnTo>
                  <a:lnTo>
                    <a:pt x="39" y="247"/>
                  </a:lnTo>
                  <a:lnTo>
                    <a:pt x="40" y="247"/>
                  </a:lnTo>
                  <a:lnTo>
                    <a:pt x="41" y="247"/>
                  </a:lnTo>
                  <a:lnTo>
                    <a:pt x="42" y="247"/>
                  </a:lnTo>
                  <a:lnTo>
                    <a:pt x="43" y="247"/>
                  </a:lnTo>
                  <a:lnTo>
                    <a:pt x="44" y="246"/>
                  </a:lnTo>
                  <a:lnTo>
                    <a:pt x="45" y="246"/>
                  </a:lnTo>
                  <a:lnTo>
                    <a:pt x="46" y="245"/>
                  </a:lnTo>
                  <a:lnTo>
                    <a:pt x="46" y="244"/>
                  </a:lnTo>
                  <a:lnTo>
                    <a:pt x="47" y="244"/>
                  </a:lnTo>
                  <a:lnTo>
                    <a:pt x="47" y="243"/>
                  </a:lnTo>
                  <a:lnTo>
                    <a:pt x="47" y="242"/>
                  </a:lnTo>
                  <a:lnTo>
                    <a:pt x="48" y="241"/>
                  </a:lnTo>
                  <a:lnTo>
                    <a:pt x="48" y="240"/>
                  </a:lnTo>
                  <a:lnTo>
                    <a:pt x="48" y="239"/>
                  </a:lnTo>
                  <a:lnTo>
                    <a:pt x="48" y="238"/>
                  </a:lnTo>
                  <a:lnTo>
                    <a:pt x="48" y="237"/>
                  </a:lnTo>
                  <a:lnTo>
                    <a:pt x="49" y="237"/>
                  </a:lnTo>
                  <a:lnTo>
                    <a:pt x="49" y="236"/>
                  </a:lnTo>
                  <a:lnTo>
                    <a:pt x="49" y="235"/>
                  </a:lnTo>
                  <a:lnTo>
                    <a:pt x="49" y="234"/>
                  </a:lnTo>
                  <a:lnTo>
                    <a:pt x="49" y="233"/>
                  </a:lnTo>
                  <a:lnTo>
                    <a:pt x="49" y="232"/>
                  </a:lnTo>
                  <a:lnTo>
                    <a:pt x="49" y="231"/>
                  </a:lnTo>
                  <a:lnTo>
                    <a:pt x="50" y="230"/>
                  </a:lnTo>
                  <a:lnTo>
                    <a:pt x="50" y="229"/>
                  </a:lnTo>
                  <a:lnTo>
                    <a:pt x="51" y="229"/>
                  </a:lnTo>
                  <a:lnTo>
                    <a:pt x="51" y="228"/>
                  </a:lnTo>
                  <a:lnTo>
                    <a:pt x="52" y="227"/>
                  </a:lnTo>
                  <a:lnTo>
                    <a:pt x="53" y="226"/>
                  </a:lnTo>
                  <a:lnTo>
                    <a:pt x="53" y="226"/>
                  </a:lnTo>
                  <a:lnTo>
                    <a:pt x="58" y="220"/>
                  </a:lnTo>
                  <a:lnTo>
                    <a:pt x="60" y="220"/>
                  </a:lnTo>
                  <a:lnTo>
                    <a:pt x="61" y="219"/>
                  </a:lnTo>
                  <a:lnTo>
                    <a:pt x="63" y="218"/>
                  </a:lnTo>
                  <a:lnTo>
                    <a:pt x="66" y="216"/>
                  </a:lnTo>
                  <a:lnTo>
                    <a:pt x="67" y="216"/>
                  </a:lnTo>
                  <a:lnTo>
                    <a:pt x="68" y="216"/>
                  </a:lnTo>
                  <a:lnTo>
                    <a:pt x="69" y="216"/>
                  </a:lnTo>
                  <a:lnTo>
                    <a:pt x="70" y="216"/>
                  </a:lnTo>
                  <a:lnTo>
                    <a:pt x="71" y="217"/>
                  </a:lnTo>
                  <a:lnTo>
                    <a:pt x="73" y="218"/>
                  </a:lnTo>
                  <a:lnTo>
                    <a:pt x="73" y="218"/>
                  </a:lnTo>
                  <a:lnTo>
                    <a:pt x="74" y="218"/>
                  </a:lnTo>
                  <a:lnTo>
                    <a:pt x="75" y="218"/>
                  </a:lnTo>
                  <a:lnTo>
                    <a:pt x="76" y="218"/>
                  </a:lnTo>
                  <a:lnTo>
                    <a:pt x="76" y="216"/>
                  </a:lnTo>
                  <a:lnTo>
                    <a:pt x="77" y="216"/>
                  </a:lnTo>
                  <a:lnTo>
                    <a:pt x="77" y="216"/>
                  </a:lnTo>
                  <a:lnTo>
                    <a:pt x="78" y="214"/>
                  </a:lnTo>
                  <a:lnTo>
                    <a:pt x="79" y="214"/>
                  </a:lnTo>
                  <a:lnTo>
                    <a:pt x="79" y="213"/>
                  </a:lnTo>
                  <a:lnTo>
                    <a:pt x="79" y="213"/>
                  </a:lnTo>
                  <a:lnTo>
                    <a:pt x="80" y="213"/>
                  </a:lnTo>
                  <a:lnTo>
                    <a:pt x="81" y="212"/>
                  </a:lnTo>
                  <a:lnTo>
                    <a:pt x="81" y="211"/>
                  </a:lnTo>
                  <a:lnTo>
                    <a:pt x="79" y="211"/>
                  </a:lnTo>
                  <a:lnTo>
                    <a:pt x="79" y="210"/>
                  </a:lnTo>
                  <a:lnTo>
                    <a:pt x="79" y="210"/>
                  </a:lnTo>
                  <a:lnTo>
                    <a:pt x="78" y="209"/>
                  </a:lnTo>
                  <a:lnTo>
                    <a:pt x="78" y="208"/>
                  </a:lnTo>
                  <a:lnTo>
                    <a:pt x="79" y="208"/>
                  </a:lnTo>
                  <a:lnTo>
                    <a:pt x="79" y="207"/>
                  </a:lnTo>
                  <a:lnTo>
                    <a:pt x="79" y="206"/>
                  </a:lnTo>
                  <a:lnTo>
                    <a:pt x="80" y="206"/>
                  </a:lnTo>
                  <a:lnTo>
                    <a:pt x="81" y="205"/>
                  </a:lnTo>
                  <a:lnTo>
                    <a:pt x="81" y="204"/>
                  </a:lnTo>
                  <a:lnTo>
                    <a:pt x="82" y="203"/>
                  </a:lnTo>
                  <a:lnTo>
                    <a:pt x="82" y="203"/>
                  </a:lnTo>
                  <a:lnTo>
                    <a:pt x="83" y="202"/>
                  </a:lnTo>
                  <a:lnTo>
                    <a:pt x="83" y="201"/>
                  </a:lnTo>
                  <a:lnTo>
                    <a:pt x="84" y="200"/>
                  </a:lnTo>
                  <a:lnTo>
                    <a:pt x="84" y="200"/>
                  </a:lnTo>
                  <a:lnTo>
                    <a:pt x="85" y="200"/>
                  </a:lnTo>
                  <a:lnTo>
                    <a:pt x="85" y="199"/>
                  </a:lnTo>
                  <a:lnTo>
                    <a:pt x="86" y="198"/>
                  </a:lnTo>
                  <a:lnTo>
                    <a:pt x="86" y="198"/>
                  </a:lnTo>
                  <a:lnTo>
                    <a:pt x="86" y="197"/>
                  </a:lnTo>
                  <a:lnTo>
                    <a:pt x="85" y="196"/>
                  </a:lnTo>
                  <a:lnTo>
                    <a:pt x="84" y="196"/>
                  </a:lnTo>
                  <a:lnTo>
                    <a:pt x="83" y="196"/>
                  </a:lnTo>
                  <a:lnTo>
                    <a:pt x="82" y="196"/>
                  </a:lnTo>
                  <a:lnTo>
                    <a:pt x="81" y="196"/>
                  </a:lnTo>
                  <a:lnTo>
                    <a:pt x="80" y="195"/>
                  </a:lnTo>
                  <a:lnTo>
                    <a:pt x="79" y="195"/>
                  </a:lnTo>
                  <a:lnTo>
                    <a:pt x="79" y="195"/>
                  </a:lnTo>
                  <a:lnTo>
                    <a:pt x="78" y="195"/>
                  </a:lnTo>
                  <a:lnTo>
                    <a:pt x="76" y="195"/>
                  </a:lnTo>
                  <a:lnTo>
                    <a:pt x="76" y="195"/>
                  </a:lnTo>
                  <a:lnTo>
                    <a:pt x="75" y="195"/>
                  </a:lnTo>
                  <a:lnTo>
                    <a:pt x="74" y="195"/>
                  </a:lnTo>
                  <a:lnTo>
                    <a:pt x="73" y="195"/>
                  </a:lnTo>
                  <a:lnTo>
                    <a:pt x="73" y="194"/>
                  </a:lnTo>
                  <a:lnTo>
                    <a:pt x="73" y="193"/>
                  </a:lnTo>
                  <a:lnTo>
                    <a:pt x="74" y="193"/>
                  </a:lnTo>
                  <a:lnTo>
                    <a:pt x="75" y="193"/>
                  </a:lnTo>
                  <a:lnTo>
                    <a:pt x="76" y="191"/>
                  </a:lnTo>
                  <a:lnTo>
                    <a:pt x="76" y="190"/>
                  </a:lnTo>
                  <a:lnTo>
                    <a:pt x="77" y="190"/>
                  </a:lnTo>
                  <a:lnTo>
                    <a:pt x="77" y="189"/>
                  </a:lnTo>
                  <a:lnTo>
                    <a:pt x="76" y="188"/>
                  </a:lnTo>
                  <a:lnTo>
                    <a:pt x="75" y="187"/>
                  </a:lnTo>
                  <a:lnTo>
                    <a:pt x="74" y="187"/>
                  </a:lnTo>
                  <a:lnTo>
                    <a:pt x="74" y="187"/>
                  </a:lnTo>
                  <a:lnTo>
                    <a:pt x="73" y="186"/>
                  </a:lnTo>
                  <a:lnTo>
                    <a:pt x="72" y="185"/>
                  </a:lnTo>
                  <a:lnTo>
                    <a:pt x="71" y="185"/>
                  </a:lnTo>
                  <a:lnTo>
                    <a:pt x="71" y="184"/>
                  </a:lnTo>
                  <a:lnTo>
                    <a:pt x="70" y="183"/>
                  </a:lnTo>
                  <a:lnTo>
                    <a:pt x="69" y="182"/>
                  </a:lnTo>
                  <a:lnTo>
                    <a:pt x="69" y="182"/>
                  </a:lnTo>
                  <a:lnTo>
                    <a:pt x="68" y="181"/>
                  </a:lnTo>
                  <a:lnTo>
                    <a:pt x="68" y="180"/>
                  </a:lnTo>
                  <a:lnTo>
                    <a:pt x="68" y="180"/>
                  </a:lnTo>
                  <a:lnTo>
                    <a:pt x="67" y="179"/>
                  </a:lnTo>
                  <a:lnTo>
                    <a:pt x="67" y="178"/>
                  </a:lnTo>
                  <a:lnTo>
                    <a:pt x="66" y="179"/>
                  </a:lnTo>
                  <a:lnTo>
                    <a:pt x="66" y="179"/>
                  </a:lnTo>
                  <a:lnTo>
                    <a:pt x="65" y="180"/>
                  </a:lnTo>
                  <a:lnTo>
                    <a:pt x="64" y="180"/>
                  </a:lnTo>
                  <a:lnTo>
                    <a:pt x="64" y="180"/>
                  </a:lnTo>
                  <a:lnTo>
                    <a:pt x="63" y="181"/>
                  </a:lnTo>
                  <a:lnTo>
                    <a:pt x="63" y="182"/>
                  </a:lnTo>
                  <a:lnTo>
                    <a:pt x="62" y="182"/>
                  </a:lnTo>
                  <a:lnTo>
                    <a:pt x="61" y="184"/>
                  </a:lnTo>
                  <a:lnTo>
                    <a:pt x="61" y="185"/>
                  </a:lnTo>
                  <a:lnTo>
                    <a:pt x="61" y="186"/>
                  </a:lnTo>
                  <a:lnTo>
                    <a:pt x="61" y="187"/>
                  </a:lnTo>
                  <a:lnTo>
                    <a:pt x="62" y="188"/>
                  </a:lnTo>
                  <a:lnTo>
                    <a:pt x="63" y="190"/>
                  </a:lnTo>
                  <a:lnTo>
                    <a:pt x="63" y="190"/>
                  </a:lnTo>
                  <a:lnTo>
                    <a:pt x="63" y="190"/>
                  </a:lnTo>
                  <a:lnTo>
                    <a:pt x="64" y="191"/>
                  </a:lnTo>
                  <a:lnTo>
                    <a:pt x="63" y="191"/>
                  </a:lnTo>
                  <a:lnTo>
                    <a:pt x="63" y="192"/>
                  </a:lnTo>
                  <a:lnTo>
                    <a:pt x="63" y="193"/>
                  </a:lnTo>
                  <a:lnTo>
                    <a:pt x="63" y="193"/>
                  </a:lnTo>
                  <a:lnTo>
                    <a:pt x="63" y="195"/>
                  </a:lnTo>
                  <a:lnTo>
                    <a:pt x="63" y="197"/>
                  </a:lnTo>
                  <a:lnTo>
                    <a:pt x="63" y="198"/>
                  </a:lnTo>
                  <a:lnTo>
                    <a:pt x="62" y="198"/>
                  </a:lnTo>
                  <a:lnTo>
                    <a:pt x="62" y="199"/>
                  </a:lnTo>
                  <a:lnTo>
                    <a:pt x="61" y="199"/>
                  </a:lnTo>
                  <a:lnTo>
                    <a:pt x="60" y="200"/>
                  </a:lnTo>
                  <a:lnTo>
                    <a:pt x="59" y="201"/>
                  </a:lnTo>
                  <a:lnTo>
                    <a:pt x="59" y="202"/>
                  </a:lnTo>
                  <a:lnTo>
                    <a:pt x="58" y="203"/>
                  </a:lnTo>
                  <a:lnTo>
                    <a:pt x="58" y="203"/>
                  </a:lnTo>
                  <a:lnTo>
                    <a:pt x="58" y="204"/>
                  </a:lnTo>
                  <a:lnTo>
                    <a:pt x="58" y="206"/>
                  </a:lnTo>
                  <a:lnTo>
                    <a:pt x="58" y="206"/>
                  </a:lnTo>
                  <a:lnTo>
                    <a:pt x="57" y="206"/>
                  </a:lnTo>
                  <a:lnTo>
                    <a:pt x="56" y="206"/>
                  </a:lnTo>
                  <a:lnTo>
                    <a:pt x="55" y="207"/>
                  </a:lnTo>
                  <a:lnTo>
                    <a:pt x="54" y="206"/>
                  </a:lnTo>
                  <a:lnTo>
                    <a:pt x="53" y="206"/>
                  </a:lnTo>
                  <a:lnTo>
                    <a:pt x="53" y="206"/>
                  </a:lnTo>
                  <a:lnTo>
                    <a:pt x="53" y="205"/>
                  </a:lnTo>
                  <a:lnTo>
                    <a:pt x="52" y="204"/>
                  </a:lnTo>
                  <a:lnTo>
                    <a:pt x="51" y="204"/>
                  </a:lnTo>
                  <a:lnTo>
                    <a:pt x="50" y="204"/>
                  </a:lnTo>
                  <a:lnTo>
                    <a:pt x="49" y="203"/>
                  </a:lnTo>
                  <a:lnTo>
                    <a:pt x="48" y="204"/>
                  </a:lnTo>
                  <a:lnTo>
                    <a:pt x="47" y="205"/>
                  </a:lnTo>
                  <a:lnTo>
                    <a:pt x="47" y="206"/>
                  </a:lnTo>
                  <a:lnTo>
                    <a:pt x="46" y="206"/>
                  </a:lnTo>
                  <a:lnTo>
                    <a:pt x="45" y="206"/>
                  </a:lnTo>
                  <a:lnTo>
                    <a:pt x="44" y="205"/>
                  </a:lnTo>
                  <a:lnTo>
                    <a:pt x="42" y="205"/>
                  </a:lnTo>
                  <a:lnTo>
                    <a:pt x="42" y="205"/>
                  </a:lnTo>
                  <a:lnTo>
                    <a:pt x="42" y="204"/>
                  </a:lnTo>
                  <a:lnTo>
                    <a:pt x="42" y="203"/>
                  </a:lnTo>
                  <a:lnTo>
                    <a:pt x="42" y="203"/>
                  </a:lnTo>
                  <a:lnTo>
                    <a:pt x="42" y="201"/>
                  </a:lnTo>
                  <a:lnTo>
                    <a:pt x="42" y="200"/>
                  </a:lnTo>
                  <a:lnTo>
                    <a:pt x="42" y="199"/>
                  </a:lnTo>
                  <a:lnTo>
                    <a:pt x="43" y="198"/>
                  </a:lnTo>
                  <a:lnTo>
                    <a:pt x="44" y="196"/>
                  </a:lnTo>
                  <a:lnTo>
                    <a:pt x="44" y="195"/>
                  </a:lnTo>
                  <a:lnTo>
                    <a:pt x="44" y="194"/>
                  </a:lnTo>
                  <a:lnTo>
                    <a:pt x="45" y="193"/>
                  </a:lnTo>
                  <a:lnTo>
                    <a:pt x="44" y="193"/>
                  </a:lnTo>
                  <a:lnTo>
                    <a:pt x="44" y="191"/>
                  </a:lnTo>
                  <a:lnTo>
                    <a:pt x="45" y="190"/>
                  </a:lnTo>
                  <a:lnTo>
                    <a:pt x="45" y="190"/>
                  </a:lnTo>
                  <a:lnTo>
                    <a:pt x="45" y="189"/>
                  </a:lnTo>
                  <a:lnTo>
                    <a:pt x="46" y="188"/>
                  </a:lnTo>
                  <a:lnTo>
                    <a:pt x="46" y="187"/>
                  </a:lnTo>
                  <a:lnTo>
                    <a:pt x="46" y="186"/>
                  </a:lnTo>
                  <a:lnTo>
                    <a:pt x="47" y="185"/>
                  </a:lnTo>
                  <a:lnTo>
                    <a:pt x="47" y="185"/>
                  </a:lnTo>
                  <a:lnTo>
                    <a:pt x="47" y="183"/>
                  </a:lnTo>
                  <a:lnTo>
                    <a:pt x="47" y="182"/>
                  </a:lnTo>
                  <a:lnTo>
                    <a:pt x="47" y="182"/>
                  </a:lnTo>
                  <a:lnTo>
                    <a:pt x="47" y="180"/>
                  </a:lnTo>
                  <a:lnTo>
                    <a:pt x="48" y="180"/>
                  </a:lnTo>
                  <a:lnTo>
                    <a:pt x="48" y="178"/>
                  </a:lnTo>
                  <a:lnTo>
                    <a:pt x="48" y="177"/>
                  </a:lnTo>
                  <a:lnTo>
                    <a:pt x="49" y="177"/>
                  </a:lnTo>
                  <a:lnTo>
                    <a:pt x="49" y="177"/>
                  </a:lnTo>
                  <a:lnTo>
                    <a:pt x="48" y="176"/>
                  </a:lnTo>
                  <a:lnTo>
                    <a:pt x="47" y="176"/>
                  </a:lnTo>
                  <a:lnTo>
                    <a:pt x="47" y="174"/>
                  </a:lnTo>
                  <a:lnTo>
                    <a:pt x="44" y="173"/>
                  </a:lnTo>
                  <a:lnTo>
                    <a:pt x="42" y="172"/>
                  </a:lnTo>
                  <a:lnTo>
                    <a:pt x="41" y="172"/>
                  </a:lnTo>
                  <a:lnTo>
                    <a:pt x="39" y="172"/>
                  </a:lnTo>
                  <a:lnTo>
                    <a:pt x="35" y="188"/>
                  </a:lnTo>
                  <a:lnTo>
                    <a:pt x="34" y="188"/>
                  </a:lnTo>
                  <a:lnTo>
                    <a:pt x="31" y="198"/>
                  </a:lnTo>
                  <a:lnTo>
                    <a:pt x="29" y="197"/>
                  </a:lnTo>
                  <a:lnTo>
                    <a:pt x="32" y="184"/>
                  </a:lnTo>
                  <a:lnTo>
                    <a:pt x="31" y="179"/>
                  </a:lnTo>
                  <a:lnTo>
                    <a:pt x="33" y="178"/>
                  </a:lnTo>
                  <a:lnTo>
                    <a:pt x="32" y="174"/>
                  </a:lnTo>
                  <a:lnTo>
                    <a:pt x="39" y="170"/>
                  </a:lnTo>
                  <a:lnTo>
                    <a:pt x="40" y="162"/>
                  </a:lnTo>
                  <a:lnTo>
                    <a:pt x="24" y="159"/>
                  </a:lnTo>
                  <a:lnTo>
                    <a:pt x="22" y="172"/>
                  </a:lnTo>
                  <a:lnTo>
                    <a:pt x="22" y="173"/>
                  </a:lnTo>
                  <a:lnTo>
                    <a:pt x="23" y="174"/>
                  </a:lnTo>
                  <a:lnTo>
                    <a:pt x="23" y="174"/>
                  </a:lnTo>
                  <a:lnTo>
                    <a:pt x="24" y="174"/>
                  </a:lnTo>
                  <a:lnTo>
                    <a:pt x="24" y="175"/>
                  </a:lnTo>
                  <a:lnTo>
                    <a:pt x="26" y="175"/>
                  </a:lnTo>
                  <a:lnTo>
                    <a:pt x="26" y="176"/>
                  </a:lnTo>
                  <a:lnTo>
                    <a:pt x="27" y="176"/>
                  </a:lnTo>
                  <a:lnTo>
                    <a:pt x="27" y="177"/>
                  </a:lnTo>
                  <a:lnTo>
                    <a:pt x="27" y="177"/>
                  </a:lnTo>
                  <a:lnTo>
                    <a:pt x="27" y="178"/>
                  </a:lnTo>
                  <a:lnTo>
                    <a:pt x="27" y="179"/>
                  </a:lnTo>
                  <a:lnTo>
                    <a:pt x="26" y="179"/>
                  </a:lnTo>
                  <a:lnTo>
                    <a:pt x="27" y="180"/>
                  </a:lnTo>
                  <a:lnTo>
                    <a:pt x="27" y="180"/>
                  </a:lnTo>
                  <a:lnTo>
                    <a:pt x="27" y="181"/>
                  </a:lnTo>
                  <a:lnTo>
                    <a:pt x="27" y="182"/>
                  </a:lnTo>
                  <a:lnTo>
                    <a:pt x="27" y="182"/>
                  </a:lnTo>
                  <a:lnTo>
                    <a:pt x="27" y="183"/>
                  </a:lnTo>
                  <a:lnTo>
                    <a:pt x="26" y="183"/>
                  </a:lnTo>
                  <a:lnTo>
                    <a:pt x="26" y="185"/>
                  </a:lnTo>
                  <a:lnTo>
                    <a:pt x="27" y="185"/>
                  </a:lnTo>
                  <a:lnTo>
                    <a:pt x="26" y="186"/>
                  </a:lnTo>
                  <a:lnTo>
                    <a:pt x="27" y="187"/>
                  </a:lnTo>
                  <a:lnTo>
                    <a:pt x="24" y="187"/>
                  </a:lnTo>
                  <a:lnTo>
                    <a:pt x="18" y="187"/>
                  </a:lnTo>
                  <a:lnTo>
                    <a:pt x="0" y="191"/>
                  </a:lnTo>
                  <a:lnTo>
                    <a:pt x="0" y="189"/>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1" name="Freeform 21"/>
            <p:cNvSpPr>
              <a:spLocks/>
            </p:cNvSpPr>
            <p:nvPr/>
          </p:nvSpPr>
          <p:spPr bwMode="auto">
            <a:xfrm>
              <a:off x="1456096" y="1280895"/>
              <a:ext cx="229395" cy="274474"/>
            </a:xfrm>
            <a:custGeom>
              <a:avLst/>
              <a:gdLst/>
              <a:ahLst/>
              <a:cxnLst>
                <a:cxn ang="0">
                  <a:pos x="11" y="162"/>
                </a:cxn>
                <a:cxn ang="0">
                  <a:pos x="21" y="161"/>
                </a:cxn>
                <a:cxn ang="0">
                  <a:pos x="25" y="159"/>
                </a:cxn>
                <a:cxn ang="0">
                  <a:pos x="27" y="146"/>
                </a:cxn>
                <a:cxn ang="0">
                  <a:pos x="28" y="133"/>
                </a:cxn>
                <a:cxn ang="0">
                  <a:pos x="32" y="119"/>
                </a:cxn>
                <a:cxn ang="0">
                  <a:pos x="30" y="104"/>
                </a:cxn>
                <a:cxn ang="0">
                  <a:pos x="34" y="94"/>
                </a:cxn>
                <a:cxn ang="0">
                  <a:pos x="46" y="102"/>
                </a:cxn>
                <a:cxn ang="0">
                  <a:pos x="53" y="113"/>
                </a:cxn>
                <a:cxn ang="0">
                  <a:pos x="68" y="115"/>
                </a:cxn>
                <a:cxn ang="0">
                  <a:pos x="83" y="117"/>
                </a:cxn>
                <a:cxn ang="0">
                  <a:pos x="92" y="107"/>
                </a:cxn>
                <a:cxn ang="0">
                  <a:pos x="101" y="101"/>
                </a:cxn>
                <a:cxn ang="0">
                  <a:pos x="90" y="94"/>
                </a:cxn>
                <a:cxn ang="0">
                  <a:pos x="82" y="86"/>
                </a:cxn>
                <a:cxn ang="0">
                  <a:pos x="70" y="79"/>
                </a:cxn>
                <a:cxn ang="0">
                  <a:pos x="60" y="72"/>
                </a:cxn>
                <a:cxn ang="0">
                  <a:pos x="63" y="57"/>
                </a:cxn>
                <a:cxn ang="0">
                  <a:pos x="67" y="42"/>
                </a:cxn>
                <a:cxn ang="0">
                  <a:pos x="57" y="36"/>
                </a:cxn>
                <a:cxn ang="0">
                  <a:pos x="70" y="30"/>
                </a:cxn>
                <a:cxn ang="0">
                  <a:pos x="78" y="19"/>
                </a:cxn>
                <a:cxn ang="0">
                  <a:pos x="83" y="14"/>
                </a:cxn>
                <a:cxn ang="0">
                  <a:pos x="87" y="1"/>
                </a:cxn>
                <a:cxn ang="0">
                  <a:pos x="97" y="9"/>
                </a:cxn>
                <a:cxn ang="0">
                  <a:pos x="107" y="19"/>
                </a:cxn>
                <a:cxn ang="0">
                  <a:pos x="103" y="27"/>
                </a:cxn>
                <a:cxn ang="0">
                  <a:pos x="95" y="31"/>
                </a:cxn>
                <a:cxn ang="0">
                  <a:pos x="96" y="46"/>
                </a:cxn>
                <a:cxn ang="0">
                  <a:pos x="105" y="49"/>
                </a:cxn>
                <a:cxn ang="0">
                  <a:pos x="116" y="42"/>
                </a:cxn>
                <a:cxn ang="0">
                  <a:pos x="130" y="46"/>
                </a:cxn>
                <a:cxn ang="0">
                  <a:pos x="133" y="55"/>
                </a:cxn>
                <a:cxn ang="0">
                  <a:pos x="125" y="69"/>
                </a:cxn>
                <a:cxn ang="0">
                  <a:pos x="121" y="82"/>
                </a:cxn>
                <a:cxn ang="0">
                  <a:pos x="120" y="96"/>
                </a:cxn>
                <a:cxn ang="0">
                  <a:pos x="126" y="102"/>
                </a:cxn>
                <a:cxn ang="0">
                  <a:pos x="138" y="108"/>
                </a:cxn>
                <a:cxn ang="0">
                  <a:pos x="144" y="112"/>
                </a:cxn>
                <a:cxn ang="0">
                  <a:pos x="132" y="115"/>
                </a:cxn>
                <a:cxn ang="0">
                  <a:pos x="127" y="127"/>
                </a:cxn>
                <a:cxn ang="0">
                  <a:pos x="122" y="140"/>
                </a:cxn>
                <a:cxn ang="0">
                  <a:pos x="125" y="151"/>
                </a:cxn>
                <a:cxn ang="0">
                  <a:pos x="138" y="161"/>
                </a:cxn>
                <a:cxn ang="0">
                  <a:pos x="152" y="160"/>
                </a:cxn>
                <a:cxn ang="0">
                  <a:pos x="164" y="168"/>
                </a:cxn>
                <a:cxn ang="0">
                  <a:pos x="154" y="181"/>
                </a:cxn>
                <a:cxn ang="0">
                  <a:pos x="142" y="185"/>
                </a:cxn>
                <a:cxn ang="0">
                  <a:pos x="127" y="184"/>
                </a:cxn>
                <a:cxn ang="0">
                  <a:pos x="114" y="191"/>
                </a:cxn>
                <a:cxn ang="0">
                  <a:pos x="107" y="196"/>
                </a:cxn>
                <a:cxn ang="0">
                  <a:pos x="100" y="184"/>
                </a:cxn>
                <a:cxn ang="0">
                  <a:pos x="96" y="176"/>
                </a:cxn>
                <a:cxn ang="0">
                  <a:pos x="86" y="185"/>
                </a:cxn>
                <a:cxn ang="0">
                  <a:pos x="88" y="200"/>
                </a:cxn>
                <a:cxn ang="0">
                  <a:pos x="70" y="196"/>
                </a:cxn>
                <a:cxn ang="0">
                  <a:pos x="52" y="200"/>
                </a:cxn>
                <a:cxn ang="0">
                  <a:pos x="40" y="197"/>
                </a:cxn>
                <a:cxn ang="0">
                  <a:pos x="24" y="191"/>
                </a:cxn>
                <a:cxn ang="0">
                  <a:pos x="13" y="185"/>
                </a:cxn>
                <a:cxn ang="0">
                  <a:pos x="0" y="174"/>
                </a:cxn>
              </a:cxnLst>
              <a:rect l="0" t="0" r="r" b="b"/>
              <a:pathLst>
                <a:path w="164" h="205">
                  <a:moveTo>
                    <a:pt x="0" y="169"/>
                  </a:moveTo>
                  <a:lnTo>
                    <a:pt x="1" y="169"/>
                  </a:lnTo>
                  <a:lnTo>
                    <a:pt x="2" y="169"/>
                  </a:lnTo>
                  <a:lnTo>
                    <a:pt x="3" y="169"/>
                  </a:lnTo>
                  <a:lnTo>
                    <a:pt x="3" y="168"/>
                  </a:lnTo>
                  <a:lnTo>
                    <a:pt x="3" y="168"/>
                  </a:lnTo>
                  <a:lnTo>
                    <a:pt x="3" y="167"/>
                  </a:lnTo>
                  <a:lnTo>
                    <a:pt x="4" y="167"/>
                  </a:lnTo>
                  <a:lnTo>
                    <a:pt x="5" y="167"/>
                  </a:lnTo>
                  <a:lnTo>
                    <a:pt x="6" y="167"/>
                  </a:lnTo>
                  <a:lnTo>
                    <a:pt x="6" y="166"/>
                  </a:lnTo>
                  <a:lnTo>
                    <a:pt x="6" y="166"/>
                  </a:lnTo>
                  <a:lnTo>
                    <a:pt x="7" y="166"/>
                  </a:lnTo>
                  <a:lnTo>
                    <a:pt x="8" y="166"/>
                  </a:lnTo>
                  <a:lnTo>
                    <a:pt x="8" y="166"/>
                  </a:lnTo>
                  <a:lnTo>
                    <a:pt x="8" y="166"/>
                  </a:lnTo>
                  <a:lnTo>
                    <a:pt x="8" y="165"/>
                  </a:lnTo>
                  <a:lnTo>
                    <a:pt x="8" y="164"/>
                  </a:lnTo>
                  <a:lnTo>
                    <a:pt x="9" y="164"/>
                  </a:lnTo>
                  <a:lnTo>
                    <a:pt x="10" y="164"/>
                  </a:lnTo>
                  <a:lnTo>
                    <a:pt x="10" y="163"/>
                  </a:lnTo>
                  <a:lnTo>
                    <a:pt x="11" y="163"/>
                  </a:lnTo>
                  <a:lnTo>
                    <a:pt x="11" y="162"/>
                  </a:lnTo>
                  <a:lnTo>
                    <a:pt x="11" y="162"/>
                  </a:lnTo>
                  <a:lnTo>
                    <a:pt x="12" y="162"/>
                  </a:lnTo>
                  <a:lnTo>
                    <a:pt x="13" y="161"/>
                  </a:lnTo>
                  <a:lnTo>
                    <a:pt x="13" y="161"/>
                  </a:lnTo>
                  <a:lnTo>
                    <a:pt x="13" y="161"/>
                  </a:lnTo>
                  <a:lnTo>
                    <a:pt x="14" y="161"/>
                  </a:lnTo>
                  <a:lnTo>
                    <a:pt x="14" y="160"/>
                  </a:lnTo>
                  <a:lnTo>
                    <a:pt x="15" y="159"/>
                  </a:lnTo>
                  <a:lnTo>
                    <a:pt x="15" y="159"/>
                  </a:lnTo>
                  <a:lnTo>
                    <a:pt x="16" y="159"/>
                  </a:lnTo>
                  <a:lnTo>
                    <a:pt x="16" y="158"/>
                  </a:lnTo>
                  <a:lnTo>
                    <a:pt x="16" y="158"/>
                  </a:lnTo>
                  <a:lnTo>
                    <a:pt x="17" y="158"/>
                  </a:lnTo>
                  <a:lnTo>
                    <a:pt x="17" y="159"/>
                  </a:lnTo>
                  <a:lnTo>
                    <a:pt x="18" y="159"/>
                  </a:lnTo>
                  <a:lnTo>
                    <a:pt x="19" y="159"/>
                  </a:lnTo>
                  <a:lnTo>
                    <a:pt x="19" y="159"/>
                  </a:lnTo>
                  <a:lnTo>
                    <a:pt x="19" y="160"/>
                  </a:lnTo>
                  <a:lnTo>
                    <a:pt x="19" y="160"/>
                  </a:lnTo>
                  <a:lnTo>
                    <a:pt x="20" y="160"/>
                  </a:lnTo>
                  <a:lnTo>
                    <a:pt x="20" y="161"/>
                  </a:lnTo>
                  <a:lnTo>
                    <a:pt x="21" y="161"/>
                  </a:lnTo>
                  <a:lnTo>
                    <a:pt x="21" y="161"/>
                  </a:lnTo>
                  <a:lnTo>
                    <a:pt x="21" y="161"/>
                  </a:lnTo>
                  <a:lnTo>
                    <a:pt x="21" y="162"/>
                  </a:lnTo>
                  <a:lnTo>
                    <a:pt x="22" y="163"/>
                  </a:lnTo>
                  <a:lnTo>
                    <a:pt x="22" y="164"/>
                  </a:lnTo>
                  <a:lnTo>
                    <a:pt x="23" y="164"/>
                  </a:lnTo>
                  <a:lnTo>
                    <a:pt x="23" y="165"/>
                  </a:lnTo>
                  <a:lnTo>
                    <a:pt x="24" y="165"/>
                  </a:lnTo>
                  <a:lnTo>
                    <a:pt x="24" y="166"/>
                  </a:lnTo>
                  <a:lnTo>
                    <a:pt x="24" y="166"/>
                  </a:lnTo>
                  <a:lnTo>
                    <a:pt x="25" y="166"/>
                  </a:lnTo>
                  <a:lnTo>
                    <a:pt x="26" y="166"/>
                  </a:lnTo>
                  <a:lnTo>
                    <a:pt x="26" y="165"/>
                  </a:lnTo>
                  <a:lnTo>
                    <a:pt x="25" y="165"/>
                  </a:lnTo>
                  <a:lnTo>
                    <a:pt x="25" y="164"/>
                  </a:lnTo>
                  <a:lnTo>
                    <a:pt x="25" y="164"/>
                  </a:lnTo>
                  <a:lnTo>
                    <a:pt x="25" y="163"/>
                  </a:lnTo>
                  <a:lnTo>
                    <a:pt x="25" y="162"/>
                  </a:lnTo>
                  <a:lnTo>
                    <a:pt x="25" y="161"/>
                  </a:lnTo>
                  <a:lnTo>
                    <a:pt x="25" y="161"/>
                  </a:lnTo>
                  <a:lnTo>
                    <a:pt x="25" y="160"/>
                  </a:lnTo>
                  <a:lnTo>
                    <a:pt x="25" y="159"/>
                  </a:lnTo>
                  <a:lnTo>
                    <a:pt x="26" y="159"/>
                  </a:lnTo>
                  <a:lnTo>
                    <a:pt x="25" y="159"/>
                  </a:lnTo>
                  <a:lnTo>
                    <a:pt x="25" y="158"/>
                  </a:lnTo>
                  <a:lnTo>
                    <a:pt x="25" y="157"/>
                  </a:lnTo>
                  <a:lnTo>
                    <a:pt x="25" y="156"/>
                  </a:lnTo>
                  <a:lnTo>
                    <a:pt x="25" y="156"/>
                  </a:lnTo>
                  <a:lnTo>
                    <a:pt x="25" y="155"/>
                  </a:lnTo>
                  <a:lnTo>
                    <a:pt x="25" y="154"/>
                  </a:lnTo>
                  <a:lnTo>
                    <a:pt x="25" y="153"/>
                  </a:lnTo>
                  <a:lnTo>
                    <a:pt x="24" y="153"/>
                  </a:lnTo>
                  <a:lnTo>
                    <a:pt x="24" y="153"/>
                  </a:lnTo>
                  <a:lnTo>
                    <a:pt x="24" y="152"/>
                  </a:lnTo>
                  <a:lnTo>
                    <a:pt x="24" y="151"/>
                  </a:lnTo>
                  <a:lnTo>
                    <a:pt x="24" y="151"/>
                  </a:lnTo>
                  <a:lnTo>
                    <a:pt x="24" y="150"/>
                  </a:lnTo>
                  <a:lnTo>
                    <a:pt x="24" y="149"/>
                  </a:lnTo>
                  <a:lnTo>
                    <a:pt x="25" y="149"/>
                  </a:lnTo>
                  <a:lnTo>
                    <a:pt x="26" y="149"/>
                  </a:lnTo>
                  <a:lnTo>
                    <a:pt x="26" y="149"/>
                  </a:lnTo>
                  <a:lnTo>
                    <a:pt x="27" y="149"/>
                  </a:lnTo>
                  <a:lnTo>
                    <a:pt x="28" y="148"/>
                  </a:lnTo>
                  <a:lnTo>
                    <a:pt x="28" y="148"/>
                  </a:lnTo>
                  <a:lnTo>
                    <a:pt x="28" y="147"/>
                  </a:lnTo>
                  <a:lnTo>
                    <a:pt x="28" y="146"/>
                  </a:lnTo>
                  <a:lnTo>
                    <a:pt x="27" y="146"/>
                  </a:lnTo>
                  <a:lnTo>
                    <a:pt x="27" y="145"/>
                  </a:lnTo>
                  <a:lnTo>
                    <a:pt x="26" y="145"/>
                  </a:lnTo>
                  <a:lnTo>
                    <a:pt x="26" y="144"/>
                  </a:lnTo>
                  <a:lnTo>
                    <a:pt x="25" y="144"/>
                  </a:lnTo>
                  <a:lnTo>
                    <a:pt x="25" y="143"/>
                  </a:lnTo>
                  <a:lnTo>
                    <a:pt x="24" y="143"/>
                  </a:lnTo>
                  <a:lnTo>
                    <a:pt x="24" y="143"/>
                  </a:lnTo>
                  <a:lnTo>
                    <a:pt x="23" y="143"/>
                  </a:lnTo>
                  <a:lnTo>
                    <a:pt x="24" y="142"/>
                  </a:lnTo>
                  <a:lnTo>
                    <a:pt x="24" y="141"/>
                  </a:lnTo>
                  <a:lnTo>
                    <a:pt x="24" y="140"/>
                  </a:lnTo>
                  <a:lnTo>
                    <a:pt x="24" y="140"/>
                  </a:lnTo>
                  <a:lnTo>
                    <a:pt x="24" y="140"/>
                  </a:lnTo>
                  <a:lnTo>
                    <a:pt x="24" y="139"/>
                  </a:lnTo>
                  <a:lnTo>
                    <a:pt x="25" y="139"/>
                  </a:lnTo>
                  <a:lnTo>
                    <a:pt x="25" y="138"/>
                  </a:lnTo>
                  <a:lnTo>
                    <a:pt x="26" y="138"/>
                  </a:lnTo>
                  <a:lnTo>
                    <a:pt x="26" y="137"/>
                  </a:lnTo>
                  <a:lnTo>
                    <a:pt x="26" y="136"/>
                  </a:lnTo>
                  <a:lnTo>
                    <a:pt x="27" y="135"/>
                  </a:lnTo>
                  <a:lnTo>
                    <a:pt x="27" y="135"/>
                  </a:lnTo>
                  <a:lnTo>
                    <a:pt x="28" y="134"/>
                  </a:lnTo>
                  <a:lnTo>
                    <a:pt x="28" y="133"/>
                  </a:lnTo>
                  <a:lnTo>
                    <a:pt x="29" y="133"/>
                  </a:lnTo>
                  <a:lnTo>
                    <a:pt x="29" y="132"/>
                  </a:lnTo>
                  <a:lnTo>
                    <a:pt x="29" y="131"/>
                  </a:lnTo>
                  <a:lnTo>
                    <a:pt x="29" y="130"/>
                  </a:lnTo>
                  <a:lnTo>
                    <a:pt x="30" y="130"/>
                  </a:lnTo>
                  <a:lnTo>
                    <a:pt x="30" y="129"/>
                  </a:lnTo>
                  <a:lnTo>
                    <a:pt x="31" y="129"/>
                  </a:lnTo>
                  <a:lnTo>
                    <a:pt x="31" y="128"/>
                  </a:lnTo>
                  <a:lnTo>
                    <a:pt x="31" y="127"/>
                  </a:lnTo>
                  <a:lnTo>
                    <a:pt x="32" y="127"/>
                  </a:lnTo>
                  <a:lnTo>
                    <a:pt x="32" y="126"/>
                  </a:lnTo>
                  <a:lnTo>
                    <a:pt x="32" y="125"/>
                  </a:lnTo>
                  <a:lnTo>
                    <a:pt x="32" y="125"/>
                  </a:lnTo>
                  <a:lnTo>
                    <a:pt x="32" y="124"/>
                  </a:lnTo>
                  <a:lnTo>
                    <a:pt x="32" y="123"/>
                  </a:lnTo>
                  <a:lnTo>
                    <a:pt x="32" y="123"/>
                  </a:lnTo>
                  <a:lnTo>
                    <a:pt x="32" y="122"/>
                  </a:lnTo>
                  <a:lnTo>
                    <a:pt x="32" y="122"/>
                  </a:lnTo>
                  <a:lnTo>
                    <a:pt x="32" y="122"/>
                  </a:lnTo>
                  <a:lnTo>
                    <a:pt x="32" y="121"/>
                  </a:lnTo>
                  <a:lnTo>
                    <a:pt x="32" y="120"/>
                  </a:lnTo>
                  <a:lnTo>
                    <a:pt x="32" y="120"/>
                  </a:lnTo>
                  <a:lnTo>
                    <a:pt x="32" y="119"/>
                  </a:lnTo>
                  <a:lnTo>
                    <a:pt x="32" y="118"/>
                  </a:lnTo>
                  <a:lnTo>
                    <a:pt x="32" y="117"/>
                  </a:lnTo>
                  <a:lnTo>
                    <a:pt x="32" y="117"/>
                  </a:lnTo>
                  <a:lnTo>
                    <a:pt x="32" y="116"/>
                  </a:lnTo>
                  <a:lnTo>
                    <a:pt x="32" y="115"/>
                  </a:lnTo>
                  <a:lnTo>
                    <a:pt x="32" y="114"/>
                  </a:lnTo>
                  <a:lnTo>
                    <a:pt x="31" y="114"/>
                  </a:lnTo>
                  <a:lnTo>
                    <a:pt x="31" y="113"/>
                  </a:lnTo>
                  <a:lnTo>
                    <a:pt x="31" y="112"/>
                  </a:lnTo>
                  <a:lnTo>
                    <a:pt x="31" y="112"/>
                  </a:lnTo>
                  <a:lnTo>
                    <a:pt x="31" y="111"/>
                  </a:lnTo>
                  <a:lnTo>
                    <a:pt x="31" y="110"/>
                  </a:lnTo>
                  <a:lnTo>
                    <a:pt x="31" y="109"/>
                  </a:lnTo>
                  <a:lnTo>
                    <a:pt x="31" y="109"/>
                  </a:lnTo>
                  <a:lnTo>
                    <a:pt x="31" y="108"/>
                  </a:lnTo>
                  <a:lnTo>
                    <a:pt x="32" y="108"/>
                  </a:lnTo>
                  <a:lnTo>
                    <a:pt x="32" y="107"/>
                  </a:lnTo>
                  <a:lnTo>
                    <a:pt x="32" y="107"/>
                  </a:lnTo>
                  <a:lnTo>
                    <a:pt x="31" y="107"/>
                  </a:lnTo>
                  <a:lnTo>
                    <a:pt x="31" y="106"/>
                  </a:lnTo>
                  <a:lnTo>
                    <a:pt x="31" y="105"/>
                  </a:lnTo>
                  <a:lnTo>
                    <a:pt x="31" y="104"/>
                  </a:lnTo>
                  <a:lnTo>
                    <a:pt x="30" y="104"/>
                  </a:lnTo>
                  <a:lnTo>
                    <a:pt x="30" y="103"/>
                  </a:lnTo>
                  <a:lnTo>
                    <a:pt x="30" y="102"/>
                  </a:lnTo>
                  <a:lnTo>
                    <a:pt x="30" y="101"/>
                  </a:lnTo>
                  <a:lnTo>
                    <a:pt x="29" y="100"/>
                  </a:lnTo>
                  <a:lnTo>
                    <a:pt x="30" y="100"/>
                  </a:lnTo>
                  <a:lnTo>
                    <a:pt x="30" y="99"/>
                  </a:lnTo>
                  <a:lnTo>
                    <a:pt x="30" y="99"/>
                  </a:lnTo>
                  <a:lnTo>
                    <a:pt x="30" y="98"/>
                  </a:lnTo>
                  <a:lnTo>
                    <a:pt x="31" y="98"/>
                  </a:lnTo>
                  <a:lnTo>
                    <a:pt x="31" y="97"/>
                  </a:lnTo>
                  <a:lnTo>
                    <a:pt x="31" y="96"/>
                  </a:lnTo>
                  <a:lnTo>
                    <a:pt x="31" y="96"/>
                  </a:lnTo>
                  <a:lnTo>
                    <a:pt x="31" y="95"/>
                  </a:lnTo>
                  <a:lnTo>
                    <a:pt x="31" y="94"/>
                  </a:lnTo>
                  <a:lnTo>
                    <a:pt x="31" y="94"/>
                  </a:lnTo>
                  <a:lnTo>
                    <a:pt x="31" y="93"/>
                  </a:lnTo>
                  <a:lnTo>
                    <a:pt x="32" y="93"/>
                  </a:lnTo>
                  <a:lnTo>
                    <a:pt x="32" y="93"/>
                  </a:lnTo>
                  <a:lnTo>
                    <a:pt x="32" y="94"/>
                  </a:lnTo>
                  <a:lnTo>
                    <a:pt x="33" y="94"/>
                  </a:lnTo>
                  <a:lnTo>
                    <a:pt x="33" y="94"/>
                  </a:lnTo>
                  <a:lnTo>
                    <a:pt x="34" y="94"/>
                  </a:lnTo>
                  <a:lnTo>
                    <a:pt x="34" y="94"/>
                  </a:lnTo>
                  <a:lnTo>
                    <a:pt x="35" y="94"/>
                  </a:lnTo>
                  <a:lnTo>
                    <a:pt x="36" y="94"/>
                  </a:lnTo>
                  <a:lnTo>
                    <a:pt x="37" y="94"/>
                  </a:lnTo>
                  <a:lnTo>
                    <a:pt x="37" y="94"/>
                  </a:lnTo>
                  <a:lnTo>
                    <a:pt x="38" y="94"/>
                  </a:lnTo>
                  <a:lnTo>
                    <a:pt x="39" y="94"/>
                  </a:lnTo>
                  <a:lnTo>
                    <a:pt x="39" y="94"/>
                  </a:lnTo>
                  <a:lnTo>
                    <a:pt x="40" y="94"/>
                  </a:lnTo>
                  <a:lnTo>
                    <a:pt x="40" y="95"/>
                  </a:lnTo>
                  <a:lnTo>
                    <a:pt x="41" y="95"/>
                  </a:lnTo>
                  <a:lnTo>
                    <a:pt x="41" y="96"/>
                  </a:lnTo>
                  <a:lnTo>
                    <a:pt x="42" y="96"/>
                  </a:lnTo>
                  <a:lnTo>
                    <a:pt x="42" y="97"/>
                  </a:lnTo>
                  <a:lnTo>
                    <a:pt x="42" y="97"/>
                  </a:lnTo>
                  <a:lnTo>
                    <a:pt x="42" y="99"/>
                  </a:lnTo>
                  <a:lnTo>
                    <a:pt x="43" y="99"/>
                  </a:lnTo>
                  <a:lnTo>
                    <a:pt x="44" y="100"/>
                  </a:lnTo>
                  <a:lnTo>
                    <a:pt x="44" y="101"/>
                  </a:lnTo>
                  <a:lnTo>
                    <a:pt x="44" y="101"/>
                  </a:lnTo>
                  <a:lnTo>
                    <a:pt x="44" y="101"/>
                  </a:lnTo>
                  <a:lnTo>
                    <a:pt x="45" y="101"/>
                  </a:lnTo>
                  <a:lnTo>
                    <a:pt x="45" y="102"/>
                  </a:lnTo>
                  <a:lnTo>
                    <a:pt x="46" y="102"/>
                  </a:lnTo>
                  <a:lnTo>
                    <a:pt x="46" y="103"/>
                  </a:lnTo>
                  <a:lnTo>
                    <a:pt x="46" y="104"/>
                  </a:lnTo>
                  <a:lnTo>
                    <a:pt x="47" y="104"/>
                  </a:lnTo>
                  <a:lnTo>
                    <a:pt x="47" y="104"/>
                  </a:lnTo>
                  <a:lnTo>
                    <a:pt x="47" y="105"/>
                  </a:lnTo>
                  <a:lnTo>
                    <a:pt x="47" y="106"/>
                  </a:lnTo>
                  <a:lnTo>
                    <a:pt x="48" y="106"/>
                  </a:lnTo>
                  <a:lnTo>
                    <a:pt x="48" y="107"/>
                  </a:lnTo>
                  <a:lnTo>
                    <a:pt x="49" y="107"/>
                  </a:lnTo>
                  <a:lnTo>
                    <a:pt x="49" y="107"/>
                  </a:lnTo>
                  <a:lnTo>
                    <a:pt x="50" y="107"/>
                  </a:lnTo>
                  <a:lnTo>
                    <a:pt x="50" y="108"/>
                  </a:lnTo>
                  <a:lnTo>
                    <a:pt x="50" y="109"/>
                  </a:lnTo>
                  <a:lnTo>
                    <a:pt x="50" y="109"/>
                  </a:lnTo>
                  <a:lnTo>
                    <a:pt x="51" y="109"/>
                  </a:lnTo>
                  <a:lnTo>
                    <a:pt x="51" y="110"/>
                  </a:lnTo>
                  <a:lnTo>
                    <a:pt x="51" y="111"/>
                  </a:lnTo>
                  <a:lnTo>
                    <a:pt x="52" y="111"/>
                  </a:lnTo>
                  <a:lnTo>
                    <a:pt x="52" y="112"/>
                  </a:lnTo>
                  <a:lnTo>
                    <a:pt x="52" y="112"/>
                  </a:lnTo>
                  <a:lnTo>
                    <a:pt x="52" y="112"/>
                  </a:lnTo>
                  <a:lnTo>
                    <a:pt x="53" y="112"/>
                  </a:lnTo>
                  <a:lnTo>
                    <a:pt x="53" y="113"/>
                  </a:lnTo>
                  <a:lnTo>
                    <a:pt x="54" y="113"/>
                  </a:lnTo>
                  <a:lnTo>
                    <a:pt x="55" y="114"/>
                  </a:lnTo>
                  <a:lnTo>
                    <a:pt x="55" y="114"/>
                  </a:lnTo>
                  <a:lnTo>
                    <a:pt x="56" y="114"/>
                  </a:lnTo>
                  <a:lnTo>
                    <a:pt x="57" y="115"/>
                  </a:lnTo>
                  <a:lnTo>
                    <a:pt x="60" y="116"/>
                  </a:lnTo>
                  <a:lnTo>
                    <a:pt x="60" y="117"/>
                  </a:lnTo>
                  <a:lnTo>
                    <a:pt x="60" y="117"/>
                  </a:lnTo>
                  <a:lnTo>
                    <a:pt x="61" y="117"/>
                  </a:lnTo>
                  <a:lnTo>
                    <a:pt x="62" y="117"/>
                  </a:lnTo>
                  <a:lnTo>
                    <a:pt x="62" y="117"/>
                  </a:lnTo>
                  <a:lnTo>
                    <a:pt x="63" y="117"/>
                  </a:lnTo>
                  <a:lnTo>
                    <a:pt x="63" y="118"/>
                  </a:lnTo>
                  <a:lnTo>
                    <a:pt x="63" y="119"/>
                  </a:lnTo>
                  <a:lnTo>
                    <a:pt x="64" y="119"/>
                  </a:lnTo>
                  <a:lnTo>
                    <a:pt x="64" y="118"/>
                  </a:lnTo>
                  <a:lnTo>
                    <a:pt x="65" y="118"/>
                  </a:lnTo>
                  <a:lnTo>
                    <a:pt x="65" y="117"/>
                  </a:lnTo>
                  <a:lnTo>
                    <a:pt x="66" y="117"/>
                  </a:lnTo>
                  <a:lnTo>
                    <a:pt x="67" y="117"/>
                  </a:lnTo>
                  <a:lnTo>
                    <a:pt x="68" y="116"/>
                  </a:lnTo>
                  <a:lnTo>
                    <a:pt x="68" y="116"/>
                  </a:lnTo>
                  <a:lnTo>
                    <a:pt x="68" y="115"/>
                  </a:lnTo>
                  <a:lnTo>
                    <a:pt x="69" y="115"/>
                  </a:lnTo>
                  <a:lnTo>
                    <a:pt x="70" y="114"/>
                  </a:lnTo>
                  <a:lnTo>
                    <a:pt x="70" y="114"/>
                  </a:lnTo>
                  <a:lnTo>
                    <a:pt x="74" y="110"/>
                  </a:lnTo>
                  <a:lnTo>
                    <a:pt x="75" y="110"/>
                  </a:lnTo>
                  <a:lnTo>
                    <a:pt x="76" y="110"/>
                  </a:lnTo>
                  <a:lnTo>
                    <a:pt x="76" y="111"/>
                  </a:lnTo>
                  <a:lnTo>
                    <a:pt x="76" y="112"/>
                  </a:lnTo>
                  <a:lnTo>
                    <a:pt x="77" y="112"/>
                  </a:lnTo>
                  <a:lnTo>
                    <a:pt x="78" y="113"/>
                  </a:lnTo>
                  <a:lnTo>
                    <a:pt x="78" y="113"/>
                  </a:lnTo>
                  <a:lnTo>
                    <a:pt x="78" y="114"/>
                  </a:lnTo>
                  <a:lnTo>
                    <a:pt x="79" y="114"/>
                  </a:lnTo>
                  <a:lnTo>
                    <a:pt x="80" y="114"/>
                  </a:lnTo>
                  <a:lnTo>
                    <a:pt x="80" y="114"/>
                  </a:lnTo>
                  <a:lnTo>
                    <a:pt x="81" y="114"/>
                  </a:lnTo>
                  <a:lnTo>
                    <a:pt x="81" y="115"/>
                  </a:lnTo>
                  <a:lnTo>
                    <a:pt x="81" y="115"/>
                  </a:lnTo>
                  <a:lnTo>
                    <a:pt x="81" y="116"/>
                  </a:lnTo>
                  <a:lnTo>
                    <a:pt x="82" y="116"/>
                  </a:lnTo>
                  <a:lnTo>
                    <a:pt x="82" y="117"/>
                  </a:lnTo>
                  <a:lnTo>
                    <a:pt x="83" y="117"/>
                  </a:lnTo>
                  <a:lnTo>
                    <a:pt x="83" y="117"/>
                  </a:lnTo>
                  <a:lnTo>
                    <a:pt x="84" y="117"/>
                  </a:lnTo>
                  <a:lnTo>
                    <a:pt x="85" y="116"/>
                  </a:lnTo>
                  <a:lnTo>
                    <a:pt x="85" y="115"/>
                  </a:lnTo>
                  <a:lnTo>
                    <a:pt x="85" y="114"/>
                  </a:lnTo>
                  <a:lnTo>
                    <a:pt x="86" y="114"/>
                  </a:lnTo>
                  <a:lnTo>
                    <a:pt x="86" y="113"/>
                  </a:lnTo>
                  <a:lnTo>
                    <a:pt x="86" y="112"/>
                  </a:lnTo>
                  <a:lnTo>
                    <a:pt x="87" y="112"/>
                  </a:lnTo>
                  <a:lnTo>
                    <a:pt x="87" y="111"/>
                  </a:lnTo>
                  <a:lnTo>
                    <a:pt x="86" y="110"/>
                  </a:lnTo>
                  <a:lnTo>
                    <a:pt x="87" y="109"/>
                  </a:lnTo>
                  <a:lnTo>
                    <a:pt x="86" y="109"/>
                  </a:lnTo>
                  <a:lnTo>
                    <a:pt x="86" y="108"/>
                  </a:lnTo>
                  <a:lnTo>
                    <a:pt x="86" y="107"/>
                  </a:lnTo>
                  <a:lnTo>
                    <a:pt x="87" y="107"/>
                  </a:lnTo>
                  <a:lnTo>
                    <a:pt x="87" y="107"/>
                  </a:lnTo>
                  <a:lnTo>
                    <a:pt x="88" y="107"/>
                  </a:lnTo>
                  <a:lnTo>
                    <a:pt x="89" y="106"/>
                  </a:lnTo>
                  <a:lnTo>
                    <a:pt x="89" y="107"/>
                  </a:lnTo>
                  <a:lnTo>
                    <a:pt x="90" y="107"/>
                  </a:lnTo>
                  <a:lnTo>
                    <a:pt x="91" y="107"/>
                  </a:lnTo>
                  <a:lnTo>
                    <a:pt x="91" y="107"/>
                  </a:lnTo>
                  <a:lnTo>
                    <a:pt x="92" y="107"/>
                  </a:lnTo>
                  <a:lnTo>
                    <a:pt x="93" y="108"/>
                  </a:lnTo>
                  <a:lnTo>
                    <a:pt x="93" y="107"/>
                  </a:lnTo>
                  <a:lnTo>
                    <a:pt x="94" y="107"/>
                  </a:lnTo>
                  <a:lnTo>
                    <a:pt x="94" y="107"/>
                  </a:lnTo>
                  <a:lnTo>
                    <a:pt x="95" y="107"/>
                  </a:lnTo>
                  <a:lnTo>
                    <a:pt x="96" y="107"/>
                  </a:lnTo>
                  <a:lnTo>
                    <a:pt x="96" y="107"/>
                  </a:lnTo>
                  <a:lnTo>
                    <a:pt x="97" y="107"/>
                  </a:lnTo>
                  <a:lnTo>
                    <a:pt x="98" y="107"/>
                  </a:lnTo>
                  <a:lnTo>
                    <a:pt x="99" y="107"/>
                  </a:lnTo>
                  <a:lnTo>
                    <a:pt x="99" y="107"/>
                  </a:lnTo>
                  <a:lnTo>
                    <a:pt x="100" y="107"/>
                  </a:lnTo>
                  <a:lnTo>
                    <a:pt x="101" y="107"/>
                  </a:lnTo>
                  <a:lnTo>
                    <a:pt x="101" y="106"/>
                  </a:lnTo>
                  <a:lnTo>
                    <a:pt x="101" y="106"/>
                  </a:lnTo>
                  <a:lnTo>
                    <a:pt x="102" y="106"/>
                  </a:lnTo>
                  <a:lnTo>
                    <a:pt x="102" y="105"/>
                  </a:lnTo>
                  <a:lnTo>
                    <a:pt x="103" y="104"/>
                  </a:lnTo>
                  <a:lnTo>
                    <a:pt x="103" y="104"/>
                  </a:lnTo>
                  <a:lnTo>
                    <a:pt x="102" y="103"/>
                  </a:lnTo>
                  <a:lnTo>
                    <a:pt x="102" y="102"/>
                  </a:lnTo>
                  <a:lnTo>
                    <a:pt x="101" y="102"/>
                  </a:lnTo>
                  <a:lnTo>
                    <a:pt x="101" y="101"/>
                  </a:lnTo>
                  <a:lnTo>
                    <a:pt x="100" y="101"/>
                  </a:lnTo>
                  <a:lnTo>
                    <a:pt x="99" y="101"/>
                  </a:lnTo>
                  <a:lnTo>
                    <a:pt x="99" y="101"/>
                  </a:lnTo>
                  <a:lnTo>
                    <a:pt x="98" y="100"/>
                  </a:lnTo>
                  <a:lnTo>
                    <a:pt x="97" y="100"/>
                  </a:lnTo>
                  <a:lnTo>
                    <a:pt x="97" y="99"/>
                  </a:lnTo>
                  <a:lnTo>
                    <a:pt x="96" y="99"/>
                  </a:lnTo>
                  <a:lnTo>
                    <a:pt x="96" y="98"/>
                  </a:lnTo>
                  <a:lnTo>
                    <a:pt x="96" y="98"/>
                  </a:lnTo>
                  <a:lnTo>
                    <a:pt x="96" y="97"/>
                  </a:lnTo>
                  <a:lnTo>
                    <a:pt x="96" y="96"/>
                  </a:lnTo>
                  <a:lnTo>
                    <a:pt x="95" y="96"/>
                  </a:lnTo>
                  <a:lnTo>
                    <a:pt x="95" y="96"/>
                  </a:lnTo>
                  <a:lnTo>
                    <a:pt x="94" y="96"/>
                  </a:lnTo>
                  <a:lnTo>
                    <a:pt x="94" y="95"/>
                  </a:lnTo>
                  <a:lnTo>
                    <a:pt x="94" y="95"/>
                  </a:lnTo>
                  <a:lnTo>
                    <a:pt x="94" y="94"/>
                  </a:lnTo>
                  <a:lnTo>
                    <a:pt x="93" y="94"/>
                  </a:lnTo>
                  <a:lnTo>
                    <a:pt x="92" y="94"/>
                  </a:lnTo>
                  <a:lnTo>
                    <a:pt x="91" y="94"/>
                  </a:lnTo>
                  <a:lnTo>
                    <a:pt x="91" y="94"/>
                  </a:lnTo>
                  <a:lnTo>
                    <a:pt x="91" y="94"/>
                  </a:lnTo>
                  <a:lnTo>
                    <a:pt x="90" y="94"/>
                  </a:lnTo>
                  <a:lnTo>
                    <a:pt x="89" y="94"/>
                  </a:lnTo>
                  <a:lnTo>
                    <a:pt x="89" y="95"/>
                  </a:lnTo>
                  <a:lnTo>
                    <a:pt x="89" y="94"/>
                  </a:lnTo>
                  <a:lnTo>
                    <a:pt x="88" y="95"/>
                  </a:lnTo>
                  <a:lnTo>
                    <a:pt x="87" y="95"/>
                  </a:lnTo>
                  <a:lnTo>
                    <a:pt x="87" y="94"/>
                  </a:lnTo>
                  <a:lnTo>
                    <a:pt x="87" y="94"/>
                  </a:lnTo>
                  <a:lnTo>
                    <a:pt x="86" y="94"/>
                  </a:lnTo>
                  <a:lnTo>
                    <a:pt x="86" y="93"/>
                  </a:lnTo>
                  <a:lnTo>
                    <a:pt x="86" y="93"/>
                  </a:lnTo>
                  <a:lnTo>
                    <a:pt x="86" y="92"/>
                  </a:lnTo>
                  <a:lnTo>
                    <a:pt x="85" y="92"/>
                  </a:lnTo>
                  <a:lnTo>
                    <a:pt x="85" y="91"/>
                  </a:lnTo>
                  <a:lnTo>
                    <a:pt x="85" y="91"/>
                  </a:lnTo>
                  <a:lnTo>
                    <a:pt x="86" y="91"/>
                  </a:lnTo>
                  <a:lnTo>
                    <a:pt x="86" y="90"/>
                  </a:lnTo>
                  <a:lnTo>
                    <a:pt x="86" y="89"/>
                  </a:lnTo>
                  <a:lnTo>
                    <a:pt x="86" y="88"/>
                  </a:lnTo>
                  <a:lnTo>
                    <a:pt x="85" y="88"/>
                  </a:lnTo>
                  <a:lnTo>
                    <a:pt x="84" y="88"/>
                  </a:lnTo>
                  <a:lnTo>
                    <a:pt x="83" y="87"/>
                  </a:lnTo>
                  <a:lnTo>
                    <a:pt x="83" y="86"/>
                  </a:lnTo>
                  <a:lnTo>
                    <a:pt x="82" y="86"/>
                  </a:lnTo>
                  <a:lnTo>
                    <a:pt x="82" y="86"/>
                  </a:lnTo>
                  <a:lnTo>
                    <a:pt x="81" y="85"/>
                  </a:lnTo>
                  <a:lnTo>
                    <a:pt x="81" y="84"/>
                  </a:lnTo>
                  <a:lnTo>
                    <a:pt x="80" y="84"/>
                  </a:lnTo>
                  <a:lnTo>
                    <a:pt x="79" y="83"/>
                  </a:lnTo>
                  <a:lnTo>
                    <a:pt x="78" y="83"/>
                  </a:lnTo>
                  <a:lnTo>
                    <a:pt x="78" y="83"/>
                  </a:lnTo>
                  <a:lnTo>
                    <a:pt x="77" y="83"/>
                  </a:lnTo>
                  <a:lnTo>
                    <a:pt x="76" y="83"/>
                  </a:lnTo>
                  <a:lnTo>
                    <a:pt x="76" y="82"/>
                  </a:lnTo>
                  <a:lnTo>
                    <a:pt x="76" y="82"/>
                  </a:lnTo>
                  <a:lnTo>
                    <a:pt x="76" y="81"/>
                  </a:lnTo>
                  <a:lnTo>
                    <a:pt x="75" y="81"/>
                  </a:lnTo>
                  <a:lnTo>
                    <a:pt x="75" y="80"/>
                  </a:lnTo>
                  <a:lnTo>
                    <a:pt x="74" y="79"/>
                  </a:lnTo>
                  <a:lnTo>
                    <a:pt x="74" y="78"/>
                  </a:lnTo>
                  <a:lnTo>
                    <a:pt x="73" y="78"/>
                  </a:lnTo>
                  <a:lnTo>
                    <a:pt x="73" y="78"/>
                  </a:lnTo>
                  <a:lnTo>
                    <a:pt x="73" y="78"/>
                  </a:lnTo>
                  <a:lnTo>
                    <a:pt x="72" y="78"/>
                  </a:lnTo>
                  <a:lnTo>
                    <a:pt x="72" y="79"/>
                  </a:lnTo>
                  <a:lnTo>
                    <a:pt x="71" y="79"/>
                  </a:lnTo>
                  <a:lnTo>
                    <a:pt x="70" y="79"/>
                  </a:lnTo>
                  <a:lnTo>
                    <a:pt x="70" y="80"/>
                  </a:lnTo>
                  <a:lnTo>
                    <a:pt x="70" y="80"/>
                  </a:lnTo>
                  <a:lnTo>
                    <a:pt x="69" y="80"/>
                  </a:lnTo>
                  <a:lnTo>
                    <a:pt x="68" y="81"/>
                  </a:lnTo>
                  <a:lnTo>
                    <a:pt x="68" y="81"/>
                  </a:lnTo>
                  <a:lnTo>
                    <a:pt x="67" y="81"/>
                  </a:lnTo>
                  <a:lnTo>
                    <a:pt x="66" y="81"/>
                  </a:lnTo>
                  <a:lnTo>
                    <a:pt x="65" y="81"/>
                  </a:lnTo>
                  <a:lnTo>
                    <a:pt x="65" y="80"/>
                  </a:lnTo>
                  <a:lnTo>
                    <a:pt x="64" y="80"/>
                  </a:lnTo>
                  <a:lnTo>
                    <a:pt x="63" y="79"/>
                  </a:lnTo>
                  <a:lnTo>
                    <a:pt x="63" y="79"/>
                  </a:lnTo>
                  <a:lnTo>
                    <a:pt x="62" y="78"/>
                  </a:lnTo>
                  <a:lnTo>
                    <a:pt x="62" y="78"/>
                  </a:lnTo>
                  <a:lnTo>
                    <a:pt x="62" y="77"/>
                  </a:lnTo>
                  <a:lnTo>
                    <a:pt x="62" y="76"/>
                  </a:lnTo>
                  <a:lnTo>
                    <a:pt x="62" y="75"/>
                  </a:lnTo>
                  <a:lnTo>
                    <a:pt x="61" y="75"/>
                  </a:lnTo>
                  <a:lnTo>
                    <a:pt x="61" y="74"/>
                  </a:lnTo>
                  <a:lnTo>
                    <a:pt x="61" y="73"/>
                  </a:lnTo>
                  <a:lnTo>
                    <a:pt x="60" y="73"/>
                  </a:lnTo>
                  <a:lnTo>
                    <a:pt x="60" y="72"/>
                  </a:lnTo>
                  <a:lnTo>
                    <a:pt x="60" y="72"/>
                  </a:lnTo>
                  <a:lnTo>
                    <a:pt x="60" y="71"/>
                  </a:lnTo>
                  <a:lnTo>
                    <a:pt x="59" y="70"/>
                  </a:lnTo>
                  <a:lnTo>
                    <a:pt x="59" y="70"/>
                  </a:lnTo>
                  <a:lnTo>
                    <a:pt x="59" y="69"/>
                  </a:lnTo>
                  <a:lnTo>
                    <a:pt x="59" y="68"/>
                  </a:lnTo>
                  <a:lnTo>
                    <a:pt x="59" y="68"/>
                  </a:lnTo>
                  <a:lnTo>
                    <a:pt x="59" y="67"/>
                  </a:lnTo>
                  <a:lnTo>
                    <a:pt x="59" y="66"/>
                  </a:lnTo>
                  <a:lnTo>
                    <a:pt x="59" y="65"/>
                  </a:lnTo>
                  <a:lnTo>
                    <a:pt x="60" y="65"/>
                  </a:lnTo>
                  <a:lnTo>
                    <a:pt x="60" y="64"/>
                  </a:lnTo>
                  <a:lnTo>
                    <a:pt x="60" y="63"/>
                  </a:lnTo>
                  <a:lnTo>
                    <a:pt x="61" y="63"/>
                  </a:lnTo>
                  <a:lnTo>
                    <a:pt x="61" y="62"/>
                  </a:lnTo>
                  <a:lnTo>
                    <a:pt x="62" y="62"/>
                  </a:lnTo>
                  <a:lnTo>
                    <a:pt x="62" y="61"/>
                  </a:lnTo>
                  <a:lnTo>
                    <a:pt x="63" y="61"/>
                  </a:lnTo>
                  <a:lnTo>
                    <a:pt x="63" y="60"/>
                  </a:lnTo>
                  <a:lnTo>
                    <a:pt x="63" y="60"/>
                  </a:lnTo>
                  <a:lnTo>
                    <a:pt x="63" y="60"/>
                  </a:lnTo>
                  <a:lnTo>
                    <a:pt x="63" y="59"/>
                  </a:lnTo>
                  <a:lnTo>
                    <a:pt x="63" y="58"/>
                  </a:lnTo>
                  <a:lnTo>
                    <a:pt x="63" y="57"/>
                  </a:lnTo>
                  <a:lnTo>
                    <a:pt x="63" y="57"/>
                  </a:lnTo>
                  <a:lnTo>
                    <a:pt x="63" y="56"/>
                  </a:lnTo>
                  <a:lnTo>
                    <a:pt x="63" y="55"/>
                  </a:lnTo>
                  <a:lnTo>
                    <a:pt x="64" y="55"/>
                  </a:lnTo>
                  <a:lnTo>
                    <a:pt x="64" y="54"/>
                  </a:lnTo>
                  <a:lnTo>
                    <a:pt x="64" y="53"/>
                  </a:lnTo>
                  <a:lnTo>
                    <a:pt x="65" y="52"/>
                  </a:lnTo>
                  <a:lnTo>
                    <a:pt x="65" y="52"/>
                  </a:lnTo>
                  <a:lnTo>
                    <a:pt x="65" y="51"/>
                  </a:lnTo>
                  <a:lnTo>
                    <a:pt x="65" y="50"/>
                  </a:lnTo>
                  <a:lnTo>
                    <a:pt x="65" y="49"/>
                  </a:lnTo>
                  <a:lnTo>
                    <a:pt x="66" y="49"/>
                  </a:lnTo>
                  <a:lnTo>
                    <a:pt x="66" y="49"/>
                  </a:lnTo>
                  <a:lnTo>
                    <a:pt x="67" y="49"/>
                  </a:lnTo>
                  <a:lnTo>
                    <a:pt x="67" y="48"/>
                  </a:lnTo>
                  <a:lnTo>
                    <a:pt x="67" y="47"/>
                  </a:lnTo>
                  <a:lnTo>
                    <a:pt x="67" y="47"/>
                  </a:lnTo>
                  <a:lnTo>
                    <a:pt x="67" y="46"/>
                  </a:lnTo>
                  <a:lnTo>
                    <a:pt x="67" y="45"/>
                  </a:lnTo>
                  <a:lnTo>
                    <a:pt x="67" y="44"/>
                  </a:lnTo>
                  <a:lnTo>
                    <a:pt x="67" y="44"/>
                  </a:lnTo>
                  <a:lnTo>
                    <a:pt x="67" y="43"/>
                  </a:lnTo>
                  <a:lnTo>
                    <a:pt x="67" y="42"/>
                  </a:lnTo>
                  <a:lnTo>
                    <a:pt x="66" y="42"/>
                  </a:lnTo>
                  <a:lnTo>
                    <a:pt x="66" y="42"/>
                  </a:lnTo>
                  <a:lnTo>
                    <a:pt x="65" y="42"/>
                  </a:lnTo>
                  <a:lnTo>
                    <a:pt x="65" y="42"/>
                  </a:lnTo>
                  <a:lnTo>
                    <a:pt x="64" y="42"/>
                  </a:lnTo>
                  <a:lnTo>
                    <a:pt x="63" y="42"/>
                  </a:lnTo>
                  <a:lnTo>
                    <a:pt x="63" y="42"/>
                  </a:lnTo>
                  <a:lnTo>
                    <a:pt x="62" y="42"/>
                  </a:lnTo>
                  <a:lnTo>
                    <a:pt x="60" y="42"/>
                  </a:lnTo>
                  <a:lnTo>
                    <a:pt x="60" y="42"/>
                  </a:lnTo>
                  <a:lnTo>
                    <a:pt x="59" y="42"/>
                  </a:lnTo>
                  <a:lnTo>
                    <a:pt x="58" y="42"/>
                  </a:lnTo>
                  <a:lnTo>
                    <a:pt x="57" y="42"/>
                  </a:lnTo>
                  <a:lnTo>
                    <a:pt x="57" y="42"/>
                  </a:lnTo>
                  <a:lnTo>
                    <a:pt x="57" y="41"/>
                  </a:lnTo>
                  <a:lnTo>
                    <a:pt x="56" y="41"/>
                  </a:lnTo>
                  <a:lnTo>
                    <a:pt x="56" y="40"/>
                  </a:lnTo>
                  <a:lnTo>
                    <a:pt x="56" y="39"/>
                  </a:lnTo>
                  <a:lnTo>
                    <a:pt x="56" y="39"/>
                  </a:lnTo>
                  <a:lnTo>
                    <a:pt x="56" y="38"/>
                  </a:lnTo>
                  <a:lnTo>
                    <a:pt x="56" y="37"/>
                  </a:lnTo>
                  <a:lnTo>
                    <a:pt x="57" y="37"/>
                  </a:lnTo>
                  <a:lnTo>
                    <a:pt x="57" y="36"/>
                  </a:lnTo>
                  <a:lnTo>
                    <a:pt x="57" y="36"/>
                  </a:lnTo>
                  <a:lnTo>
                    <a:pt x="57" y="36"/>
                  </a:lnTo>
                  <a:lnTo>
                    <a:pt x="58" y="36"/>
                  </a:lnTo>
                  <a:lnTo>
                    <a:pt x="59" y="36"/>
                  </a:lnTo>
                  <a:lnTo>
                    <a:pt x="60" y="36"/>
                  </a:lnTo>
                  <a:lnTo>
                    <a:pt x="60" y="36"/>
                  </a:lnTo>
                  <a:lnTo>
                    <a:pt x="61" y="36"/>
                  </a:lnTo>
                  <a:lnTo>
                    <a:pt x="62" y="36"/>
                  </a:lnTo>
                  <a:lnTo>
                    <a:pt x="63" y="36"/>
                  </a:lnTo>
                  <a:lnTo>
                    <a:pt x="63" y="36"/>
                  </a:lnTo>
                  <a:lnTo>
                    <a:pt x="64" y="35"/>
                  </a:lnTo>
                  <a:lnTo>
                    <a:pt x="65" y="35"/>
                  </a:lnTo>
                  <a:lnTo>
                    <a:pt x="65" y="35"/>
                  </a:lnTo>
                  <a:lnTo>
                    <a:pt x="66" y="34"/>
                  </a:lnTo>
                  <a:lnTo>
                    <a:pt x="67" y="34"/>
                  </a:lnTo>
                  <a:lnTo>
                    <a:pt x="68" y="34"/>
                  </a:lnTo>
                  <a:lnTo>
                    <a:pt x="68" y="34"/>
                  </a:lnTo>
                  <a:lnTo>
                    <a:pt x="68" y="33"/>
                  </a:lnTo>
                  <a:lnTo>
                    <a:pt x="68" y="32"/>
                  </a:lnTo>
                  <a:lnTo>
                    <a:pt x="69" y="31"/>
                  </a:lnTo>
                  <a:lnTo>
                    <a:pt x="69" y="31"/>
                  </a:lnTo>
                  <a:lnTo>
                    <a:pt x="69" y="30"/>
                  </a:lnTo>
                  <a:lnTo>
                    <a:pt x="70" y="30"/>
                  </a:lnTo>
                  <a:lnTo>
                    <a:pt x="70" y="29"/>
                  </a:lnTo>
                  <a:lnTo>
                    <a:pt x="70" y="29"/>
                  </a:lnTo>
                  <a:lnTo>
                    <a:pt x="71" y="29"/>
                  </a:lnTo>
                  <a:lnTo>
                    <a:pt x="71" y="28"/>
                  </a:lnTo>
                  <a:lnTo>
                    <a:pt x="72" y="28"/>
                  </a:lnTo>
                  <a:lnTo>
                    <a:pt x="73" y="28"/>
                  </a:lnTo>
                  <a:lnTo>
                    <a:pt x="73" y="27"/>
                  </a:lnTo>
                  <a:lnTo>
                    <a:pt x="74" y="27"/>
                  </a:lnTo>
                  <a:lnTo>
                    <a:pt x="75" y="27"/>
                  </a:lnTo>
                  <a:lnTo>
                    <a:pt x="75" y="26"/>
                  </a:lnTo>
                  <a:lnTo>
                    <a:pt x="76" y="26"/>
                  </a:lnTo>
                  <a:lnTo>
                    <a:pt x="76" y="26"/>
                  </a:lnTo>
                  <a:lnTo>
                    <a:pt x="77" y="25"/>
                  </a:lnTo>
                  <a:lnTo>
                    <a:pt x="77" y="24"/>
                  </a:lnTo>
                  <a:lnTo>
                    <a:pt x="78" y="24"/>
                  </a:lnTo>
                  <a:lnTo>
                    <a:pt x="78" y="23"/>
                  </a:lnTo>
                  <a:lnTo>
                    <a:pt x="78" y="23"/>
                  </a:lnTo>
                  <a:lnTo>
                    <a:pt x="78" y="23"/>
                  </a:lnTo>
                  <a:lnTo>
                    <a:pt x="78" y="22"/>
                  </a:lnTo>
                  <a:lnTo>
                    <a:pt x="78" y="21"/>
                  </a:lnTo>
                  <a:lnTo>
                    <a:pt x="78" y="21"/>
                  </a:lnTo>
                  <a:lnTo>
                    <a:pt x="78" y="20"/>
                  </a:lnTo>
                  <a:lnTo>
                    <a:pt x="78" y="19"/>
                  </a:lnTo>
                  <a:lnTo>
                    <a:pt x="78" y="18"/>
                  </a:lnTo>
                  <a:lnTo>
                    <a:pt x="78" y="18"/>
                  </a:lnTo>
                  <a:lnTo>
                    <a:pt x="78" y="17"/>
                  </a:lnTo>
                  <a:lnTo>
                    <a:pt x="78" y="18"/>
                  </a:lnTo>
                  <a:lnTo>
                    <a:pt x="78" y="18"/>
                  </a:lnTo>
                  <a:lnTo>
                    <a:pt x="78" y="19"/>
                  </a:lnTo>
                  <a:lnTo>
                    <a:pt x="79" y="19"/>
                  </a:lnTo>
                  <a:lnTo>
                    <a:pt x="79" y="20"/>
                  </a:lnTo>
                  <a:lnTo>
                    <a:pt x="79" y="21"/>
                  </a:lnTo>
                  <a:lnTo>
                    <a:pt x="80" y="21"/>
                  </a:lnTo>
                  <a:lnTo>
                    <a:pt x="81" y="21"/>
                  </a:lnTo>
                  <a:lnTo>
                    <a:pt x="81" y="21"/>
                  </a:lnTo>
                  <a:lnTo>
                    <a:pt x="81" y="21"/>
                  </a:lnTo>
                  <a:lnTo>
                    <a:pt x="81" y="20"/>
                  </a:lnTo>
                  <a:lnTo>
                    <a:pt x="81" y="19"/>
                  </a:lnTo>
                  <a:lnTo>
                    <a:pt x="81" y="18"/>
                  </a:lnTo>
                  <a:lnTo>
                    <a:pt x="81" y="18"/>
                  </a:lnTo>
                  <a:lnTo>
                    <a:pt x="81" y="17"/>
                  </a:lnTo>
                  <a:lnTo>
                    <a:pt x="82" y="17"/>
                  </a:lnTo>
                  <a:lnTo>
                    <a:pt x="82" y="16"/>
                  </a:lnTo>
                  <a:lnTo>
                    <a:pt x="82" y="16"/>
                  </a:lnTo>
                  <a:lnTo>
                    <a:pt x="82" y="15"/>
                  </a:lnTo>
                  <a:lnTo>
                    <a:pt x="83" y="14"/>
                  </a:lnTo>
                  <a:lnTo>
                    <a:pt x="83" y="13"/>
                  </a:lnTo>
                  <a:lnTo>
                    <a:pt x="83" y="13"/>
                  </a:lnTo>
                  <a:lnTo>
                    <a:pt x="82" y="12"/>
                  </a:lnTo>
                  <a:lnTo>
                    <a:pt x="82" y="11"/>
                  </a:lnTo>
                  <a:lnTo>
                    <a:pt x="81" y="10"/>
                  </a:lnTo>
                  <a:lnTo>
                    <a:pt x="81" y="10"/>
                  </a:lnTo>
                  <a:lnTo>
                    <a:pt x="81" y="9"/>
                  </a:lnTo>
                  <a:lnTo>
                    <a:pt x="82" y="9"/>
                  </a:lnTo>
                  <a:lnTo>
                    <a:pt x="83" y="9"/>
                  </a:lnTo>
                  <a:lnTo>
                    <a:pt x="83" y="8"/>
                  </a:lnTo>
                  <a:lnTo>
                    <a:pt x="84" y="8"/>
                  </a:lnTo>
                  <a:lnTo>
                    <a:pt x="85" y="8"/>
                  </a:lnTo>
                  <a:lnTo>
                    <a:pt x="85" y="7"/>
                  </a:lnTo>
                  <a:lnTo>
                    <a:pt x="85" y="6"/>
                  </a:lnTo>
                  <a:lnTo>
                    <a:pt x="86" y="6"/>
                  </a:lnTo>
                  <a:lnTo>
                    <a:pt x="86" y="5"/>
                  </a:lnTo>
                  <a:lnTo>
                    <a:pt x="86" y="5"/>
                  </a:lnTo>
                  <a:lnTo>
                    <a:pt x="86" y="4"/>
                  </a:lnTo>
                  <a:lnTo>
                    <a:pt x="86" y="4"/>
                  </a:lnTo>
                  <a:lnTo>
                    <a:pt x="86" y="3"/>
                  </a:lnTo>
                  <a:lnTo>
                    <a:pt x="87" y="3"/>
                  </a:lnTo>
                  <a:lnTo>
                    <a:pt x="87" y="2"/>
                  </a:lnTo>
                  <a:lnTo>
                    <a:pt x="87" y="1"/>
                  </a:lnTo>
                  <a:lnTo>
                    <a:pt x="88" y="0"/>
                  </a:lnTo>
                  <a:lnTo>
                    <a:pt x="89" y="0"/>
                  </a:lnTo>
                  <a:lnTo>
                    <a:pt x="89" y="1"/>
                  </a:lnTo>
                  <a:lnTo>
                    <a:pt x="89" y="2"/>
                  </a:lnTo>
                  <a:lnTo>
                    <a:pt x="90" y="2"/>
                  </a:lnTo>
                  <a:lnTo>
                    <a:pt x="91" y="2"/>
                  </a:lnTo>
                  <a:lnTo>
                    <a:pt x="91" y="1"/>
                  </a:lnTo>
                  <a:lnTo>
                    <a:pt x="92" y="1"/>
                  </a:lnTo>
                  <a:lnTo>
                    <a:pt x="93" y="1"/>
                  </a:lnTo>
                  <a:lnTo>
                    <a:pt x="94" y="1"/>
                  </a:lnTo>
                  <a:lnTo>
                    <a:pt x="94" y="1"/>
                  </a:lnTo>
                  <a:lnTo>
                    <a:pt x="96" y="2"/>
                  </a:lnTo>
                  <a:lnTo>
                    <a:pt x="96" y="3"/>
                  </a:lnTo>
                  <a:lnTo>
                    <a:pt x="97" y="3"/>
                  </a:lnTo>
                  <a:lnTo>
                    <a:pt x="98" y="4"/>
                  </a:lnTo>
                  <a:lnTo>
                    <a:pt x="98" y="5"/>
                  </a:lnTo>
                  <a:lnTo>
                    <a:pt x="98" y="5"/>
                  </a:lnTo>
                  <a:lnTo>
                    <a:pt x="97" y="5"/>
                  </a:lnTo>
                  <a:lnTo>
                    <a:pt x="97" y="6"/>
                  </a:lnTo>
                  <a:lnTo>
                    <a:pt x="97" y="7"/>
                  </a:lnTo>
                  <a:lnTo>
                    <a:pt x="97" y="8"/>
                  </a:lnTo>
                  <a:lnTo>
                    <a:pt x="97" y="8"/>
                  </a:lnTo>
                  <a:lnTo>
                    <a:pt x="97" y="9"/>
                  </a:lnTo>
                  <a:lnTo>
                    <a:pt x="97" y="10"/>
                  </a:lnTo>
                  <a:lnTo>
                    <a:pt x="97" y="10"/>
                  </a:lnTo>
                  <a:lnTo>
                    <a:pt x="97" y="11"/>
                  </a:lnTo>
                  <a:lnTo>
                    <a:pt x="96" y="12"/>
                  </a:lnTo>
                  <a:lnTo>
                    <a:pt x="97" y="13"/>
                  </a:lnTo>
                  <a:lnTo>
                    <a:pt x="97" y="13"/>
                  </a:lnTo>
                  <a:lnTo>
                    <a:pt x="98" y="14"/>
                  </a:lnTo>
                  <a:lnTo>
                    <a:pt x="99" y="14"/>
                  </a:lnTo>
                  <a:lnTo>
                    <a:pt x="99" y="14"/>
                  </a:lnTo>
                  <a:lnTo>
                    <a:pt x="100" y="15"/>
                  </a:lnTo>
                  <a:lnTo>
                    <a:pt x="100" y="16"/>
                  </a:lnTo>
                  <a:lnTo>
                    <a:pt x="100" y="16"/>
                  </a:lnTo>
                  <a:lnTo>
                    <a:pt x="100" y="17"/>
                  </a:lnTo>
                  <a:lnTo>
                    <a:pt x="100" y="18"/>
                  </a:lnTo>
                  <a:lnTo>
                    <a:pt x="101" y="18"/>
                  </a:lnTo>
                  <a:lnTo>
                    <a:pt x="101" y="18"/>
                  </a:lnTo>
                  <a:lnTo>
                    <a:pt x="102" y="18"/>
                  </a:lnTo>
                  <a:lnTo>
                    <a:pt x="103" y="19"/>
                  </a:lnTo>
                  <a:lnTo>
                    <a:pt x="104" y="19"/>
                  </a:lnTo>
                  <a:lnTo>
                    <a:pt x="104" y="18"/>
                  </a:lnTo>
                  <a:lnTo>
                    <a:pt x="105" y="18"/>
                  </a:lnTo>
                  <a:lnTo>
                    <a:pt x="106" y="18"/>
                  </a:lnTo>
                  <a:lnTo>
                    <a:pt x="107" y="19"/>
                  </a:lnTo>
                  <a:lnTo>
                    <a:pt x="107" y="19"/>
                  </a:lnTo>
                  <a:lnTo>
                    <a:pt x="107" y="20"/>
                  </a:lnTo>
                  <a:lnTo>
                    <a:pt x="108" y="20"/>
                  </a:lnTo>
                  <a:lnTo>
                    <a:pt x="108" y="21"/>
                  </a:lnTo>
                  <a:lnTo>
                    <a:pt x="108" y="21"/>
                  </a:lnTo>
                  <a:lnTo>
                    <a:pt x="108" y="22"/>
                  </a:lnTo>
                  <a:lnTo>
                    <a:pt x="109" y="22"/>
                  </a:lnTo>
                  <a:lnTo>
                    <a:pt x="109" y="23"/>
                  </a:lnTo>
                  <a:lnTo>
                    <a:pt x="110" y="23"/>
                  </a:lnTo>
                  <a:lnTo>
                    <a:pt x="110" y="23"/>
                  </a:lnTo>
                  <a:lnTo>
                    <a:pt x="110" y="24"/>
                  </a:lnTo>
                  <a:lnTo>
                    <a:pt x="109" y="24"/>
                  </a:lnTo>
                  <a:lnTo>
                    <a:pt x="109" y="24"/>
                  </a:lnTo>
                  <a:lnTo>
                    <a:pt x="108" y="24"/>
                  </a:lnTo>
                  <a:lnTo>
                    <a:pt x="107" y="24"/>
                  </a:lnTo>
                  <a:lnTo>
                    <a:pt x="107" y="25"/>
                  </a:lnTo>
                  <a:lnTo>
                    <a:pt x="107" y="25"/>
                  </a:lnTo>
                  <a:lnTo>
                    <a:pt x="107" y="26"/>
                  </a:lnTo>
                  <a:lnTo>
                    <a:pt x="106" y="26"/>
                  </a:lnTo>
                  <a:lnTo>
                    <a:pt x="105" y="26"/>
                  </a:lnTo>
                  <a:lnTo>
                    <a:pt x="104" y="27"/>
                  </a:lnTo>
                  <a:lnTo>
                    <a:pt x="104" y="27"/>
                  </a:lnTo>
                  <a:lnTo>
                    <a:pt x="103" y="27"/>
                  </a:lnTo>
                  <a:lnTo>
                    <a:pt x="103" y="28"/>
                  </a:lnTo>
                  <a:lnTo>
                    <a:pt x="103" y="29"/>
                  </a:lnTo>
                  <a:lnTo>
                    <a:pt x="103" y="29"/>
                  </a:lnTo>
                  <a:lnTo>
                    <a:pt x="102" y="29"/>
                  </a:lnTo>
                  <a:lnTo>
                    <a:pt x="102" y="30"/>
                  </a:lnTo>
                  <a:lnTo>
                    <a:pt x="101" y="30"/>
                  </a:lnTo>
                  <a:lnTo>
                    <a:pt x="101" y="30"/>
                  </a:lnTo>
                  <a:lnTo>
                    <a:pt x="100" y="30"/>
                  </a:lnTo>
                  <a:lnTo>
                    <a:pt x="100" y="29"/>
                  </a:lnTo>
                  <a:lnTo>
                    <a:pt x="99" y="29"/>
                  </a:lnTo>
                  <a:lnTo>
                    <a:pt x="99" y="29"/>
                  </a:lnTo>
                  <a:lnTo>
                    <a:pt x="99" y="29"/>
                  </a:lnTo>
                  <a:lnTo>
                    <a:pt x="99" y="28"/>
                  </a:lnTo>
                  <a:lnTo>
                    <a:pt x="98" y="27"/>
                  </a:lnTo>
                  <a:lnTo>
                    <a:pt x="97" y="27"/>
                  </a:lnTo>
                  <a:lnTo>
                    <a:pt x="96" y="27"/>
                  </a:lnTo>
                  <a:lnTo>
                    <a:pt x="96" y="28"/>
                  </a:lnTo>
                  <a:lnTo>
                    <a:pt x="96" y="28"/>
                  </a:lnTo>
                  <a:lnTo>
                    <a:pt x="96" y="29"/>
                  </a:lnTo>
                  <a:lnTo>
                    <a:pt x="96" y="29"/>
                  </a:lnTo>
                  <a:lnTo>
                    <a:pt x="95" y="30"/>
                  </a:lnTo>
                  <a:lnTo>
                    <a:pt x="94" y="31"/>
                  </a:lnTo>
                  <a:lnTo>
                    <a:pt x="95" y="31"/>
                  </a:lnTo>
                  <a:lnTo>
                    <a:pt x="95" y="32"/>
                  </a:lnTo>
                  <a:lnTo>
                    <a:pt x="95" y="33"/>
                  </a:lnTo>
                  <a:lnTo>
                    <a:pt x="95" y="34"/>
                  </a:lnTo>
                  <a:lnTo>
                    <a:pt x="95" y="34"/>
                  </a:lnTo>
                  <a:lnTo>
                    <a:pt x="94" y="34"/>
                  </a:lnTo>
                  <a:lnTo>
                    <a:pt x="94" y="35"/>
                  </a:lnTo>
                  <a:lnTo>
                    <a:pt x="94" y="36"/>
                  </a:lnTo>
                  <a:lnTo>
                    <a:pt x="94" y="36"/>
                  </a:lnTo>
                  <a:lnTo>
                    <a:pt x="95" y="37"/>
                  </a:lnTo>
                  <a:lnTo>
                    <a:pt x="95" y="38"/>
                  </a:lnTo>
                  <a:lnTo>
                    <a:pt x="95" y="39"/>
                  </a:lnTo>
                  <a:lnTo>
                    <a:pt x="95" y="39"/>
                  </a:lnTo>
                  <a:lnTo>
                    <a:pt x="95" y="40"/>
                  </a:lnTo>
                  <a:lnTo>
                    <a:pt x="95" y="41"/>
                  </a:lnTo>
                  <a:lnTo>
                    <a:pt x="94" y="41"/>
                  </a:lnTo>
                  <a:lnTo>
                    <a:pt x="94" y="42"/>
                  </a:lnTo>
                  <a:lnTo>
                    <a:pt x="94" y="42"/>
                  </a:lnTo>
                  <a:lnTo>
                    <a:pt x="95" y="43"/>
                  </a:lnTo>
                  <a:lnTo>
                    <a:pt x="95" y="44"/>
                  </a:lnTo>
                  <a:lnTo>
                    <a:pt x="96" y="44"/>
                  </a:lnTo>
                  <a:lnTo>
                    <a:pt x="96" y="44"/>
                  </a:lnTo>
                  <a:lnTo>
                    <a:pt x="96" y="45"/>
                  </a:lnTo>
                  <a:lnTo>
                    <a:pt x="96" y="46"/>
                  </a:lnTo>
                  <a:lnTo>
                    <a:pt x="96" y="47"/>
                  </a:lnTo>
                  <a:lnTo>
                    <a:pt x="96" y="47"/>
                  </a:lnTo>
                  <a:lnTo>
                    <a:pt x="97" y="48"/>
                  </a:lnTo>
                  <a:lnTo>
                    <a:pt x="98" y="49"/>
                  </a:lnTo>
                  <a:lnTo>
                    <a:pt x="99" y="49"/>
                  </a:lnTo>
                  <a:lnTo>
                    <a:pt x="99" y="49"/>
                  </a:lnTo>
                  <a:lnTo>
                    <a:pt x="100" y="49"/>
                  </a:lnTo>
                  <a:lnTo>
                    <a:pt x="100" y="48"/>
                  </a:lnTo>
                  <a:lnTo>
                    <a:pt x="101" y="48"/>
                  </a:lnTo>
                  <a:lnTo>
                    <a:pt x="101" y="47"/>
                  </a:lnTo>
                  <a:lnTo>
                    <a:pt x="101" y="47"/>
                  </a:lnTo>
                  <a:lnTo>
                    <a:pt x="101" y="47"/>
                  </a:lnTo>
                  <a:lnTo>
                    <a:pt x="102" y="47"/>
                  </a:lnTo>
                  <a:lnTo>
                    <a:pt x="102" y="46"/>
                  </a:lnTo>
                  <a:lnTo>
                    <a:pt x="103" y="45"/>
                  </a:lnTo>
                  <a:lnTo>
                    <a:pt x="104" y="45"/>
                  </a:lnTo>
                  <a:lnTo>
                    <a:pt x="104" y="45"/>
                  </a:lnTo>
                  <a:lnTo>
                    <a:pt x="104" y="46"/>
                  </a:lnTo>
                  <a:lnTo>
                    <a:pt x="104" y="47"/>
                  </a:lnTo>
                  <a:lnTo>
                    <a:pt x="104" y="47"/>
                  </a:lnTo>
                  <a:lnTo>
                    <a:pt x="104" y="48"/>
                  </a:lnTo>
                  <a:lnTo>
                    <a:pt x="105" y="48"/>
                  </a:lnTo>
                  <a:lnTo>
                    <a:pt x="105" y="49"/>
                  </a:lnTo>
                  <a:lnTo>
                    <a:pt x="105" y="49"/>
                  </a:lnTo>
                  <a:lnTo>
                    <a:pt x="105" y="50"/>
                  </a:lnTo>
                  <a:lnTo>
                    <a:pt x="105" y="51"/>
                  </a:lnTo>
                  <a:lnTo>
                    <a:pt x="106" y="51"/>
                  </a:lnTo>
                  <a:lnTo>
                    <a:pt x="107" y="51"/>
                  </a:lnTo>
                  <a:lnTo>
                    <a:pt x="107" y="51"/>
                  </a:lnTo>
                  <a:lnTo>
                    <a:pt x="108" y="51"/>
                  </a:lnTo>
                  <a:lnTo>
                    <a:pt x="109" y="50"/>
                  </a:lnTo>
                  <a:lnTo>
                    <a:pt x="109" y="49"/>
                  </a:lnTo>
                  <a:lnTo>
                    <a:pt x="110" y="49"/>
                  </a:lnTo>
                  <a:lnTo>
                    <a:pt x="110" y="49"/>
                  </a:lnTo>
                  <a:lnTo>
                    <a:pt x="111" y="48"/>
                  </a:lnTo>
                  <a:lnTo>
                    <a:pt x="112" y="47"/>
                  </a:lnTo>
                  <a:lnTo>
                    <a:pt x="112" y="47"/>
                  </a:lnTo>
                  <a:lnTo>
                    <a:pt x="113" y="47"/>
                  </a:lnTo>
                  <a:lnTo>
                    <a:pt x="113" y="46"/>
                  </a:lnTo>
                  <a:lnTo>
                    <a:pt x="114" y="45"/>
                  </a:lnTo>
                  <a:lnTo>
                    <a:pt x="114" y="44"/>
                  </a:lnTo>
                  <a:lnTo>
                    <a:pt x="114" y="44"/>
                  </a:lnTo>
                  <a:lnTo>
                    <a:pt x="114" y="43"/>
                  </a:lnTo>
                  <a:lnTo>
                    <a:pt x="115" y="43"/>
                  </a:lnTo>
                  <a:lnTo>
                    <a:pt x="115" y="42"/>
                  </a:lnTo>
                  <a:lnTo>
                    <a:pt x="116" y="42"/>
                  </a:lnTo>
                  <a:lnTo>
                    <a:pt x="117" y="42"/>
                  </a:lnTo>
                  <a:lnTo>
                    <a:pt x="117" y="42"/>
                  </a:lnTo>
                  <a:lnTo>
                    <a:pt x="118" y="42"/>
                  </a:lnTo>
                  <a:lnTo>
                    <a:pt x="119" y="42"/>
                  </a:lnTo>
                  <a:lnTo>
                    <a:pt x="120" y="42"/>
                  </a:lnTo>
                  <a:lnTo>
                    <a:pt x="120" y="42"/>
                  </a:lnTo>
                  <a:lnTo>
                    <a:pt x="120" y="42"/>
                  </a:lnTo>
                  <a:lnTo>
                    <a:pt x="121" y="42"/>
                  </a:lnTo>
                  <a:lnTo>
                    <a:pt x="121" y="42"/>
                  </a:lnTo>
                  <a:lnTo>
                    <a:pt x="122" y="42"/>
                  </a:lnTo>
                  <a:lnTo>
                    <a:pt x="122" y="43"/>
                  </a:lnTo>
                  <a:lnTo>
                    <a:pt x="122" y="44"/>
                  </a:lnTo>
                  <a:lnTo>
                    <a:pt x="123" y="44"/>
                  </a:lnTo>
                  <a:lnTo>
                    <a:pt x="124" y="44"/>
                  </a:lnTo>
                  <a:lnTo>
                    <a:pt x="125" y="44"/>
                  </a:lnTo>
                  <a:lnTo>
                    <a:pt x="125" y="44"/>
                  </a:lnTo>
                  <a:lnTo>
                    <a:pt x="126" y="45"/>
                  </a:lnTo>
                  <a:lnTo>
                    <a:pt x="127" y="45"/>
                  </a:lnTo>
                  <a:lnTo>
                    <a:pt x="127" y="45"/>
                  </a:lnTo>
                  <a:lnTo>
                    <a:pt x="128" y="46"/>
                  </a:lnTo>
                  <a:lnTo>
                    <a:pt x="129" y="46"/>
                  </a:lnTo>
                  <a:lnTo>
                    <a:pt x="130" y="46"/>
                  </a:lnTo>
                  <a:lnTo>
                    <a:pt x="130" y="46"/>
                  </a:lnTo>
                  <a:lnTo>
                    <a:pt x="131" y="46"/>
                  </a:lnTo>
                  <a:lnTo>
                    <a:pt x="132" y="47"/>
                  </a:lnTo>
                  <a:lnTo>
                    <a:pt x="133" y="47"/>
                  </a:lnTo>
                  <a:lnTo>
                    <a:pt x="133" y="47"/>
                  </a:lnTo>
                  <a:lnTo>
                    <a:pt x="134" y="47"/>
                  </a:lnTo>
                  <a:lnTo>
                    <a:pt x="135" y="47"/>
                  </a:lnTo>
                  <a:lnTo>
                    <a:pt x="135" y="47"/>
                  </a:lnTo>
                  <a:lnTo>
                    <a:pt x="136" y="47"/>
                  </a:lnTo>
                  <a:lnTo>
                    <a:pt x="137" y="47"/>
                  </a:lnTo>
                  <a:lnTo>
                    <a:pt x="138" y="48"/>
                  </a:lnTo>
                  <a:lnTo>
                    <a:pt x="138" y="49"/>
                  </a:lnTo>
                  <a:lnTo>
                    <a:pt x="138" y="49"/>
                  </a:lnTo>
                  <a:lnTo>
                    <a:pt x="138" y="50"/>
                  </a:lnTo>
                  <a:lnTo>
                    <a:pt x="138" y="51"/>
                  </a:lnTo>
                  <a:lnTo>
                    <a:pt x="137" y="51"/>
                  </a:lnTo>
                  <a:lnTo>
                    <a:pt x="137" y="52"/>
                  </a:lnTo>
                  <a:lnTo>
                    <a:pt x="136" y="52"/>
                  </a:lnTo>
                  <a:lnTo>
                    <a:pt x="136" y="52"/>
                  </a:lnTo>
                  <a:lnTo>
                    <a:pt x="135" y="52"/>
                  </a:lnTo>
                  <a:lnTo>
                    <a:pt x="135" y="53"/>
                  </a:lnTo>
                  <a:lnTo>
                    <a:pt x="134" y="54"/>
                  </a:lnTo>
                  <a:lnTo>
                    <a:pt x="133" y="54"/>
                  </a:lnTo>
                  <a:lnTo>
                    <a:pt x="133" y="55"/>
                  </a:lnTo>
                  <a:lnTo>
                    <a:pt x="133" y="55"/>
                  </a:lnTo>
                  <a:lnTo>
                    <a:pt x="133" y="56"/>
                  </a:lnTo>
                  <a:lnTo>
                    <a:pt x="133" y="57"/>
                  </a:lnTo>
                  <a:lnTo>
                    <a:pt x="132" y="57"/>
                  </a:lnTo>
                  <a:lnTo>
                    <a:pt x="132" y="58"/>
                  </a:lnTo>
                  <a:lnTo>
                    <a:pt x="131" y="59"/>
                  </a:lnTo>
                  <a:lnTo>
                    <a:pt x="131" y="60"/>
                  </a:lnTo>
                  <a:lnTo>
                    <a:pt x="130" y="60"/>
                  </a:lnTo>
                  <a:lnTo>
                    <a:pt x="130" y="60"/>
                  </a:lnTo>
                  <a:lnTo>
                    <a:pt x="130" y="61"/>
                  </a:lnTo>
                  <a:lnTo>
                    <a:pt x="130" y="62"/>
                  </a:lnTo>
                  <a:lnTo>
                    <a:pt x="129" y="62"/>
                  </a:lnTo>
                  <a:lnTo>
                    <a:pt x="129" y="62"/>
                  </a:lnTo>
                  <a:lnTo>
                    <a:pt x="128" y="63"/>
                  </a:lnTo>
                  <a:lnTo>
                    <a:pt x="128" y="64"/>
                  </a:lnTo>
                  <a:lnTo>
                    <a:pt x="128" y="65"/>
                  </a:lnTo>
                  <a:lnTo>
                    <a:pt x="127" y="65"/>
                  </a:lnTo>
                  <a:lnTo>
                    <a:pt x="127" y="65"/>
                  </a:lnTo>
                  <a:lnTo>
                    <a:pt x="127" y="66"/>
                  </a:lnTo>
                  <a:lnTo>
                    <a:pt x="126" y="67"/>
                  </a:lnTo>
                  <a:lnTo>
                    <a:pt x="126" y="68"/>
                  </a:lnTo>
                  <a:lnTo>
                    <a:pt x="125" y="68"/>
                  </a:lnTo>
                  <a:lnTo>
                    <a:pt x="125" y="69"/>
                  </a:lnTo>
                  <a:lnTo>
                    <a:pt x="125" y="70"/>
                  </a:lnTo>
                  <a:lnTo>
                    <a:pt x="125" y="70"/>
                  </a:lnTo>
                  <a:lnTo>
                    <a:pt x="125" y="71"/>
                  </a:lnTo>
                  <a:lnTo>
                    <a:pt x="125" y="71"/>
                  </a:lnTo>
                  <a:lnTo>
                    <a:pt x="125" y="72"/>
                  </a:lnTo>
                  <a:lnTo>
                    <a:pt x="125" y="73"/>
                  </a:lnTo>
                  <a:lnTo>
                    <a:pt x="125" y="73"/>
                  </a:lnTo>
                  <a:lnTo>
                    <a:pt x="125" y="74"/>
                  </a:lnTo>
                  <a:lnTo>
                    <a:pt x="124" y="74"/>
                  </a:lnTo>
                  <a:lnTo>
                    <a:pt x="124" y="75"/>
                  </a:lnTo>
                  <a:lnTo>
                    <a:pt x="124" y="75"/>
                  </a:lnTo>
                  <a:lnTo>
                    <a:pt x="124" y="76"/>
                  </a:lnTo>
                  <a:lnTo>
                    <a:pt x="123" y="76"/>
                  </a:lnTo>
                  <a:lnTo>
                    <a:pt x="123" y="77"/>
                  </a:lnTo>
                  <a:lnTo>
                    <a:pt x="122" y="78"/>
                  </a:lnTo>
                  <a:lnTo>
                    <a:pt x="122" y="78"/>
                  </a:lnTo>
                  <a:lnTo>
                    <a:pt x="122" y="79"/>
                  </a:lnTo>
                  <a:lnTo>
                    <a:pt x="122" y="79"/>
                  </a:lnTo>
                  <a:lnTo>
                    <a:pt x="122" y="80"/>
                  </a:lnTo>
                  <a:lnTo>
                    <a:pt x="122" y="81"/>
                  </a:lnTo>
                  <a:lnTo>
                    <a:pt x="122" y="81"/>
                  </a:lnTo>
                  <a:lnTo>
                    <a:pt x="121" y="81"/>
                  </a:lnTo>
                  <a:lnTo>
                    <a:pt x="121" y="82"/>
                  </a:lnTo>
                  <a:lnTo>
                    <a:pt x="121" y="83"/>
                  </a:lnTo>
                  <a:lnTo>
                    <a:pt x="120" y="83"/>
                  </a:lnTo>
                  <a:lnTo>
                    <a:pt x="120" y="84"/>
                  </a:lnTo>
                  <a:lnTo>
                    <a:pt x="120" y="85"/>
                  </a:lnTo>
                  <a:lnTo>
                    <a:pt x="119" y="86"/>
                  </a:lnTo>
                  <a:lnTo>
                    <a:pt x="118" y="86"/>
                  </a:lnTo>
                  <a:lnTo>
                    <a:pt x="117" y="86"/>
                  </a:lnTo>
                  <a:lnTo>
                    <a:pt x="117" y="86"/>
                  </a:lnTo>
                  <a:lnTo>
                    <a:pt x="117" y="87"/>
                  </a:lnTo>
                  <a:lnTo>
                    <a:pt x="117" y="88"/>
                  </a:lnTo>
                  <a:lnTo>
                    <a:pt x="117" y="88"/>
                  </a:lnTo>
                  <a:lnTo>
                    <a:pt x="117" y="89"/>
                  </a:lnTo>
                  <a:lnTo>
                    <a:pt x="117" y="89"/>
                  </a:lnTo>
                  <a:lnTo>
                    <a:pt x="117" y="90"/>
                  </a:lnTo>
                  <a:lnTo>
                    <a:pt x="118" y="90"/>
                  </a:lnTo>
                  <a:lnTo>
                    <a:pt x="119" y="91"/>
                  </a:lnTo>
                  <a:lnTo>
                    <a:pt x="119" y="91"/>
                  </a:lnTo>
                  <a:lnTo>
                    <a:pt x="119" y="92"/>
                  </a:lnTo>
                  <a:lnTo>
                    <a:pt x="120" y="93"/>
                  </a:lnTo>
                  <a:lnTo>
                    <a:pt x="120" y="94"/>
                  </a:lnTo>
                  <a:lnTo>
                    <a:pt x="120" y="94"/>
                  </a:lnTo>
                  <a:lnTo>
                    <a:pt x="120" y="95"/>
                  </a:lnTo>
                  <a:lnTo>
                    <a:pt x="120" y="96"/>
                  </a:lnTo>
                  <a:lnTo>
                    <a:pt x="120" y="96"/>
                  </a:lnTo>
                  <a:lnTo>
                    <a:pt x="121" y="96"/>
                  </a:lnTo>
                  <a:lnTo>
                    <a:pt x="122" y="96"/>
                  </a:lnTo>
                  <a:lnTo>
                    <a:pt x="122" y="97"/>
                  </a:lnTo>
                  <a:lnTo>
                    <a:pt x="121" y="98"/>
                  </a:lnTo>
                  <a:lnTo>
                    <a:pt x="120" y="98"/>
                  </a:lnTo>
                  <a:lnTo>
                    <a:pt x="120" y="98"/>
                  </a:lnTo>
                  <a:lnTo>
                    <a:pt x="119" y="98"/>
                  </a:lnTo>
                  <a:lnTo>
                    <a:pt x="118" y="99"/>
                  </a:lnTo>
                  <a:lnTo>
                    <a:pt x="118" y="99"/>
                  </a:lnTo>
                  <a:lnTo>
                    <a:pt x="119" y="100"/>
                  </a:lnTo>
                  <a:lnTo>
                    <a:pt x="120" y="100"/>
                  </a:lnTo>
                  <a:lnTo>
                    <a:pt x="120" y="100"/>
                  </a:lnTo>
                  <a:lnTo>
                    <a:pt x="121" y="101"/>
                  </a:lnTo>
                  <a:lnTo>
                    <a:pt x="122" y="101"/>
                  </a:lnTo>
                  <a:lnTo>
                    <a:pt x="122" y="101"/>
                  </a:lnTo>
                  <a:lnTo>
                    <a:pt x="122" y="101"/>
                  </a:lnTo>
                  <a:lnTo>
                    <a:pt x="122" y="102"/>
                  </a:lnTo>
                  <a:lnTo>
                    <a:pt x="123" y="102"/>
                  </a:lnTo>
                  <a:lnTo>
                    <a:pt x="124" y="102"/>
                  </a:lnTo>
                  <a:lnTo>
                    <a:pt x="125" y="102"/>
                  </a:lnTo>
                  <a:lnTo>
                    <a:pt x="125" y="102"/>
                  </a:lnTo>
                  <a:lnTo>
                    <a:pt x="126" y="102"/>
                  </a:lnTo>
                  <a:lnTo>
                    <a:pt x="126" y="103"/>
                  </a:lnTo>
                  <a:lnTo>
                    <a:pt x="127" y="103"/>
                  </a:lnTo>
                  <a:lnTo>
                    <a:pt x="127" y="104"/>
                  </a:lnTo>
                  <a:lnTo>
                    <a:pt x="127" y="104"/>
                  </a:lnTo>
                  <a:lnTo>
                    <a:pt x="127" y="104"/>
                  </a:lnTo>
                  <a:lnTo>
                    <a:pt x="127" y="105"/>
                  </a:lnTo>
                  <a:lnTo>
                    <a:pt x="128" y="105"/>
                  </a:lnTo>
                  <a:lnTo>
                    <a:pt x="128" y="106"/>
                  </a:lnTo>
                  <a:lnTo>
                    <a:pt x="129" y="106"/>
                  </a:lnTo>
                  <a:lnTo>
                    <a:pt x="130" y="106"/>
                  </a:lnTo>
                  <a:lnTo>
                    <a:pt x="130" y="106"/>
                  </a:lnTo>
                  <a:lnTo>
                    <a:pt x="131" y="106"/>
                  </a:lnTo>
                  <a:lnTo>
                    <a:pt x="132" y="106"/>
                  </a:lnTo>
                  <a:lnTo>
                    <a:pt x="133" y="105"/>
                  </a:lnTo>
                  <a:lnTo>
                    <a:pt x="133" y="105"/>
                  </a:lnTo>
                  <a:lnTo>
                    <a:pt x="134" y="105"/>
                  </a:lnTo>
                  <a:lnTo>
                    <a:pt x="135" y="105"/>
                  </a:lnTo>
                  <a:lnTo>
                    <a:pt x="135" y="106"/>
                  </a:lnTo>
                  <a:lnTo>
                    <a:pt x="136" y="106"/>
                  </a:lnTo>
                  <a:lnTo>
                    <a:pt x="137" y="107"/>
                  </a:lnTo>
                  <a:lnTo>
                    <a:pt x="137" y="107"/>
                  </a:lnTo>
                  <a:lnTo>
                    <a:pt x="138" y="107"/>
                  </a:lnTo>
                  <a:lnTo>
                    <a:pt x="138" y="108"/>
                  </a:lnTo>
                  <a:lnTo>
                    <a:pt x="138" y="108"/>
                  </a:lnTo>
                  <a:lnTo>
                    <a:pt x="139" y="108"/>
                  </a:lnTo>
                  <a:lnTo>
                    <a:pt x="140" y="108"/>
                  </a:lnTo>
                  <a:lnTo>
                    <a:pt x="140" y="108"/>
                  </a:lnTo>
                  <a:lnTo>
                    <a:pt x="140" y="107"/>
                  </a:lnTo>
                  <a:lnTo>
                    <a:pt x="141" y="107"/>
                  </a:lnTo>
                  <a:lnTo>
                    <a:pt x="142" y="107"/>
                  </a:lnTo>
                  <a:lnTo>
                    <a:pt x="143" y="107"/>
                  </a:lnTo>
                  <a:lnTo>
                    <a:pt x="143" y="107"/>
                  </a:lnTo>
                  <a:lnTo>
                    <a:pt x="143" y="106"/>
                  </a:lnTo>
                  <a:lnTo>
                    <a:pt x="144" y="107"/>
                  </a:lnTo>
                  <a:lnTo>
                    <a:pt x="145" y="107"/>
                  </a:lnTo>
                  <a:lnTo>
                    <a:pt x="146" y="107"/>
                  </a:lnTo>
                  <a:lnTo>
                    <a:pt x="146" y="108"/>
                  </a:lnTo>
                  <a:lnTo>
                    <a:pt x="146" y="109"/>
                  </a:lnTo>
                  <a:lnTo>
                    <a:pt x="147" y="109"/>
                  </a:lnTo>
                  <a:lnTo>
                    <a:pt x="146" y="109"/>
                  </a:lnTo>
                  <a:lnTo>
                    <a:pt x="146" y="110"/>
                  </a:lnTo>
                  <a:lnTo>
                    <a:pt x="146" y="110"/>
                  </a:lnTo>
                  <a:lnTo>
                    <a:pt x="146" y="111"/>
                  </a:lnTo>
                  <a:lnTo>
                    <a:pt x="146" y="112"/>
                  </a:lnTo>
                  <a:lnTo>
                    <a:pt x="145" y="112"/>
                  </a:lnTo>
                  <a:lnTo>
                    <a:pt x="144" y="112"/>
                  </a:lnTo>
                  <a:lnTo>
                    <a:pt x="144" y="113"/>
                  </a:lnTo>
                  <a:lnTo>
                    <a:pt x="143" y="113"/>
                  </a:lnTo>
                  <a:lnTo>
                    <a:pt x="143" y="114"/>
                  </a:lnTo>
                  <a:lnTo>
                    <a:pt x="143" y="114"/>
                  </a:lnTo>
                  <a:lnTo>
                    <a:pt x="143" y="114"/>
                  </a:lnTo>
                  <a:lnTo>
                    <a:pt x="142" y="114"/>
                  </a:lnTo>
                  <a:lnTo>
                    <a:pt x="141" y="115"/>
                  </a:lnTo>
                  <a:lnTo>
                    <a:pt x="140" y="115"/>
                  </a:lnTo>
                  <a:lnTo>
                    <a:pt x="140" y="115"/>
                  </a:lnTo>
                  <a:lnTo>
                    <a:pt x="140" y="116"/>
                  </a:lnTo>
                  <a:lnTo>
                    <a:pt x="139" y="115"/>
                  </a:lnTo>
                  <a:lnTo>
                    <a:pt x="138" y="115"/>
                  </a:lnTo>
                  <a:lnTo>
                    <a:pt x="138" y="115"/>
                  </a:lnTo>
                  <a:lnTo>
                    <a:pt x="137" y="115"/>
                  </a:lnTo>
                  <a:lnTo>
                    <a:pt x="136" y="115"/>
                  </a:lnTo>
                  <a:lnTo>
                    <a:pt x="136" y="116"/>
                  </a:lnTo>
                  <a:lnTo>
                    <a:pt x="135" y="116"/>
                  </a:lnTo>
                  <a:lnTo>
                    <a:pt x="135" y="116"/>
                  </a:lnTo>
                  <a:lnTo>
                    <a:pt x="134" y="116"/>
                  </a:lnTo>
                  <a:lnTo>
                    <a:pt x="133" y="116"/>
                  </a:lnTo>
                  <a:lnTo>
                    <a:pt x="133" y="115"/>
                  </a:lnTo>
                  <a:lnTo>
                    <a:pt x="133" y="115"/>
                  </a:lnTo>
                  <a:lnTo>
                    <a:pt x="132" y="115"/>
                  </a:lnTo>
                  <a:lnTo>
                    <a:pt x="131" y="115"/>
                  </a:lnTo>
                  <a:lnTo>
                    <a:pt x="130" y="115"/>
                  </a:lnTo>
                  <a:lnTo>
                    <a:pt x="130" y="116"/>
                  </a:lnTo>
                  <a:lnTo>
                    <a:pt x="129" y="116"/>
                  </a:lnTo>
                  <a:lnTo>
                    <a:pt x="128" y="116"/>
                  </a:lnTo>
                  <a:lnTo>
                    <a:pt x="128" y="117"/>
                  </a:lnTo>
                  <a:lnTo>
                    <a:pt x="127" y="117"/>
                  </a:lnTo>
                  <a:lnTo>
                    <a:pt x="127" y="117"/>
                  </a:lnTo>
                  <a:lnTo>
                    <a:pt x="127" y="117"/>
                  </a:lnTo>
                  <a:lnTo>
                    <a:pt x="127" y="118"/>
                  </a:lnTo>
                  <a:lnTo>
                    <a:pt x="127" y="119"/>
                  </a:lnTo>
                  <a:lnTo>
                    <a:pt x="127" y="120"/>
                  </a:lnTo>
                  <a:lnTo>
                    <a:pt x="127" y="120"/>
                  </a:lnTo>
                  <a:lnTo>
                    <a:pt x="127" y="121"/>
                  </a:lnTo>
                  <a:lnTo>
                    <a:pt x="128" y="121"/>
                  </a:lnTo>
                  <a:lnTo>
                    <a:pt x="128" y="122"/>
                  </a:lnTo>
                  <a:lnTo>
                    <a:pt x="128" y="122"/>
                  </a:lnTo>
                  <a:lnTo>
                    <a:pt x="128" y="124"/>
                  </a:lnTo>
                  <a:lnTo>
                    <a:pt x="128" y="125"/>
                  </a:lnTo>
                  <a:lnTo>
                    <a:pt x="127" y="125"/>
                  </a:lnTo>
                  <a:lnTo>
                    <a:pt x="127" y="126"/>
                  </a:lnTo>
                  <a:lnTo>
                    <a:pt x="127" y="127"/>
                  </a:lnTo>
                  <a:lnTo>
                    <a:pt x="127" y="127"/>
                  </a:lnTo>
                  <a:lnTo>
                    <a:pt x="127" y="128"/>
                  </a:lnTo>
                  <a:lnTo>
                    <a:pt x="127" y="129"/>
                  </a:lnTo>
                  <a:lnTo>
                    <a:pt x="127" y="130"/>
                  </a:lnTo>
                  <a:lnTo>
                    <a:pt x="127" y="130"/>
                  </a:lnTo>
                  <a:lnTo>
                    <a:pt x="128" y="131"/>
                  </a:lnTo>
                  <a:lnTo>
                    <a:pt x="128" y="132"/>
                  </a:lnTo>
                  <a:lnTo>
                    <a:pt x="128" y="133"/>
                  </a:lnTo>
                  <a:lnTo>
                    <a:pt x="128" y="133"/>
                  </a:lnTo>
                  <a:lnTo>
                    <a:pt x="128" y="134"/>
                  </a:lnTo>
                  <a:lnTo>
                    <a:pt x="128" y="135"/>
                  </a:lnTo>
                  <a:lnTo>
                    <a:pt x="127" y="135"/>
                  </a:lnTo>
                  <a:lnTo>
                    <a:pt x="127" y="135"/>
                  </a:lnTo>
                  <a:lnTo>
                    <a:pt x="126" y="135"/>
                  </a:lnTo>
                  <a:lnTo>
                    <a:pt x="126" y="135"/>
                  </a:lnTo>
                  <a:lnTo>
                    <a:pt x="125" y="135"/>
                  </a:lnTo>
                  <a:lnTo>
                    <a:pt x="125" y="135"/>
                  </a:lnTo>
                  <a:lnTo>
                    <a:pt x="125" y="136"/>
                  </a:lnTo>
                  <a:lnTo>
                    <a:pt x="124" y="136"/>
                  </a:lnTo>
                  <a:lnTo>
                    <a:pt x="124" y="137"/>
                  </a:lnTo>
                  <a:lnTo>
                    <a:pt x="123" y="138"/>
                  </a:lnTo>
                  <a:lnTo>
                    <a:pt x="123" y="139"/>
                  </a:lnTo>
                  <a:lnTo>
                    <a:pt x="122" y="140"/>
                  </a:lnTo>
                  <a:lnTo>
                    <a:pt x="122" y="140"/>
                  </a:lnTo>
                  <a:lnTo>
                    <a:pt x="122" y="140"/>
                  </a:lnTo>
                  <a:lnTo>
                    <a:pt x="122" y="141"/>
                  </a:lnTo>
                  <a:lnTo>
                    <a:pt x="122" y="142"/>
                  </a:lnTo>
                  <a:lnTo>
                    <a:pt x="121" y="143"/>
                  </a:lnTo>
                  <a:lnTo>
                    <a:pt x="121" y="143"/>
                  </a:lnTo>
                  <a:lnTo>
                    <a:pt x="122" y="143"/>
                  </a:lnTo>
                  <a:lnTo>
                    <a:pt x="122" y="144"/>
                  </a:lnTo>
                  <a:lnTo>
                    <a:pt x="122" y="145"/>
                  </a:lnTo>
                  <a:lnTo>
                    <a:pt x="122" y="146"/>
                  </a:lnTo>
                  <a:lnTo>
                    <a:pt x="122" y="146"/>
                  </a:lnTo>
                  <a:lnTo>
                    <a:pt x="121" y="146"/>
                  </a:lnTo>
                  <a:lnTo>
                    <a:pt x="120" y="147"/>
                  </a:lnTo>
                  <a:lnTo>
                    <a:pt x="120" y="148"/>
                  </a:lnTo>
                  <a:lnTo>
                    <a:pt x="120" y="148"/>
                  </a:lnTo>
                  <a:lnTo>
                    <a:pt x="121" y="149"/>
                  </a:lnTo>
                  <a:lnTo>
                    <a:pt x="121" y="150"/>
                  </a:lnTo>
                  <a:lnTo>
                    <a:pt x="122" y="150"/>
                  </a:lnTo>
                  <a:lnTo>
                    <a:pt x="122" y="151"/>
                  </a:lnTo>
                  <a:lnTo>
                    <a:pt x="122" y="151"/>
                  </a:lnTo>
                  <a:lnTo>
                    <a:pt x="122" y="151"/>
                  </a:lnTo>
                  <a:lnTo>
                    <a:pt x="123" y="151"/>
                  </a:lnTo>
                  <a:lnTo>
                    <a:pt x="124" y="151"/>
                  </a:lnTo>
                  <a:lnTo>
                    <a:pt x="125" y="151"/>
                  </a:lnTo>
                  <a:lnTo>
                    <a:pt x="125" y="151"/>
                  </a:lnTo>
                  <a:lnTo>
                    <a:pt x="126" y="151"/>
                  </a:lnTo>
                  <a:lnTo>
                    <a:pt x="127" y="151"/>
                  </a:lnTo>
                  <a:lnTo>
                    <a:pt x="127" y="151"/>
                  </a:lnTo>
                  <a:lnTo>
                    <a:pt x="128" y="151"/>
                  </a:lnTo>
                  <a:lnTo>
                    <a:pt x="129" y="151"/>
                  </a:lnTo>
                  <a:lnTo>
                    <a:pt x="130" y="151"/>
                  </a:lnTo>
                  <a:lnTo>
                    <a:pt x="130" y="151"/>
                  </a:lnTo>
                  <a:lnTo>
                    <a:pt x="131" y="151"/>
                  </a:lnTo>
                  <a:lnTo>
                    <a:pt x="132" y="151"/>
                  </a:lnTo>
                  <a:lnTo>
                    <a:pt x="135" y="153"/>
                  </a:lnTo>
                  <a:lnTo>
                    <a:pt x="135" y="154"/>
                  </a:lnTo>
                  <a:lnTo>
                    <a:pt x="136" y="155"/>
                  </a:lnTo>
                  <a:lnTo>
                    <a:pt x="136" y="156"/>
                  </a:lnTo>
                  <a:lnTo>
                    <a:pt x="135" y="156"/>
                  </a:lnTo>
                  <a:lnTo>
                    <a:pt x="136" y="157"/>
                  </a:lnTo>
                  <a:lnTo>
                    <a:pt x="136" y="158"/>
                  </a:lnTo>
                  <a:lnTo>
                    <a:pt x="137" y="158"/>
                  </a:lnTo>
                  <a:lnTo>
                    <a:pt x="137" y="159"/>
                  </a:lnTo>
                  <a:lnTo>
                    <a:pt x="137" y="159"/>
                  </a:lnTo>
                  <a:lnTo>
                    <a:pt x="138" y="161"/>
                  </a:lnTo>
                  <a:lnTo>
                    <a:pt x="138" y="161"/>
                  </a:lnTo>
                  <a:lnTo>
                    <a:pt x="138" y="161"/>
                  </a:lnTo>
                  <a:lnTo>
                    <a:pt x="138" y="162"/>
                  </a:lnTo>
                  <a:lnTo>
                    <a:pt x="138" y="163"/>
                  </a:lnTo>
                  <a:lnTo>
                    <a:pt x="139" y="164"/>
                  </a:lnTo>
                  <a:lnTo>
                    <a:pt x="140" y="164"/>
                  </a:lnTo>
                  <a:lnTo>
                    <a:pt x="140" y="164"/>
                  </a:lnTo>
                  <a:lnTo>
                    <a:pt x="141" y="164"/>
                  </a:lnTo>
                  <a:lnTo>
                    <a:pt x="142" y="164"/>
                  </a:lnTo>
                  <a:lnTo>
                    <a:pt x="143" y="165"/>
                  </a:lnTo>
                  <a:lnTo>
                    <a:pt x="143" y="165"/>
                  </a:lnTo>
                  <a:lnTo>
                    <a:pt x="144" y="165"/>
                  </a:lnTo>
                  <a:lnTo>
                    <a:pt x="144" y="164"/>
                  </a:lnTo>
                  <a:lnTo>
                    <a:pt x="145" y="164"/>
                  </a:lnTo>
                  <a:lnTo>
                    <a:pt x="145" y="163"/>
                  </a:lnTo>
                  <a:lnTo>
                    <a:pt x="146" y="162"/>
                  </a:lnTo>
                  <a:lnTo>
                    <a:pt x="146" y="161"/>
                  </a:lnTo>
                  <a:lnTo>
                    <a:pt x="147" y="161"/>
                  </a:lnTo>
                  <a:lnTo>
                    <a:pt x="148" y="161"/>
                  </a:lnTo>
                  <a:lnTo>
                    <a:pt x="149" y="161"/>
                  </a:lnTo>
                  <a:lnTo>
                    <a:pt x="150" y="161"/>
                  </a:lnTo>
                  <a:lnTo>
                    <a:pt x="150" y="161"/>
                  </a:lnTo>
                  <a:lnTo>
                    <a:pt x="151" y="161"/>
                  </a:lnTo>
                  <a:lnTo>
                    <a:pt x="151" y="160"/>
                  </a:lnTo>
                  <a:lnTo>
                    <a:pt x="152" y="160"/>
                  </a:lnTo>
                  <a:lnTo>
                    <a:pt x="152" y="159"/>
                  </a:lnTo>
                  <a:lnTo>
                    <a:pt x="153" y="159"/>
                  </a:lnTo>
                  <a:lnTo>
                    <a:pt x="153" y="159"/>
                  </a:lnTo>
                  <a:lnTo>
                    <a:pt x="154" y="160"/>
                  </a:lnTo>
                  <a:lnTo>
                    <a:pt x="156" y="161"/>
                  </a:lnTo>
                  <a:lnTo>
                    <a:pt x="156" y="161"/>
                  </a:lnTo>
                  <a:lnTo>
                    <a:pt x="157" y="161"/>
                  </a:lnTo>
                  <a:lnTo>
                    <a:pt x="158" y="161"/>
                  </a:lnTo>
                  <a:lnTo>
                    <a:pt x="159" y="161"/>
                  </a:lnTo>
                  <a:lnTo>
                    <a:pt x="159" y="161"/>
                  </a:lnTo>
                  <a:lnTo>
                    <a:pt x="160" y="161"/>
                  </a:lnTo>
                  <a:lnTo>
                    <a:pt x="160" y="162"/>
                  </a:lnTo>
                  <a:lnTo>
                    <a:pt x="161" y="162"/>
                  </a:lnTo>
                  <a:lnTo>
                    <a:pt x="161" y="163"/>
                  </a:lnTo>
                  <a:lnTo>
                    <a:pt x="161" y="164"/>
                  </a:lnTo>
                  <a:lnTo>
                    <a:pt x="161" y="164"/>
                  </a:lnTo>
                  <a:lnTo>
                    <a:pt x="161" y="164"/>
                  </a:lnTo>
                  <a:lnTo>
                    <a:pt x="161" y="165"/>
                  </a:lnTo>
                  <a:lnTo>
                    <a:pt x="162" y="166"/>
                  </a:lnTo>
                  <a:lnTo>
                    <a:pt x="163" y="166"/>
                  </a:lnTo>
                  <a:lnTo>
                    <a:pt x="163" y="167"/>
                  </a:lnTo>
                  <a:lnTo>
                    <a:pt x="164" y="167"/>
                  </a:lnTo>
                  <a:lnTo>
                    <a:pt x="164" y="168"/>
                  </a:lnTo>
                  <a:lnTo>
                    <a:pt x="164" y="169"/>
                  </a:lnTo>
                  <a:lnTo>
                    <a:pt x="164" y="169"/>
                  </a:lnTo>
                  <a:lnTo>
                    <a:pt x="164" y="169"/>
                  </a:lnTo>
                  <a:lnTo>
                    <a:pt x="163" y="170"/>
                  </a:lnTo>
                  <a:lnTo>
                    <a:pt x="162" y="171"/>
                  </a:lnTo>
                  <a:lnTo>
                    <a:pt x="161" y="171"/>
                  </a:lnTo>
                  <a:lnTo>
                    <a:pt x="161" y="171"/>
                  </a:lnTo>
                  <a:lnTo>
                    <a:pt x="161" y="171"/>
                  </a:lnTo>
                  <a:lnTo>
                    <a:pt x="161" y="172"/>
                  </a:lnTo>
                  <a:lnTo>
                    <a:pt x="161" y="173"/>
                  </a:lnTo>
                  <a:lnTo>
                    <a:pt x="160" y="174"/>
                  </a:lnTo>
                  <a:lnTo>
                    <a:pt x="160" y="174"/>
                  </a:lnTo>
                  <a:lnTo>
                    <a:pt x="159" y="174"/>
                  </a:lnTo>
                  <a:lnTo>
                    <a:pt x="159" y="174"/>
                  </a:lnTo>
                  <a:lnTo>
                    <a:pt x="159" y="175"/>
                  </a:lnTo>
                  <a:lnTo>
                    <a:pt x="158" y="176"/>
                  </a:lnTo>
                  <a:lnTo>
                    <a:pt x="158" y="177"/>
                  </a:lnTo>
                  <a:lnTo>
                    <a:pt x="157" y="177"/>
                  </a:lnTo>
                  <a:lnTo>
                    <a:pt x="156" y="179"/>
                  </a:lnTo>
                  <a:lnTo>
                    <a:pt x="155" y="179"/>
                  </a:lnTo>
                  <a:lnTo>
                    <a:pt x="155" y="180"/>
                  </a:lnTo>
                  <a:lnTo>
                    <a:pt x="154" y="180"/>
                  </a:lnTo>
                  <a:lnTo>
                    <a:pt x="154" y="181"/>
                  </a:lnTo>
                  <a:lnTo>
                    <a:pt x="153" y="181"/>
                  </a:lnTo>
                  <a:lnTo>
                    <a:pt x="153" y="181"/>
                  </a:lnTo>
                  <a:lnTo>
                    <a:pt x="152" y="181"/>
                  </a:lnTo>
                  <a:lnTo>
                    <a:pt x="152" y="182"/>
                  </a:lnTo>
                  <a:lnTo>
                    <a:pt x="151" y="181"/>
                  </a:lnTo>
                  <a:lnTo>
                    <a:pt x="151" y="182"/>
                  </a:lnTo>
                  <a:lnTo>
                    <a:pt x="151" y="182"/>
                  </a:lnTo>
                  <a:lnTo>
                    <a:pt x="149" y="182"/>
                  </a:lnTo>
                  <a:lnTo>
                    <a:pt x="149" y="181"/>
                  </a:lnTo>
                  <a:lnTo>
                    <a:pt x="148" y="181"/>
                  </a:lnTo>
                  <a:lnTo>
                    <a:pt x="148" y="181"/>
                  </a:lnTo>
                  <a:lnTo>
                    <a:pt x="147" y="181"/>
                  </a:lnTo>
                  <a:lnTo>
                    <a:pt x="147" y="182"/>
                  </a:lnTo>
                  <a:lnTo>
                    <a:pt x="146" y="182"/>
                  </a:lnTo>
                  <a:lnTo>
                    <a:pt x="146" y="182"/>
                  </a:lnTo>
                  <a:lnTo>
                    <a:pt x="145" y="183"/>
                  </a:lnTo>
                  <a:lnTo>
                    <a:pt x="144" y="183"/>
                  </a:lnTo>
                  <a:lnTo>
                    <a:pt x="144" y="184"/>
                  </a:lnTo>
                  <a:lnTo>
                    <a:pt x="143" y="184"/>
                  </a:lnTo>
                  <a:lnTo>
                    <a:pt x="143" y="184"/>
                  </a:lnTo>
                  <a:lnTo>
                    <a:pt x="143" y="184"/>
                  </a:lnTo>
                  <a:lnTo>
                    <a:pt x="143" y="185"/>
                  </a:lnTo>
                  <a:lnTo>
                    <a:pt x="142" y="185"/>
                  </a:lnTo>
                  <a:lnTo>
                    <a:pt x="141" y="185"/>
                  </a:lnTo>
                  <a:lnTo>
                    <a:pt x="140" y="186"/>
                  </a:lnTo>
                  <a:lnTo>
                    <a:pt x="140" y="186"/>
                  </a:lnTo>
                  <a:lnTo>
                    <a:pt x="140" y="187"/>
                  </a:lnTo>
                  <a:lnTo>
                    <a:pt x="139" y="187"/>
                  </a:lnTo>
                  <a:lnTo>
                    <a:pt x="138" y="187"/>
                  </a:lnTo>
                  <a:lnTo>
                    <a:pt x="138" y="187"/>
                  </a:lnTo>
                  <a:lnTo>
                    <a:pt x="137" y="187"/>
                  </a:lnTo>
                  <a:lnTo>
                    <a:pt x="136" y="187"/>
                  </a:lnTo>
                  <a:lnTo>
                    <a:pt x="135" y="186"/>
                  </a:lnTo>
                  <a:lnTo>
                    <a:pt x="135" y="186"/>
                  </a:lnTo>
                  <a:lnTo>
                    <a:pt x="135" y="185"/>
                  </a:lnTo>
                  <a:lnTo>
                    <a:pt x="134" y="184"/>
                  </a:lnTo>
                  <a:lnTo>
                    <a:pt x="133" y="184"/>
                  </a:lnTo>
                  <a:lnTo>
                    <a:pt x="133" y="184"/>
                  </a:lnTo>
                  <a:lnTo>
                    <a:pt x="132" y="184"/>
                  </a:lnTo>
                  <a:lnTo>
                    <a:pt x="131" y="184"/>
                  </a:lnTo>
                  <a:lnTo>
                    <a:pt x="130" y="184"/>
                  </a:lnTo>
                  <a:lnTo>
                    <a:pt x="130" y="184"/>
                  </a:lnTo>
                  <a:lnTo>
                    <a:pt x="129" y="184"/>
                  </a:lnTo>
                  <a:lnTo>
                    <a:pt x="129" y="184"/>
                  </a:lnTo>
                  <a:lnTo>
                    <a:pt x="128" y="184"/>
                  </a:lnTo>
                  <a:lnTo>
                    <a:pt x="127" y="184"/>
                  </a:lnTo>
                  <a:lnTo>
                    <a:pt x="127" y="185"/>
                  </a:lnTo>
                  <a:lnTo>
                    <a:pt x="126" y="185"/>
                  </a:lnTo>
                  <a:lnTo>
                    <a:pt x="125" y="185"/>
                  </a:lnTo>
                  <a:lnTo>
                    <a:pt x="125" y="185"/>
                  </a:lnTo>
                  <a:lnTo>
                    <a:pt x="124" y="185"/>
                  </a:lnTo>
                  <a:lnTo>
                    <a:pt x="124" y="186"/>
                  </a:lnTo>
                  <a:lnTo>
                    <a:pt x="123" y="186"/>
                  </a:lnTo>
                  <a:lnTo>
                    <a:pt x="122" y="186"/>
                  </a:lnTo>
                  <a:lnTo>
                    <a:pt x="122" y="187"/>
                  </a:lnTo>
                  <a:lnTo>
                    <a:pt x="121" y="187"/>
                  </a:lnTo>
                  <a:lnTo>
                    <a:pt x="120" y="187"/>
                  </a:lnTo>
                  <a:lnTo>
                    <a:pt x="120" y="188"/>
                  </a:lnTo>
                  <a:lnTo>
                    <a:pt x="120" y="188"/>
                  </a:lnTo>
                  <a:lnTo>
                    <a:pt x="120" y="189"/>
                  </a:lnTo>
                  <a:lnTo>
                    <a:pt x="119" y="189"/>
                  </a:lnTo>
                  <a:lnTo>
                    <a:pt x="118" y="190"/>
                  </a:lnTo>
                  <a:lnTo>
                    <a:pt x="117" y="190"/>
                  </a:lnTo>
                  <a:lnTo>
                    <a:pt x="117" y="189"/>
                  </a:lnTo>
                  <a:lnTo>
                    <a:pt x="116" y="190"/>
                  </a:lnTo>
                  <a:lnTo>
                    <a:pt x="116" y="190"/>
                  </a:lnTo>
                  <a:lnTo>
                    <a:pt x="115" y="190"/>
                  </a:lnTo>
                  <a:lnTo>
                    <a:pt x="115" y="191"/>
                  </a:lnTo>
                  <a:lnTo>
                    <a:pt x="114" y="191"/>
                  </a:lnTo>
                  <a:lnTo>
                    <a:pt x="114" y="192"/>
                  </a:lnTo>
                  <a:lnTo>
                    <a:pt x="114" y="192"/>
                  </a:lnTo>
                  <a:lnTo>
                    <a:pt x="113" y="192"/>
                  </a:lnTo>
                  <a:lnTo>
                    <a:pt x="113" y="193"/>
                  </a:lnTo>
                  <a:lnTo>
                    <a:pt x="112" y="194"/>
                  </a:lnTo>
                  <a:lnTo>
                    <a:pt x="112" y="195"/>
                  </a:lnTo>
                  <a:lnTo>
                    <a:pt x="112" y="195"/>
                  </a:lnTo>
                  <a:lnTo>
                    <a:pt x="112" y="195"/>
                  </a:lnTo>
                  <a:lnTo>
                    <a:pt x="112" y="196"/>
                  </a:lnTo>
                  <a:lnTo>
                    <a:pt x="112" y="197"/>
                  </a:lnTo>
                  <a:lnTo>
                    <a:pt x="112" y="197"/>
                  </a:lnTo>
                  <a:lnTo>
                    <a:pt x="112" y="198"/>
                  </a:lnTo>
                  <a:lnTo>
                    <a:pt x="112" y="199"/>
                  </a:lnTo>
                  <a:lnTo>
                    <a:pt x="112" y="199"/>
                  </a:lnTo>
                  <a:lnTo>
                    <a:pt x="111" y="199"/>
                  </a:lnTo>
                  <a:lnTo>
                    <a:pt x="110" y="199"/>
                  </a:lnTo>
                  <a:lnTo>
                    <a:pt x="109" y="198"/>
                  </a:lnTo>
                  <a:lnTo>
                    <a:pt x="109" y="198"/>
                  </a:lnTo>
                  <a:lnTo>
                    <a:pt x="108" y="198"/>
                  </a:lnTo>
                  <a:lnTo>
                    <a:pt x="107" y="198"/>
                  </a:lnTo>
                  <a:lnTo>
                    <a:pt x="107" y="197"/>
                  </a:lnTo>
                  <a:lnTo>
                    <a:pt x="107" y="197"/>
                  </a:lnTo>
                  <a:lnTo>
                    <a:pt x="107" y="196"/>
                  </a:lnTo>
                  <a:lnTo>
                    <a:pt x="107" y="195"/>
                  </a:lnTo>
                  <a:lnTo>
                    <a:pt x="107" y="195"/>
                  </a:lnTo>
                  <a:lnTo>
                    <a:pt x="107" y="194"/>
                  </a:lnTo>
                  <a:lnTo>
                    <a:pt x="107" y="193"/>
                  </a:lnTo>
                  <a:lnTo>
                    <a:pt x="107" y="193"/>
                  </a:lnTo>
                  <a:lnTo>
                    <a:pt x="107" y="192"/>
                  </a:lnTo>
                  <a:lnTo>
                    <a:pt x="107" y="192"/>
                  </a:lnTo>
                  <a:lnTo>
                    <a:pt x="107" y="191"/>
                  </a:lnTo>
                  <a:lnTo>
                    <a:pt x="106" y="191"/>
                  </a:lnTo>
                  <a:lnTo>
                    <a:pt x="106" y="190"/>
                  </a:lnTo>
                  <a:lnTo>
                    <a:pt x="105" y="190"/>
                  </a:lnTo>
                  <a:lnTo>
                    <a:pt x="105" y="190"/>
                  </a:lnTo>
                  <a:lnTo>
                    <a:pt x="104" y="190"/>
                  </a:lnTo>
                  <a:lnTo>
                    <a:pt x="104" y="189"/>
                  </a:lnTo>
                  <a:lnTo>
                    <a:pt x="104" y="189"/>
                  </a:lnTo>
                  <a:lnTo>
                    <a:pt x="104" y="188"/>
                  </a:lnTo>
                  <a:lnTo>
                    <a:pt x="103" y="187"/>
                  </a:lnTo>
                  <a:lnTo>
                    <a:pt x="102" y="187"/>
                  </a:lnTo>
                  <a:lnTo>
                    <a:pt x="101" y="187"/>
                  </a:lnTo>
                  <a:lnTo>
                    <a:pt x="101" y="186"/>
                  </a:lnTo>
                  <a:lnTo>
                    <a:pt x="101" y="185"/>
                  </a:lnTo>
                  <a:lnTo>
                    <a:pt x="100" y="184"/>
                  </a:lnTo>
                  <a:lnTo>
                    <a:pt x="100" y="184"/>
                  </a:lnTo>
                  <a:lnTo>
                    <a:pt x="100" y="183"/>
                  </a:lnTo>
                  <a:lnTo>
                    <a:pt x="100" y="182"/>
                  </a:lnTo>
                  <a:lnTo>
                    <a:pt x="101" y="182"/>
                  </a:lnTo>
                  <a:lnTo>
                    <a:pt x="101" y="181"/>
                  </a:lnTo>
                  <a:lnTo>
                    <a:pt x="101" y="180"/>
                  </a:lnTo>
                  <a:lnTo>
                    <a:pt x="101" y="179"/>
                  </a:lnTo>
                  <a:lnTo>
                    <a:pt x="101" y="179"/>
                  </a:lnTo>
                  <a:lnTo>
                    <a:pt x="101" y="178"/>
                  </a:lnTo>
                  <a:lnTo>
                    <a:pt x="102" y="177"/>
                  </a:lnTo>
                  <a:lnTo>
                    <a:pt x="102" y="177"/>
                  </a:lnTo>
                  <a:lnTo>
                    <a:pt x="102" y="176"/>
                  </a:lnTo>
                  <a:lnTo>
                    <a:pt x="101" y="176"/>
                  </a:lnTo>
                  <a:lnTo>
                    <a:pt x="101" y="175"/>
                  </a:lnTo>
                  <a:lnTo>
                    <a:pt x="101" y="174"/>
                  </a:lnTo>
                  <a:lnTo>
                    <a:pt x="101" y="174"/>
                  </a:lnTo>
                  <a:lnTo>
                    <a:pt x="100" y="173"/>
                  </a:lnTo>
                  <a:lnTo>
                    <a:pt x="99" y="174"/>
                  </a:lnTo>
                  <a:lnTo>
                    <a:pt x="99" y="174"/>
                  </a:lnTo>
                  <a:lnTo>
                    <a:pt x="99" y="174"/>
                  </a:lnTo>
                  <a:lnTo>
                    <a:pt x="98" y="174"/>
                  </a:lnTo>
                  <a:lnTo>
                    <a:pt x="97" y="175"/>
                  </a:lnTo>
                  <a:lnTo>
                    <a:pt x="97" y="176"/>
                  </a:lnTo>
                  <a:lnTo>
                    <a:pt x="96" y="176"/>
                  </a:lnTo>
                  <a:lnTo>
                    <a:pt x="96" y="177"/>
                  </a:lnTo>
                  <a:lnTo>
                    <a:pt x="96" y="177"/>
                  </a:lnTo>
                  <a:lnTo>
                    <a:pt x="95" y="177"/>
                  </a:lnTo>
                  <a:lnTo>
                    <a:pt x="94" y="177"/>
                  </a:lnTo>
                  <a:lnTo>
                    <a:pt x="94" y="177"/>
                  </a:lnTo>
                  <a:lnTo>
                    <a:pt x="93" y="177"/>
                  </a:lnTo>
                  <a:lnTo>
                    <a:pt x="92" y="177"/>
                  </a:lnTo>
                  <a:lnTo>
                    <a:pt x="91" y="177"/>
                  </a:lnTo>
                  <a:lnTo>
                    <a:pt x="91" y="177"/>
                  </a:lnTo>
                  <a:lnTo>
                    <a:pt x="90" y="177"/>
                  </a:lnTo>
                  <a:lnTo>
                    <a:pt x="89" y="178"/>
                  </a:lnTo>
                  <a:lnTo>
                    <a:pt x="89" y="179"/>
                  </a:lnTo>
                  <a:lnTo>
                    <a:pt x="89" y="179"/>
                  </a:lnTo>
                  <a:lnTo>
                    <a:pt x="89" y="180"/>
                  </a:lnTo>
                  <a:lnTo>
                    <a:pt x="89" y="181"/>
                  </a:lnTo>
                  <a:lnTo>
                    <a:pt x="89" y="182"/>
                  </a:lnTo>
                  <a:lnTo>
                    <a:pt x="89" y="182"/>
                  </a:lnTo>
                  <a:lnTo>
                    <a:pt x="89" y="182"/>
                  </a:lnTo>
                  <a:lnTo>
                    <a:pt x="88" y="183"/>
                  </a:lnTo>
                  <a:lnTo>
                    <a:pt x="87" y="184"/>
                  </a:lnTo>
                  <a:lnTo>
                    <a:pt x="87" y="184"/>
                  </a:lnTo>
                  <a:lnTo>
                    <a:pt x="86" y="184"/>
                  </a:lnTo>
                  <a:lnTo>
                    <a:pt x="86" y="185"/>
                  </a:lnTo>
                  <a:lnTo>
                    <a:pt x="86" y="185"/>
                  </a:lnTo>
                  <a:lnTo>
                    <a:pt x="86" y="186"/>
                  </a:lnTo>
                  <a:lnTo>
                    <a:pt x="85" y="186"/>
                  </a:lnTo>
                  <a:lnTo>
                    <a:pt x="85" y="187"/>
                  </a:lnTo>
                  <a:lnTo>
                    <a:pt x="85" y="187"/>
                  </a:lnTo>
                  <a:lnTo>
                    <a:pt x="85" y="188"/>
                  </a:lnTo>
                  <a:lnTo>
                    <a:pt x="86" y="188"/>
                  </a:lnTo>
                  <a:lnTo>
                    <a:pt x="86" y="189"/>
                  </a:lnTo>
                  <a:lnTo>
                    <a:pt x="86" y="190"/>
                  </a:lnTo>
                  <a:lnTo>
                    <a:pt x="86" y="190"/>
                  </a:lnTo>
                  <a:lnTo>
                    <a:pt x="87" y="190"/>
                  </a:lnTo>
                  <a:lnTo>
                    <a:pt x="87" y="191"/>
                  </a:lnTo>
                  <a:lnTo>
                    <a:pt x="87" y="192"/>
                  </a:lnTo>
                  <a:lnTo>
                    <a:pt x="90" y="195"/>
                  </a:lnTo>
                  <a:lnTo>
                    <a:pt x="91" y="196"/>
                  </a:lnTo>
                  <a:lnTo>
                    <a:pt x="91" y="197"/>
                  </a:lnTo>
                  <a:lnTo>
                    <a:pt x="91" y="197"/>
                  </a:lnTo>
                  <a:lnTo>
                    <a:pt x="90" y="197"/>
                  </a:lnTo>
                  <a:lnTo>
                    <a:pt x="90" y="198"/>
                  </a:lnTo>
                  <a:lnTo>
                    <a:pt x="89" y="199"/>
                  </a:lnTo>
                  <a:lnTo>
                    <a:pt x="89" y="200"/>
                  </a:lnTo>
                  <a:lnTo>
                    <a:pt x="89" y="200"/>
                  </a:lnTo>
                  <a:lnTo>
                    <a:pt x="88" y="200"/>
                  </a:lnTo>
                  <a:lnTo>
                    <a:pt x="88" y="201"/>
                  </a:lnTo>
                  <a:lnTo>
                    <a:pt x="87" y="201"/>
                  </a:lnTo>
                  <a:lnTo>
                    <a:pt x="86" y="201"/>
                  </a:lnTo>
                  <a:lnTo>
                    <a:pt x="86" y="201"/>
                  </a:lnTo>
                  <a:lnTo>
                    <a:pt x="85" y="200"/>
                  </a:lnTo>
                  <a:lnTo>
                    <a:pt x="84" y="200"/>
                  </a:lnTo>
                  <a:lnTo>
                    <a:pt x="83" y="200"/>
                  </a:lnTo>
                  <a:lnTo>
                    <a:pt x="83" y="200"/>
                  </a:lnTo>
                  <a:lnTo>
                    <a:pt x="82" y="200"/>
                  </a:lnTo>
                  <a:lnTo>
                    <a:pt x="81" y="200"/>
                  </a:lnTo>
                  <a:lnTo>
                    <a:pt x="81" y="200"/>
                  </a:lnTo>
                  <a:lnTo>
                    <a:pt x="81" y="200"/>
                  </a:lnTo>
                  <a:lnTo>
                    <a:pt x="80" y="200"/>
                  </a:lnTo>
                  <a:lnTo>
                    <a:pt x="80" y="199"/>
                  </a:lnTo>
                  <a:lnTo>
                    <a:pt x="79" y="199"/>
                  </a:lnTo>
                  <a:lnTo>
                    <a:pt x="79" y="198"/>
                  </a:lnTo>
                  <a:lnTo>
                    <a:pt x="79" y="197"/>
                  </a:lnTo>
                  <a:lnTo>
                    <a:pt x="78" y="197"/>
                  </a:lnTo>
                  <a:lnTo>
                    <a:pt x="78" y="197"/>
                  </a:lnTo>
                  <a:lnTo>
                    <a:pt x="78" y="196"/>
                  </a:lnTo>
                  <a:lnTo>
                    <a:pt x="77" y="196"/>
                  </a:lnTo>
                  <a:lnTo>
                    <a:pt x="76" y="196"/>
                  </a:lnTo>
                  <a:lnTo>
                    <a:pt x="70" y="196"/>
                  </a:lnTo>
                  <a:lnTo>
                    <a:pt x="67" y="196"/>
                  </a:lnTo>
                  <a:lnTo>
                    <a:pt x="66" y="196"/>
                  </a:lnTo>
                  <a:lnTo>
                    <a:pt x="58" y="196"/>
                  </a:lnTo>
                  <a:lnTo>
                    <a:pt x="57" y="197"/>
                  </a:lnTo>
                  <a:lnTo>
                    <a:pt x="57" y="197"/>
                  </a:lnTo>
                  <a:lnTo>
                    <a:pt x="57" y="197"/>
                  </a:lnTo>
                  <a:lnTo>
                    <a:pt x="57" y="198"/>
                  </a:lnTo>
                  <a:lnTo>
                    <a:pt x="57" y="199"/>
                  </a:lnTo>
                  <a:lnTo>
                    <a:pt x="57" y="200"/>
                  </a:lnTo>
                  <a:lnTo>
                    <a:pt x="57" y="200"/>
                  </a:lnTo>
                  <a:lnTo>
                    <a:pt x="57" y="201"/>
                  </a:lnTo>
                  <a:lnTo>
                    <a:pt x="57" y="202"/>
                  </a:lnTo>
                  <a:lnTo>
                    <a:pt x="56" y="203"/>
                  </a:lnTo>
                  <a:lnTo>
                    <a:pt x="56" y="203"/>
                  </a:lnTo>
                  <a:lnTo>
                    <a:pt x="55" y="203"/>
                  </a:lnTo>
                  <a:lnTo>
                    <a:pt x="55" y="203"/>
                  </a:lnTo>
                  <a:lnTo>
                    <a:pt x="55" y="202"/>
                  </a:lnTo>
                  <a:lnTo>
                    <a:pt x="54" y="202"/>
                  </a:lnTo>
                  <a:lnTo>
                    <a:pt x="54" y="201"/>
                  </a:lnTo>
                  <a:lnTo>
                    <a:pt x="53" y="201"/>
                  </a:lnTo>
                  <a:lnTo>
                    <a:pt x="53" y="200"/>
                  </a:lnTo>
                  <a:lnTo>
                    <a:pt x="52" y="200"/>
                  </a:lnTo>
                  <a:lnTo>
                    <a:pt x="52" y="200"/>
                  </a:lnTo>
                  <a:lnTo>
                    <a:pt x="51" y="201"/>
                  </a:lnTo>
                  <a:lnTo>
                    <a:pt x="51" y="202"/>
                  </a:lnTo>
                  <a:lnTo>
                    <a:pt x="51" y="203"/>
                  </a:lnTo>
                  <a:lnTo>
                    <a:pt x="51" y="203"/>
                  </a:lnTo>
                  <a:lnTo>
                    <a:pt x="51" y="204"/>
                  </a:lnTo>
                  <a:lnTo>
                    <a:pt x="51" y="205"/>
                  </a:lnTo>
                  <a:lnTo>
                    <a:pt x="50" y="205"/>
                  </a:lnTo>
                  <a:lnTo>
                    <a:pt x="50" y="205"/>
                  </a:lnTo>
                  <a:lnTo>
                    <a:pt x="49" y="205"/>
                  </a:lnTo>
                  <a:lnTo>
                    <a:pt x="48" y="205"/>
                  </a:lnTo>
                  <a:lnTo>
                    <a:pt x="47" y="204"/>
                  </a:lnTo>
                  <a:lnTo>
                    <a:pt x="46" y="203"/>
                  </a:lnTo>
                  <a:lnTo>
                    <a:pt x="45" y="203"/>
                  </a:lnTo>
                  <a:lnTo>
                    <a:pt x="45" y="202"/>
                  </a:lnTo>
                  <a:lnTo>
                    <a:pt x="45" y="201"/>
                  </a:lnTo>
                  <a:lnTo>
                    <a:pt x="44" y="200"/>
                  </a:lnTo>
                  <a:lnTo>
                    <a:pt x="44" y="200"/>
                  </a:lnTo>
                  <a:lnTo>
                    <a:pt x="43" y="199"/>
                  </a:lnTo>
                  <a:lnTo>
                    <a:pt x="42" y="198"/>
                  </a:lnTo>
                  <a:lnTo>
                    <a:pt x="42" y="198"/>
                  </a:lnTo>
                  <a:lnTo>
                    <a:pt x="41" y="197"/>
                  </a:lnTo>
                  <a:lnTo>
                    <a:pt x="41" y="197"/>
                  </a:lnTo>
                  <a:lnTo>
                    <a:pt x="40" y="197"/>
                  </a:lnTo>
                  <a:lnTo>
                    <a:pt x="39" y="196"/>
                  </a:lnTo>
                  <a:lnTo>
                    <a:pt x="39" y="196"/>
                  </a:lnTo>
                  <a:lnTo>
                    <a:pt x="38" y="196"/>
                  </a:lnTo>
                  <a:lnTo>
                    <a:pt x="37" y="196"/>
                  </a:lnTo>
                  <a:lnTo>
                    <a:pt x="36" y="196"/>
                  </a:lnTo>
                  <a:lnTo>
                    <a:pt x="35" y="196"/>
                  </a:lnTo>
                  <a:lnTo>
                    <a:pt x="34" y="196"/>
                  </a:lnTo>
                  <a:lnTo>
                    <a:pt x="34" y="197"/>
                  </a:lnTo>
                  <a:lnTo>
                    <a:pt x="33" y="197"/>
                  </a:lnTo>
                  <a:lnTo>
                    <a:pt x="32" y="197"/>
                  </a:lnTo>
                  <a:lnTo>
                    <a:pt x="31" y="197"/>
                  </a:lnTo>
                  <a:lnTo>
                    <a:pt x="30" y="197"/>
                  </a:lnTo>
                  <a:lnTo>
                    <a:pt x="29" y="197"/>
                  </a:lnTo>
                  <a:lnTo>
                    <a:pt x="29" y="197"/>
                  </a:lnTo>
                  <a:lnTo>
                    <a:pt x="28" y="196"/>
                  </a:lnTo>
                  <a:lnTo>
                    <a:pt x="28" y="195"/>
                  </a:lnTo>
                  <a:lnTo>
                    <a:pt x="27" y="195"/>
                  </a:lnTo>
                  <a:lnTo>
                    <a:pt x="26" y="194"/>
                  </a:lnTo>
                  <a:lnTo>
                    <a:pt x="26" y="194"/>
                  </a:lnTo>
                  <a:lnTo>
                    <a:pt x="26" y="193"/>
                  </a:lnTo>
                  <a:lnTo>
                    <a:pt x="25" y="192"/>
                  </a:lnTo>
                  <a:lnTo>
                    <a:pt x="24" y="192"/>
                  </a:lnTo>
                  <a:lnTo>
                    <a:pt x="24" y="191"/>
                  </a:lnTo>
                  <a:lnTo>
                    <a:pt x="23" y="191"/>
                  </a:lnTo>
                  <a:lnTo>
                    <a:pt x="22" y="191"/>
                  </a:lnTo>
                  <a:lnTo>
                    <a:pt x="21" y="191"/>
                  </a:lnTo>
                  <a:lnTo>
                    <a:pt x="21" y="190"/>
                  </a:lnTo>
                  <a:lnTo>
                    <a:pt x="20" y="190"/>
                  </a:lnTo>
                  <a:lnTo>
                    <a:pt x="19" y="190"/>
                  </a:lnTo>
                  <a:lnTo>
                    <a:pt x="19" y="190"/>
                  </a:lnTo>
                  <a:lnTo>
                    <a:pt x="18" y="189"/>
                  </a:lnTo>
                  <a:lnTo>
                    <a:pt x="18" y="188"/>
                  </a:lnTo>
                  <a:lnTo>
                    <a:pt x="19" y="187"/>
                  </a:lnTo>
                  <a:lnTo>
                    <a:pt x="19" y="187"/>
                  </a:lnTo>
                  <a:lnTo>
                    <a:pt x="20" y="187"/>
                  </a:lnTo>
                  <a:lnTo>
                    <a:pt x="20" y="186"/>
                  </a:lnTo>
                  <a:lnTo>
                    <a:pt x="20" y="185"/>
                  </a:lnTo>
                  <a:lnTo>
                    <a:pt x="20" y="184"/>
                  </a:lnTo>
                  <a:lnTo>
                    <a:pt x="19" y="184"/>
                  </a:lnTo>
                  <a:lnTo>
                    <a:pt x="19" y="184"/>
                  </a:lnTo>
                  <a:lnTo>
                    <a:pt x="18" y="184"/>
                  </a:lnTo>
                  <a:lnTo>
                    <a:pt x="16" y="184"/>
                  </a:lnTo>
                  <a:lnTo>
                    <a:pt x="16" y="185"/>
                  </a:lnTo>
                  <a:lnTo>
                    <a:pt x="15" y="185"/>
                  </a:lnTo>
                  <a:lnTo>
                    <a:pt x="14" y="185"/>
                  </a:lnTo>
                  <a:lnTo>
                    <a:pt x="13" y="185"/>
                  </a:lnTo>
                  <a:lnTo>
                    <a:pt x="12" y="186"/>
                  </a:lnTo>
                  <a:lnTo>
                    <a:pt x="12" y="185"/>
                  </a:lnTo>
                  <a:lnTo>
                    <a:pt x="11" y="184"/>
                  </a:lnTo>
                  <a:lnTo>
                    <a:pt x="11" y="184"/>
                  </a:lnTo>
                  <a:lnTo>
                    <a:pt x="11" y="183"/>
                  </a:lnTo>
                  <a:lnTo>
                    <a:pt x="11" y="182"/>
                  </a:lnTo>
                  <a:lnTo>
                    <a:pt x="11" y="182"/>
                  </a:lnTo>
                  <a:lnTo>
                    <a:pt x="11" y="180"/>
                  </a:lnTo>
                  <a:lnTo>
                    <a:pt x="11" y="179"/>
                  </a:lnTo>
                  <a:lnTo>
                    <a:pt x="10" y="179"/>
                  </a:lnTo>
                  <a:lnTo>
                    <a:pt x="9" y="179"/>
                  </a:lnTo>
                  <a:lnTo>
                    <a:pt x="8" y="179"/>
                  </a:lnTo>
                  <a:lnTo>
                    <a:pt x="7" y="179"/>
                  </a:lnTo>
                  <a:lnTo>
                    <a:pt x="6" y="179"/>
                  </a:lnTo>
                  <a:lnTo>
                    <a:pt x="6" y="178"/>
                  </a:lnTo>
                  <a:lnTo>
                    <a:pt x="5" y="177"/>
                  </a:lnTo>
                  <a:lnTo>
                    <a:pt x="5" y="176"/>
                  </a:lnTo>
                  <a:lnTo>
                    <a:pt x="4" y="175"/>
                  </a:lnTo>
                  <a:lnTo>
                    <a:pt x="3" y="175"/>
                  </a:lnTo>
                  <a:lnTo>
                    <a:pt x="2" y="175"/>
                  </a:lnTo>
                  <a:lnTo>
                    <a:pt x="1" y="175"/>
                  </a:lnTo>
                  <a:lnTo>
                    <a:pt x="0" y="174"/>
                  </a:lnTo>
                  <a:lnTo>
                    <a:pt x="0" y="174"/>
                  </a:lnTo>
                  <a:lnTo>
                    <a:pt x="0" y="173"/>
                  </a:lnTo>
                  <a:lnTo>
                    <a:pt x="0" y="172"/>
                  </a:lnTo>
                  <a:lnTo>
                    <a:pt x="0" y="171"/>
                  </a:lnTo>
                  <a:lnTo>
                    <a:pt x="0" y="171"/>
                  </a:lnTo>
                  <a:lnTo>
                    <a:pt x="0" y="170"/>
                  </a:lnTo>
                  <a:lnTo>
                    <a:pt x="0" y="169"/>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2" name="Freeform 22"/>
            <p:cNvSpPr>
              <a:spLocks/>
            </p:cNvSpPr>
            <p:nvPr/>
          </p:nvSpPr>
          <p:spPr bwMode="auto">
            <a:xfrm>
              <a:off x="1319021" y="1326072"/>
              <a:ext cx="188832" cy="170041"/>
            </a:xfrm>
            <a:custGeom>
              <a:avLst/>
              <a:gdLst/>
              <a:ahLst/>
              <a:cxnLst>
                <a:cxn ang="0">
                  <a:pos x="4" y="88"/>
                </a:cxn>
                <a:cxn ang="0">
                  <a:pos x="8" y="82"/>
                </a:cxn>
                <a:cxn ang="0">
                  <a:pos x="11" y="64"/>
                </a:cxn>
                <a:cxn ang="0">
                  <a:pos x="18" y="60"/>
                </a:cxn>
                <a:cxn ang="0">
                  <a:pos x="19" y="54"/>
                </a:cxn>
                <a:cxn ang="0">
                  <a:pos x="21" y="44"/>
                </a:cxn>
                <a:cxn ang="0">
                  <a:pos x="23" y="36"/>
                </a:cxn>
                <a:cxn ang="0">
                  <a:pos x="28" y="30"/>
                </a:cxn>
                <a:cxn ang="0">
                  <a:pos x="27" y="21"/>
                </a:cxn>
                <a:cxn ang="0">
                  <a:pos x="27" y="14"/>
                </a:cxn>
                <a:cxn ang="0">
                  <a:pos x="36" y="13"/>
                </a:cxn>
                <a:cxn ang="0">
                  <a:pos x="45" y="8"/>
                </a:cxn>
                <a:cxn ang="0">
                  <a:pos x="47" y="1"/>
                </a:cxn>
                <a:cxn ang="0">
                  <a:pos x="52" y="6"/>
                </a:cxn>
                <a:cxn ang="0">
                  <a:pos x="62" y="8"/>
                </a:cxn>
                <a:cxn ang="0">
                  <a:pos x="71" y="10"/>
                </a:cxn>
                <a:cxn ang="0">
                  <a:pos x="73" y="20"/>
                </a:cxn>
                <a:cxn ang="0">
                  <a:pos x="72" y="27"/>
                </a:cxn>
                <a:cxn ang="0">
                  <a:pos x="78" y="34"/>
                </a:cxn>
                <a:cxn ang="0">
                  <a:pos x="82" y="33"/>
                </a:cxn>
                <a:cxn ang="0">
                  <a:pos x="88" y="28"/>
                </a:cxn>
                <a:cxn ang="0">
                  <a:pos x="92" y="23"/>
                </a:cxn>
                <a:cxn ang="0">
                  <a:pos x="101" y="21"/>
                </a:cxn>
                <a:cxn ang="0">
                  <a:pos x="108" y="21"/>
                </a:cxn>
                <a:cxn ang="0">
                  <a:pos x="106" y="28"/>
                </a:cxn>
                <a:cxn ang="0">
                  <a:pos x="104" y="35"/>
                </a:cxn>
                <a:cxn ang="0">
                  <a:pos x="111" y="34"/>
                </a:cxn>
                <a:cxn ang="0">
                  <a:pos x="120" y="32"/>
                </a:cxn>
                <a:cxn ang="0">
                  <a:pos x="127" y="34"/>
                </a:cxn>
                <a:cxn ang="0">
                  <a:pos x="132" y="38"/>
                </a:cxn>
                <a:cxn ang="0">
                  <a:pos x="135" y="44"/>
                </a:cxn>
                <a:cxn ang="0">
                  <a:pos x="131" y="49"/>
                </a:cxn>
                <a:cxn ang="0">
                  <a:pos x="124" y="52"/>
                </a:cxn>
                <a:cxn ang="0">
                  <a:pos x="129" y="59"/>
                </a:cxn>
                <a:cxn ang="0">
                  <a:pos x="128" y="67"/>
                </a:cxn>
                <a:cxn ang="0">
                  <a:pos x="129" y="75"/>
                </a:cxn>
                <a:cxn ang="0">
                  <a:pos x="130" y="85"/>
                </a:cxn>
                <a:cxn ang="0">
                  <a:pos x="127" y="91"/>
                </a:cxn>
                <a:cxn ang="0">
                  <a:pos x="121" y="95"/>
                </a:cxn>
                <a:cxn ang="0">
                  <a:pos x="113" y="91"/>
                </a:cxn>
                <a:cxn ang="0">
                  <a:pos x="109" y="86"/>
                </a:cxn>
                <a:cxn ang="0">
                  <a:pos x="107" y="79"/>
                </a:cxn>
                <a:cxn ang="0">
                  <a:pos x="107" y="70"/>
                </a:cxn>
                <a:cxn ang="0">
                  <a:pos x="102" y="64"/>
                </a:cxn>
                <a:cxn ang="0">
                  <a:pos x="100" y="56"/>
                </a:cxn>
                <a:cxn ang="0">
                  <a:pos x="97" y="50"/>
                </a:cxn>
                <a:cxn ang="0">
                  <a:pos x="93" y="55"/>
                </a:cxn>
                <a:cxn ang="0">
                  <a:pos x="89" y="60"/>
                </a:cxn>
                <a:cxn ang="0">
                  <a:pos x="83" y="64"/>
                </a:cxn>
                <a:cxn ang="0">
                  <a:pos x="80" y="70"/>
                </a:cxn>
                <a:cxn ang="0">
                  <a:pos x="82" y="77"/>
                </a:cxn>
                <a:cxn ang="0">
                  <a:pos x="84" y="84"/>
                </a:cxn>
                <a:cxn ang="0">
                  <a:pos x="80" y="92"/>
                </a:cxn>
                <a:cxn ang="0">
                  <a:pos x="74" y="99"/>
                </a:cxn>
                <a:cxn ang="0">
                  <a:pos x="70" y="107"/>
                </a:cxn>
                <a:cxn ang="0">
                  <a:pos x="60" y="104"/>
                </a:cxn>
                <a:cxn ang="0">
                  <a:pos x="51" y="108"/>
                </a:cxn>
                <a:cxn ang="0">
                  <a:pos x="41" y="112"/>
                </a:cxn>
                <a:cxn ang="0">
                  <a:pos x="13" y="127"/>
                </a:cxn>
                <a:cxn ang="0">
                  <a:pos x="3" y="104"/>
                </a:cxn>
              </a:cxnLst>
              <a:rect l="0" t="0" r="r" b="b"/>
              <a:pathLst>
                <a:path w="135" h="127">
                  <a:moveTo>
                    <a:pt x="0" y="95"/>
                  </a:moveTo>
                  <a:lnTo>
                    <a:pt x="1" y="94"/>
                  </a:lnTo>
                  <a:lnTo>
                    <a:pt x="1" y="93"/>
                  </a:lnTo>
                  <a:lnTo>
                    <a:pt x="2" y="93"/>
                  </a:lnTo>
                  <a:lnTo>
                    <a:pt x="2" y="93"/>
                  </a:lnTo>
                  <a:lnTo>
                    <a:pt x="3" y="92"/>
                  </a:lnTo>
                  <a:lnTo>
                    <a:pt x="3" y="91"/>
                  </a:lnTo>
                  <a:lnTo>
                    <a:pt x="3" y="91"/>
                  </a:lnTo>
                  <a:lnTo>
                    <a:pt x="3" y="90"/>
                  </a:lnTo>
                  <a:lnTo>
                    <a:pt x="3" y="89"/>
                  </a:lnTo>
                  <a:lnTo>
                    <a:pt x="4" y="89"/>
                  </a:lnTo>
                  <a:lnTo>
                    <a:pt x="4" y="88"/>
                  </a:lnTo>
                  <a:lnTo>
                    <a:pt x="4" y="88"/>
                  </a:lnTo>
                  <a:lnTo>
                    <a:pt x="5" y="88"/>
                  </a:lnTo>
                  <a:lnTo>
                    <a:pt x="5" y="87"/>
                  </a:lnTo>
                  <a:lnTo>
                    <a:pt x="5" y="87"/>
                  </a:lnTo>
                  <a:lnTo>
                    <a:pt x="5" y="86"/>
                  </a:lnTo>
                  <a:lnTo>
                    <a:pt x="6" y="86"/>
                  </a:lnTo>
                  <a:lnTo>
                    <a:pt x="7" y="86"/>
                  </a:lnTo>
                  <a:lnTo>
                    <a:pt x="8" y="86"/>
                  </a:lnTo>
                  <a:lnTo>
                    <a:pt x="8" y="85"/>
                  </a:lnTo>
                  <a:lnTo>
                    <a:pt x="9" y="85"/>
                  </a:lnTo>
                  <a:lnTo>
                    <a:pt x="9" y="84"/>
                  </a:lnTo>
                  <a:lnTo>
                    <a:pt x="9" y="83"/>
                  </a:lnTo>
                  <a:lnTo>
                    <a:pt x="8" y="83"/>
                  </a:lnTo>
                  <a:lnTo>
                    <a:pt x="8" y="82"/>
                  </a:lnTo>
                  <a:lnTo>
                    <a:pt x="8" y="81"/>
                  </a:lnTo>
                  <a:lnTo>
                    <a:pt x="8" y="80"/>
                  </a:lnTo>
                  <a:lnTo>
                    <a:pt x="8" y="80"/>
                  </a:lnTo>
                  <a:lnTo>
                    <a:pt x="8" y="80"/>
                  </a:lnTo>
                  <a:lnTo>
                    <a:pt x="8" y="79"/>
                  </a:lnTo>
                  <a:lnTo>
                    <a:pt x="9" y="76"/>
                  </a:lnTo>
                  <a:lnTo>
                    <a:pt x="12" y="71"/>
                  </a:lnTo>
                  <a:lnTo>
                    <a:pt x="14" y="68"/>
                  </a:lnTo>
                  <a:lnTo>
                    <a:pt x="13" y="66"/>
                  </a:lnTo>
                  <a:lnTo>
                    <a:pt x="13" y="65"/>
                  </a:lnTo>
                  <a:lnTo>
                    <a:pt x="12" y="65"/>
                  </a:lnTo>
                  <a:lnTo>
                    <a:pt x="12" y="65"/>
                  </a:lnTo>
                  <a:lnTo>
                    <a:pt x="11" y="64"/>
                  </a:lnTo>
                  <a:lnTo>
                    <a:pt x="11" y="63"/>
                  </a:lnTo>
                  <a:lnTo>
                    <a:pt x="11" y="62"/>
                  </a:lnTo>
                  <a:lnTo>
                    <a:pt x="10" y="62"/>
                  </a:lnTo>
                  <a:lnTo>
                    <a:pt x="11" y="62"/>
                  </a:lnTo>
                  <a:lnTo>
                    <a:pt x="12" y="62"/>
                  </a:lnTo>
                  <a:lnTo>
                    <a:pt x="13" y="62"/>
                  </a:lnTo>
                  <a:lnTo>
                    <a:pt x="13" y="62"/>
                  </a:lnTo>
                  <a:lnTo>
                    <a:pt x="14" y="61"/>
                  </a:lnTo>
                  <a:lnTo>
                    <a:pt x="15" y="61"/>
                  </a:lnTo>
                  <a:lnTo>
                    <a:pt x="16" y="61"/>
                  </a:lnTo>
                  <a:lnTo>
                    <a:pt x="16" y="60"/>
                  </a:lnTo>
                  <a:lnTo>
                    <a:pt x="17" y="60"/>
                  </a:lnTo>
                  <a:lnTo>
                    <a:pt x="18" y="60"/>
                  </a:lnTo>
                  <a:lnTo>
                    <a:pt x="18" y="60"/>
                  </a:lnTo>
                  <a:lnTo>
                    <a:pt x="18" y="60"/>
                  </a:lnTo>
                  <a:lnTo>
                    <a:pt x="19" y="60"/>
                  </a:lnTo>
                  <a:lnTo>
                    <a:pt x="19" y="59"/>
                  </a:lnTo>
                  <a:lnTo>
                    <a:pt x="19" y="58"/>
                  </a:lnTo>
                  <a:lnTo>
                    <a:pt x="19" y="57"/>
                  </a:lnTo>
                  <a:lnTo>
                    <a:pt x="19" y="57"/>
                  </a:lnTo>
                  <a:lnTo>
                    <a:pt x="19" y="56"/>
                  </a:lnTo>
                  <a:lnTo>
                    <a:pt x="20" y="56"/>
                  </a:lnTo>
                  <a:lnTo>
                    <a:pt x="19" y="55"/>
                  </a:lnTo>
                  <a:lnTo>
                    <a:pt x="19" y="54"/>
                  </a:lnTo>
                  <a:lnTo>
                    <a:pt x="20" y="54"/>
                  </a:lnTo>
                  <a:lnTo>
                    <a:pt x="19" y="54"/>
                  </a:lnTo>
                  <a:lnTo>
                    <a:pt x="19" y="53"/>
                  </a:lnTo>
                  <a:lnTo>
                    <a:pt x="19" y="52"/>
                  </a:lnTo>
                  <a:lnTo>
                    <a:pt x="19" y="52"/>
                  </a:lnTo>
                  <a:lnTo>
                    <a:pt x="19" y="51"/>
                  </a:lnTo>
                  <a:lnTo>
                    <a:pt x="20" y="50"/>
                  </a:lnTo>
                  <a:lnTo>
                    <a:pt x="20" y="49"/>
                  </a:lnTo>
                  <a:lnTo>
                    <a:pt x="19" y="49"/>
                  </a:lnTo>
                  <a:lnTo>
                    <a:pt x="19" y="48"/>
                  </a:lnTo>
                  <a:lnTo>
                    <a:pt x="20" y="47"/>
                  </a:lnTo>
                  <a:lnTo>
                    <a:pt x="20" y="47"/>
                  </a:lnTo>
                  <a:lnTo>
                    <a:pt x="20" y="46"/>
                  </a:lnTo>
                  <a:lnTo>
                    <a:pt x="21" y="45"/>
                  </a:lnTo>
                  <a:lnTo>
                    <a:pt x="21" y="44"/>
                  </a:lnTo>
                  <a:lnTo>
                    <a:pt x="21" y="44"/>
                  </a:lnTo>
                  <a:lnTo>
                    <a:pt x="21" y="44"/>
                  </a:lnTo>
                  <a:lnTo>
                    <a:pt x="21" y="43"/>
                  </a:lnTo>
                  <a:lnTo>
                    <a:pt x="21" y="42"/>
                  </a:lnTo>
                  <a:lnTo>
                    <a:pt x="21" y="41"/>
                  </a:lnTo>
                  <a:lnTo>
                    <a:pt x="22" y="41"/>
                  </a:lnTo>
                  <a:lnTo>
                    <a:pt x="22" y="41"/>
                  </a:lnTo>
                  <a:lnTo>
                    <a:pt x="22" y="40"/>
                  </a:lnTo>
                  <a:lnTo>
                    <a:pt x="23" y="39"/>
                  </a:lnTo>
                  <a:lnTo>
                    <a:pt x="23" y="39"/>
                  </a:lnTo>
                  <a:lnTo>
                    <a:pt x="23" y="38"/>
                  </a:lnTo>
                  <a:lnTo>
                    <a:pt x="23" y="37"/>
                  </a:lnTo>
                  <a:lnTo>
                    <a:pt x="23" y="36"/>
                  </a:lnTo>
                  <a:lnTo>
                    <a:pt x="24" y="36"/>
                  </a:lnTo>
                  <a:lnTo>
                    <a:pt x="24" y="35"/>
                  </a:lnTo>
                  <a:lnTo>
                    <a:pt x="25" y="34"/>
                  </a:lnTo>
                  <a:lnTo>
                    <a:pt x="25" y="34"/>
                  </a:lnTo>
                  <a:lnTo>
                    <a:pt x="26" y="34"/>
                  </a:lnTo>
                  <a:lnTo>
                    <a:pt x="26" y="33"/>
                  </a:lnTo>
                  <a:lnTo>
                    <a:pt x="26" y="33"/>
                  </a:lnTo>
                  <a:lnTo>
                    <a:pt x="26" y="32"/>
                  </a:lnTo>
                  <a:lnTo>
                    <a:pt x="27" y="31"/>
                  </a:lnTo>
                  <a:lnTo>
                    <a:pt x="27" y="31"/>
                  </a:lnTo>
                  <a:lnTo>
                    <a:pt x="28" y="31"/>
                  </a:lnTo>
                  <a:lnTo>
                    <a:pt x="28" y="30"/>
                  </a:lnTo>
                  <a:lnTo>
                    <a:pt x="28" y="30"/>
                  </a:lnTo>
                  <a:lnTo>
                    <a:pt x="28" y="29"/>
                  </a:lnTo>
                  <a:lnTo>
                    <a:pt x="29" y="28"/>
                  </a:lnTo>
                  <a:lnTo>
                    <a:pt x="29" y="28"/>
                  </a:lnTo>
                  <a:lnTo>
                    <a:pt x="29" y="27"/>
                  </a:lnTo>
                  <a:lnTo>
                    <a:pt x="29" y="26"/>
                  </a:lnTo>
                  <a:lnTo>
                    <a:pt x="28" y="26"/>
                  </a:lnTo>
                  <a:lnTo>
                    <a:pt x="28" y="25"/>
                  </a:lnTo>
                  <a:lnTo>
                    <a:pt x="28" y="24"/>
                  </a:lnTo>
                  <a:lnTo>
                    <a:pt x="28" y="23"/>
                  </a:lnTo>
                  <a:lnTo>
                    <a:pt x="28" y="23"/>
                  </a:lnTo>
                  <a:lnTo>
                    <a:pt x="27" y="22"/>
                  </a:lnTo>
                  <a:lnTo>
                    <a:pt x="27" y="21"/>
                  </a:lnTo>
                  <a:lnTo>
                    <a:pt x="27" y="21"/>
                  </a:lnTo>
                  <a:lnTo>
                    <a:pt x="26" y="20"/>
                  </a:lnTo>
                  <a:lnTo>
                    <a:pt x="26" y="19"/>
                  </a:lnTo>
                  <a:lnTo>
                    <a:pt x="26" y="18"/>
                  </a:lnTo>
                  <a:lnTo>
                    <a:pt x="26" y="16"/>
                  </a:lnTo>
                  <a:lnTo>
                    <a:pt x="26" y="15"/>
                  </a:lnTo>
                  <a:lnTo>
                    <a:pt x="26" y="15"/>
                  </a:lnTo>
                  <a:lnTo>
                    <a:pt x="25" y="14"/>
                  </a:lnTo>
                  <a:lnTo>
                    <a:pt x="25" y="13"/>
                  </a:lnTo>
                  <a:lnTo>
                    <a:pt x="25" y="13"/>
                  </a:lnTo>
                  <a:lnTo>
                    <a:pt x="25" y="11"/>
                  </a:lnTo>
                  <a:lnTo>
                    <a:pt x="26" y="13"/>
                  </a:lnTo>
                  <a:lnTo>
                    <a:pt x="26" y="13"/>
                  </a:lnTo>
                  <a:lnTo>
                    <a:pt x="27" y="14"/>
                  </a:lnTo>
                  <a:lnTo>
                    <a:pt x="28" y="15"/>
                  </a:lnTo>
                  <a:lnTo>
                    <a:pt x="28" y="15"/>
                  </a:lnTo>
                  <a:lnTo>
                    <a:pt x="29" y="16"/>
                  </a:lnTo>
                  <a:lnTo>
                    <a:pt x="29" y="18"/>
                  </a:lnTo>
                  <a:lnTo>
                    <a:pt x="30" y="18"/>
                  </a:lnTo>
                  <a:lnTo>
                    <a:pt x="31" y="18"/>
                  </a:lnTo>
                  <a:lnTo>
                    <a:pt x="31" y="19"/>
                  </a:lnTo>
                  <a:lnTo>
                    <a:pt x="34" y="17"/>
                  </a:lnTo>
                  <a:lnTo>
                    <a:pt x="34" y="16"/>
                  </a:lnTo>
                  <a:lnTo>
                    <a:pt x="34" y="15"/>
                  </a:lnTo>
                  <a:lnTo>
                    <a:pt x="35" y="15"/>
                  </a:lnTo>
                  <a:lnTo>
                    <a:pt x="36" y="14"/>
                  </a:lnTo>
                  <a:lnTo>
                    <a:pt x="36" y="13"/>
                  </a:lnTo>
                  <a:lnTo>
                    <a:pt x="37" y="13"/>
                  </a:lnTo>
                  <a:lnTo>
                    <a:pt x="37" y="12"/>
                  </a:lnTo>
                  <a:lnTo>
                    <a:pt x="38" y="12"/>
                  </a:lnTo>
                  <a:lnTo>
                    <a:pt x="39" y="11"/>
                  </a:lnTo>
                  <a:lnTo>
                    <a:pt x="39" y="10"/>
                  </a:lnTo>
                  <a:lnTo>
                    <a:pt x="40" y="10"/>
                  </a:lnTo>
                  <a:lnTo>
                    <a:pt x="40" y="8"/>
                  </a:lnTo>
                  <a:lnTo>
                    <a:pt x="41" y="8"/>
                  </a:lnTo>
                  <a:lnTo>
                    <a:pt x="41" y="8"/>
                  </a:lnTo>
                  <a:lnTo>
                    <a:pt x="42" y="8"/>
                  </a:lnTo>
                  <a:lnTo>
                    <a:pt x="43" y="8"/>
                  </a:lnTo>
                  <a:lnTo>
                    <a:pt x="44" y="8"/>
                  </a:lnTo>
                  <a:lnTo>
                    <a:pt x="45" y="8"/>
                  </a:lnTo>
                  <a:lnTo>
                    <a:pt x="45" y="7"/>
                  </a:lnTo>
                  <a:lnTo>
                    <a:pt x="45" y="6"/>
                  </a:lnTo>
                  <a:lnTo>
                    <a:pt x="44" y="5"/>
                  </a:lnTo>
                  <a:lnTo>
                    <a:pt x="44" y="5"/>
                  </a:lnTo>
                  <a:lnTo>
                    <a:pt x="43" y="4"/>
                  </a:lnTo>
                  <a:lnTo>
                    <a:pt x="43" y="3"/>
                  </a:lnTo>
                  <a:lnTo>
                    <a:pt x="44" y="2"/>
                  </a:lnTo>
                  <a:lnTo>
                    <a:pt x="44" y="2"/>
                  </a:lnTo>
                  <a:lnTo>
                    <a:pt x="44" y="1"/>
                  </a:lnTo>
                  <a:lnTo>
                    <a:pt x="45" y="0"/>
                  </a:lnTo>
                  <a:lnTo>
                    <a:pt x="46" y="0"/>
                  </a:lnTo>
                  <a:lnTo>
                    <a:pt x="47" y="0"/>
                  </a:lnTo>
                  <a:lnTo>
                    <a:pt x="47" y="1"/>
                  </a:lnTo>
                  <a:lnTo>
                    <a:pt x="48" y="1"/>
                  </a:lnTo>
                  <a:lnTo>
                    <a:pt x="49" y="1"/>
                  </a:lnTo>
                  <a:lnTo>
                    <a:pt x="49" y="2"/>
                  </a:lnTo>
                  <a:lnTo>
                    <a:pt x="49" y="2"/>
                  </a:lnTo>
                  <a:lnTo>
                    <a:pt x="49" y="3"/>
                  </a:lnTo>
                  <a:lnTo>
                    <a:pt x="50" y="3"/>
                  </a:lnTo>
                  <a:lnTo>
                    <a:pt x="50" y="4"/>
                  </a:lnTo>
                  <a:lnTo>
                    <a:pt x="51" y="4"/>
                  </a:lnTo>
                  <a:lnTo>
                    <a:pt x="51" y="5"/>
                  </a:lnTo>
                  <a:lnTo>
                    <a:pt x="52" y="5"/>
                  </a:lnTo>
                  <a:lnTo>
                    <a:pt x="52" y="5"/>
                  </a:lnTo>
                  <a:lnTo>
                    <a:pt x="52" y="5"/>
                  </a:lnTo>
                  <a:lnTo>
                    <a:pt x="52" y="6"/>
                  </a:lnTo>
                  <a:lnTo>
                    <a:pt x="53" y="6"/>
                  </a:lnTo>
                  <a:lnTo>
                    <a:pt x="54" y="7"/>
                  </a:lnTo>
                  <a:lnTo>
                    <a:pt x="54" y="7"/>
                  </a:lnTo>
                  <a:lnTo>
                    <a:pt x="55" y="8"/>
                  </a:lnTo>
                  <a:lnTo>
                    <a:pt x="56" y="8"/>
                  </a:lnTo>
                  <a:lnTo>
                    <a:pt x="57" y="8"/>
                  </a:lnTo>
                  <a:lnTo>
                    <a:pt x="57" y="8"/>
                  </a:lnTo>
                  <a:lnTo>
                    <a:pt x="58" y="8"/>
                  </a:lnTo>
                  <a:lnTo>
                    <a:pt x="60" y="8"/>
                  </a:lnTo>
                  <a:lnTo>
                    <a:pt x="60" y="8"/>
                  </a:lnTo>
                  <a:lnTo>
                    <a:pt x="61" y="8"/>
                  </a:lnTo>
                  <a:lnTo>
                    <a:pt x="62" y="8"/>
                  </a:lnTo>
                  <a:lnTo>
                    <a:pt x="62" y="8"/>
                  </a:lnTo>
                  <a:lnTo>
                    <a:pt x="63" y="9"/>
                  </a:lnTo>
                  <a:lnTo>
                    <a:pt x="64" y="9"/>
                  </a:lnTo>
                  <a:lnTo>
                    <a:pt x="65" y="9"/>
                  </a:lnTo>
                  <a:lnTo>
                    <a:pt x="65" y="9"/>
                  </a:lnTo>
                  <a:lnTo>
                    <a:pt x="66" y="9"/>
                  </a:lnTo>
                  <a:lnTo>
                    <a:pt x="67" y="9"/>
                  </a:lnTo>
                  <a:lnTo>
                    <a:pt x="67" y="9"/>
                  </a:lnTo>
                  <a:lnTo>
                    <a:pt x="68" y="9"/>
                  </a:lnTo>
                  <a:lnTo>
                    <a:pt x="69" y="9"/>
                  </a:lnTo>
                  <a:lnTo>
                    <a:pt x="70" y="9"/>
                  </a:lnTo>
                  <a:lnTo>
                    <a:pt x="70" y="10"/>
                  </a:lnTo>
                  <a:lnTo>
                    <a:pt x="71" y="10"/>
                  </a:lnTo>
                  <a:lnTo>
                    <a:pt x="71" y="10"/>
                  </a:lnTo>
                  <a:lnTo>
                    <a:pt x="71" y="11"/>
                  </a:lnTo>
                  <a:lnTo>
                    <a:pt x="71" y="12"/>
                  </a:lnTo>
                  <a:lnTo>
                    <a:pt x="72" y="13"/>
                  </a:lnTo>
                  <a:lnTo>
                    <a:pt x="72" y="13"/>
                  </a:lnTo>
                  <a:lnTo>
                    <a:pt x="72" y="14"/>
                  </a:lnTo>
                  <a:lnTo>
                    <a:pt x="72" y="15"/>
                  </a:lnTo>
                  <a:lnTo>
                    <a:pt x="73" y="15"/>
                  </a:lnTo>
                  <a:lnTo>
                    <a:pt x="73" y="16"/>
                  </a:lnTo>
                  <a:lnTo>
                    <a:pt x="73" y="17"/>
                  </a:lnTo>
                  <a:lnTo>
                    <a:pt x="73" y="18"/>
                  </a:lnTo>
                  <a:lnTo>
                    <a:pt x="73" y="18"/>
                  </a:lnTo>
                  <a:lnTo>
                    <a:pt x="73" y="19"/>
                  </a:lnTo>
                  <a:lnTo>
                    <a:pt x="73" y="20"/>
                  </a:lnTo>
                  <a:lnTo>
                    <a:pt x="73" y="21"/>
                  </a:lnTo>
                  <a:lnTo>
                    <a:pt x="73" y="21"/>
                  </a:lnTo>
                  <a:lnTo>
                    <a:pt x="72" y="21"/>
                  </a:lnTo>
                  <a:lnTo>
                    <a:pt x="71" y="21"/>
                  </a:lnTo>
                  <a:lnTo>
                    <a:pt x="71" y="22"/>
                  </a:lnTo>
                  <a:lnTo>
                    <a:pt x="71" y="23"/>
                  </a:lnTo>
                  <a:lnTo>
                    <a:pt x="71" y="23"/>
                  </a:lnTo>
                  <a:lnTo>
                    <a:pt x="71" y="24"/>
                  </a:lnTo>
                  <a:lnTo>
                    <a:pt x="71" y="25"/>
                  </a:lnTo>
                  <a:lnTo>
                    <a:pt x="72" y="25"/>
                  </a:lnTo>
                  <a:lnTo>
                    <a:pt x="72" y="26"/>
                  </a:lnTo>
                  <a:lnTo>
                    <a:pt x="72" y="26"/>
                  </a:lnTo>
                  <a:lnTo>
                    <a:pt x="72" y="27"/>
                  </a:lnTo>
                  <a:lnTo>
                    <a:pt x="73" y="27"/>
                  </a:lnTo>
                  <a:lnTo>
                    <a:pt x="73" y="28"/>
                  </a:lnTo>
                  <a:lnTo>
                    <a:pt x="73" y="28"/>
                  </a:lnTo>
                  <a:lnTo>
                    <a:pt x="74" y="28"/>
                  </a:lnTo>
                  <a:lnTo>
                    <a:pt x="75" y="29"/>
                  </a:lnTo>
                  <a:lnTo>
                    <a:pt x="75" y="30"/>
                  </a:lnTo>
                  <a:lnTo>
                    <a:pt x="76" y="30"/>
                  </a:lnTo>
                  <a:lnTo>
                    <a:pt x="77" y="31"/>
                  </a:lnTo>
                  <a:lnTo>
                    <a:pt x="77" y="31"/>
                  </a:lnTo>
                  <a:lnTo>
                    <a:pt x="78" y="32"/>
                  </a:lnTo>
                  <a:lnTo>
                    <a:pt x="78" y="33"/>
                  </a:lnTo>
                  <a:lnTo>
                    <a:pt x="78" y="34"/>
                  </a:lnTo>
                  <a:lnTo>
                    <a:pt x="78" y="34"/>
                  </a:lnTo>
                  <a:lnTo>
                    <a:pt x="78" y="35"/>
                  </a:lnTo>
                  <a:lnTo>
                    <a:pt x="78" y="36"/>
                  </a:lnTo>
                  <a:lnTo>
                    <a:pt x="78" y="36"/>
                  </a:lnTo>
                  <a:lnTo>
                    <a:pt x="78" y="37"/>
                  </a:lnTo>
                  <a:lnTo>
                    <a:pt x="78" y="37"/>
                  </a:lnTo>
                  <a:lnTo>
                    <a:pt x="79" y="37"/>
                  </a:lnTo>
                  <a:lnTo>
                    <a:pt x="80" y="36"/>
                  </a:lnTo>
                  <a:lnTo>
                    <a:pt x="80" y="36"/>
                  </a:lnTo>
                  <a:lnTo>
                    <a:pt x="80" y="35"/>
                  </a:lnTo>
                  <a:lnTo>
                    <a:pt x="81" y="35"/>
                  </a:lnTo>
                  <a:lnTo>
                    <a:pt x="82" y="34"/>
                  </a:lnTo>
                  <a:lnTo>
                    <a:pt x="83" y="34"/>
                  </a:lnTo>
                  <a:lnTo>
                    <a:pt x="82" y="33"/>
                  </a:lnTo>
                  <a:lnTo>
                    <a:pt x="83" y="32"/>
                  </a:lnTo>
                  <a:lnTo>
                    <a:pt x="83" y="33"/>
                  </a:lnTo>
                  <a:lnTo>
                    <a:pt x="84" y="33"/>
                  </a:lnTo>
                  <a:lnTo>
                    <a:pt x="85" y="34"/>
                  </a:lnTo>
                  <a:lnTo>
                    <a:pt x="85" y="33"/>
                  </a:lnTo>
                  <a:lnTo>
                    <a:pt x="86" y="33"/>
                  </a:lnTo>
                  <a:lnTo>
                    <a:pt x="87" y="32"/>
                  </a:lnTo>
                  <a:lnTo>
                    <a:pt x="87" y="31"/>
                  </a:lnTo>
                  <a:lnTo>
                    <a:pt x="88" y="31"/>
                  </a:lnTo>
                  <a:lnTo>
                    <a:pt x="88" y="31"/>
                  </a:lnTo>
                  <a:lnTo>
                    <a:pt x="88" y="30"/>
                  </a:lnTo>
                  <a:lnTo>
                    <a:pt x="88" y="29"/>
                  </a:lnTo>
                  <a:lnTo>
                    <a:pt x="88" y="28"/>
                  </a:lnTo>
                  <a:lnTo>
                    <a:pt x="88" y="28"/>
                  </a:lnTo>
                  <a:lnTo>
                    <a:pt x="88" y="27"/>
                  </a:lnTo>
                  <a:lnTo>
                    <a:pt x="88" y="26"/>
                  </a:lnTo>
                  <a:lnTo>
                    <a:pt x="88" y="26"/>
                  </a:lnTo>
                  <a:lnTo>
                    <a:pt x="88" y="25"/>
                  </a:lnTo>
                  <a:lnTo>
                    <a:pt x="88" y="24"/>
                  </a:lnTo>
                  <a:lnTo>
                    <a:pt x="88" y="23"/>
                  </a:lnTo>
                  <a:lnTo>
                    <a:pt x="89" y="23"/>
                  </a:lnTo>
                  <a:lnTo>
                    <a:pt x="89" y="23"/>
                  </a:lnTo>
                  <a:lnTo>
                    <a:pt x="90" y="23"/>
                  </a:lnTo>
                  <a:lnTo>
                    <a:pt x="91" y="23"/>
                  </a:lnTo>
                  <a:lnTo>
                    <a:pt x="91" y="23"/>
                  </a:lnTo>
                  <a:lnTo>
                    <a:pt x="92" y="23"/>
                  </a:lnTo>
                  <a:lnTo>
                    <a:pt x="93" y="23"/>
                  </a:lnTo>
                  <a:lnTo>
                    <a:pt x="93" y="23"/>
                  </a:lnTo>
                  <a:lnTo>
                    <a:pt x="94" y="23"/>
                  </a:lnTo>
                  <a:lnTo>
                    <a:pt x="95" y="23"/>
                  </a:lnTo>
                  <a:lnTo>
                    <a:pt x="96" y="22"/>
                  </a:lnTo>
                  <a:lnTo>
                    <a:pt x="96" y="22"/>
                  </a:lnTo>
                  <a:lnTo>
                    <a:pt x="97" y="22"/>
                  </a:lnTo>
                  <a:lnTo>
                    <a:pt x="98" y="22"/>
                  </a:lnTo>
                  <a:lnTo>
                    <a:pt x="98" y="21"/>
                  </a:lnTo>
                  <a:lnTo>
                    <a:pt x="99" y="21"/>
                  </a:lnTo>
                  <a:lnTo>
                    <a:pt x="99" y="21"/>
                  </a:lnTo>
                  <a:lnTo>
                    <a:pt x="100" y="21"/>
                  </a:lnTo>
                  <a:lnTo>
                    <a:pt x="101" y="21"/>
                  </a:lnTo>
                  <a:lnTo>
                    <a:pt x="101" y="21"/>
                  </a:lnTo>
                  <a:lnTo>
                    <a:pt x="101" y="20"/>
                  </a:lnTo>
                  <a:lnTo>
                    <a:pt x="102" y="20"/>
                  </a:lnTo>
                  <a:lnTo>
                    <a:pt x="103" y="21"/>
                  </a:lnTo>
                  <a:lnTo>
                    <a:pt x="104" y="20"/>
                  </a:lnTo>
                  <a:lnTo>
                    <a:pt x="104" y="20"/>
                  </a:lnTo>
                  <a:lnTo>
                    <a:pt x="104" y="21"/>
                  </a:lnTo>
                  <a:lnTo>
                    <a:pt x="105" y="21"/>
                  </a:lnTo>
                  <a:lnTo>
                    <a:pt x="106" y="21"/>
                  </a:lnTo>
                  <a:lnTo>
                    <a:pt x="106" y="21"/>
                  </a:lnTo>
                  <a:lnTo>
                    <a:pt x="107" y="21"/>
                  </a:lnTo>
                  <a:lnTo>
                    <a:pt x="107" y="21"/>
                  </a:lnTo>
                  <a:lnTo>
                    <a:pt x="108" y="21"/>
                  </a:lnTo>
                  <a:lnTo>
                    <a:pt x="108" y="22"/>
                  </a:lnTo>
                  <a:lnTo>
                    <a:pt x="109" y="22"/>
                  </a:lnTo>
                  <a:lnTo>
                    <a:pt x="109" y="23"/>
                  </a:lnTo>
                  <a:lnTo>
                    <a:pt x="109" y="23"/>
                  </a:lnTo>
                  <a:lnTo>
                    <a:pt x="109" y="23"/>
                  </a:lnTo>
                  <a:lnTo>
                    <a:pt x="109" y="24"/>
                  </a:lnTo>
                  <a:lnTo>
                    <a:pt x="109" y="25"/>
                  </a:lnTo>
                  <a:lnTo>
                    <a:pt x="108" y="26"/>
                  </a:lnTo>
                  <a:lnTo>
                    <a:pt x="107" y="26"/>
                  </a:lnTo>
                  <a:lnTo>
                    <a:pt x="107" y="26"/>
                  </a:lnTo>
                  <a:lnTo>
                    <a:pt x="106" y="26"/>
                  </a:lnTo>
                  <a:lnTo>
                    <a:pt x="106" y="27"/>
                  </a:lnTo>
                  <a:lnTo>
                    <a:pt x="106" y="28"/>
                  </a:lnTo>
                  <a:lnTo>
                    <a:pt x="106" y="28"/>
                  </a:lnTo>
                  <a:lnTo>
                    <a:pt x="106" y="29"/>
                  </a:lnTo>
                  <a:lnTo>
                    <a:pt x="106" y="29"/>
                  </a:lnTo>
                  <a:lnTo>
                    <a:pt x="106" y="30"/>
                  </a:lnTo>
                  <a:lnTo>
                    <a:pt x="105" y="30"/>
                  </a:lnTo>
                  <a:lnTo>
                    <a:pt x="105" y="31"/>
                  </a:lnTo>
                  <a:lnTo>
                    <a:pt x="104" y="31"/>
                  </a:lnTo>
                  <a:lnTo>
                    <a:pt x="104" y="31"/>
                  </a:lnTo>
                  <a:lnTo>
                    <a:pt x="104" y="32"/>
                  </a:lnTo>
                  <a:lnTo>
                    <a:pt x="104" y="33"/>
                  </a:lnTo>
                  <a:lnTo>
                    <a:pt x="104" y="34"/>
                  </a:lnTo>
                  <a:lnTo>
                    <a:pt x="104" y="34"/>
                  </a:lnTo>
                  <a:lnTo>
                    <a:pt x="104" y="35"/>
                  </a:lnTo>
                  <a:lnTo>
                    <a:pt x="105" y="35"/>
                  </a:lnTo>
                  <a:lnTo>
                    <a:pt x="106" y="36"/>
                  </a:lnTo>
                  <a:lnTo>
                    <a:pt x="106" y="36"/>
                  </a:lnTo>
                  <a:lnTo>
                    <a:pt x="107" y="36"/>
                  </a:lnTo>
                  <a:lnTo>
                    <a:pt x="108" y="36"/>
                  </a:lnTo>
                  <a:lnTo>
                    <a:pt x="109" y="36"/>
                  </a:lnTo>
                  <a:lnTo>
                    <a:pt x="109" y="36"/>
                  </a:lnTo>
                  <a:lnTo>
                    <a:pt x="109" y="36"/>
                  </a:lnTo>
                  <a:lnTo>
                    <a:pt x="110" y="36"/>
                  </a:lnTo>
                  <a:lnTo>
                    <a:pt x="110" y="35"/>
                  </a:lnTo>
                  <a:lnTo>
                    <a:pt x="111" y="35"/>
                  </a:lnTo>
                  <a:lnTo>
                    <a:pt x="111" y="34"/>
                  </a:lnTo>
                  <a:lnTo>
                    <a:pt x="111" y="34"/>
                  </a:lnTo>
                  <a:lnTo>
                    <a:pt x="112" y="34"/>
                  </a:lnTo>
                  <a:lnTo>
                    <a:pt x="113" y="34"/>
                  </a:lnTo>
                  <a:lnTo>
                    <a:pt x="114" y="34"/>
                  </a:lnTo>
                  <a:lnTo>
                    <a:pt x="114" y="34"/>
                  </a:lnTo>
                  <a:lnTo>
                    <a:pt x="115" y="34"/>
                  </a:lnTo>
                  <a:lnTo>
                    <a:pt x="116" y="34"/>
                  </a:lnTo>
                  <a:lnTo>
                    <a:pt x="117" y="34"/>
                  </a:lnTo>
                  <a:lnTo>
                    <a:pt x="117" y="34"/>
                  </a:lnTo>
                  <a:lnTo>
                    <a:pt x="118" y="34"/>
                  </a:lnTo>
                  <a:lnTo>
                    <a:pt x="119" y="33"/>
                  </a:lnTo>
                  <a:lnTo>
                    <a:pt x="119" y="33"/>
                  </a:lnTo>
                  <a:lnTo>
                    <a:pt x="119" y="32"/>
                  </a:lnTo>
                  <a:lnTo>
                    <a:pt x="120" y="32"/>
                  </a:lnTo>
                  <a:lnTo>
                    <a:pt x="121" y="32"/>
                  </a:lnTo>
                  <a:lnTo>
                    <a:pt x="122" y="32"/>
                  </a:lnTo>
                  <a:lnTo>
                    <a:pt x="122" y="32"/>
                  </a:lnTo>
                  <a:lnTo>
                    <a:pt x="123" y="32"/>
                  </a:lnTo>
                  <a:lnTo>
                    <a:pt x="124" y="33"/>
                  </a:lnTo>
                  <a:lnTo>
                    <a:pt x="124" y="33"/>
                  </a:lnTo>
                  <a:lnTo>
                    <a:pt x="125" y="32"/>
                  </a:lnTo>
                  <a:lnTo>
                    <a:pt x="126" y="32"/>
                  </a:lnTo>
                  <a:lnTo>
                    <a:pt x="127" y="32"/>
                  </a:lnTo>
                  <a:lnTo>
                    <a:pt x="127" y="32"/>
                  </a:lnTo>
                  <a:lnTo>
                    <a:pt x="127" y="33"/>
                  </a:lnTo>
                  <a:lnTo>
                    <a:pt x="127" y="34"/>
                  </a:lnTo>
                  <a:lnTo>
                    <a:pt x="127" y="34"/>
                  </a:lnTo>
                  <a:lnTo>
                    <a:pt x="127" y="34"/>
                  </a:lnTo>
                  <a:lnTo>
                    <a:pt x="127" y="35"/>
                  </a:lnTo>
                  <a:lnTo>
                    <a:pt x="127" y="36"/>
                  </a:lnTo>
                  <a:lnTo>
                    <a:pt x="127" y="36"/>
                  </a:lnTo>
                  <a:lnTo>
                    <a:pt x="128" y="36"/>
                  </a:lnTo>
                  <a:lnTo>
                    <a:pt x="128" y="35"/>
                  </a:lnTo>
                  <a:lnTo>
                    <a:pt x="129" y="35"/>
                  </a:lnTo>
                  <a:lnTo>
                    <a:pt x="130" y="35"/>
                  </a:lnTo>
                  <a:lnTo>
                    <a:pt x="130" y="36"/>
                  </a:lnTo>
                  <a:lnTo>
                    <a:pt x="130" y="36"/>
                  </a:lnTo>
                  <a:lnTo>
                    <a:pt x="130" y="37"/>
                  </a:lnTo>
                  <a:lnTo>
                    <a:pt x="131" y="37"/>
                  </a:lnTo>
                  <a:lnTo>
                    <a:pt x="132" y="38"/>
                  </a:lnTo>
                  <a:lnTo>
                    <a:pt x="132" y="38"/>
                  </a:lnTo>
                  <a:lnTo>
                    <a:pt x="133" y="38"/>
                  </a:lnTo>
                  <a:lnTo>
                    <a:pt x="133" y="39"/>
                  </a:lnTo>
                  <a:lnTo>
                    <a:pt x="134" y="39"/>
                  </a:lnTo>
                  <a:lnTo>
                    <a:pt x="134" y="39"/>
                  </a:lnTo>
                  <a:lnTo>
                    <a:pt x="134" y="40"/>
                  </a:lnTo>
                  <a:lnTo>
                    <a:pt x="135" y="40"/>
                  </a:lnTo>
                  <a:lnTo>
                    <a:pt x="135" y="41"/>
                  </a:lnTo>
                  <a:lnTo>
                    <a:pt x="135" y="41"/>
                  </a:lnTo>
                  <a:lnTo>
                    <a:pt x="135" y="42"/>
                  </a:lnTo>
                  <a:lnTo>
                    <a:pt x="135" y="43"/>
                  </a:lnTo>
                  <a:lnTo>
                    <a:pt x="135" y="44"/>
                  </a:lnTo>
                  <a:lnTo>
                    <a:pt x="135" y="44"/>
                  </a:lnTo>
                  <a:lnTo>
                    <a:pt x="135" y="45"/>
                  </a:lnTo>
                  <a:lnTo>
                    <a:pt x="135" y="45"/>
                  </a:lnTo>
                  <a:lnTo>
                    <a:pt x="135" y="46"/>
                  </a:lnTo>
                  <a:lnTo>
                    <a:pt x="135" y="47"/>
                  </a:lnTo>
                  <a:lnTo>
                    <a:pt x="135" y="47"/>
                  </a:lnTo>
                  <a:lnTo>
                    <a:pt x="134" y="47"/>
                  </a:lnTo>
                  <a:lnTo>
                    <a:pt x="134" y="48"/>
                  </a:lnTo>
                  <a:lnTo>
                    <a:pt x="133" y="48"/>
                  </a:lnTo>
                  <a:lnTo>
                    <a:pt x="133" y="49"/>
                  </a:lnTo>
                  <a:lnTo>
                    <a:pt x="132" y="49"/>
                  </a:lnTo>
                  <a:lnTo>
                    <a:pt x="132" y="49"/>
                  </a:lnTo>
                  <a:lnTo>
                    <a:pt x="132" y="49"/>
                  </a:lnTo>
                  <a:lnTo>
                    <a:pt x="131" y="49"/>
                  </a:lnTo>
                  <a:lnTo>
                    <a:pt x="130" y="49"/>
                  </a:lnTo>
                  <a:lnTo>
                    <a:pt x="130" y="49"/>
                  </a:lnTo>
                  <a:lnTo>
                    <a:pt x="129" y="49"/>
                  </a:lnTo>
                  <a:lnTo>
                    <a:pt x="128" y="49"/>
                  </a:lnTo>
                  <a:lnTo>
                    <a:pt x="127" y="49"/>
                  </a:lnTo>
                  <a:lnTo>
                    <a:pt x="127" y="50"/>
                  </a:lnTo>
                  <a:lnTo>
                    <a:pt x="127" y="50"/>
                  </a:lnTo>
                  <a:lnTo>
                    <a:pt x="126" y="50"/>
                  </a:lnTo>
                  <a:lnTo>
                    <a:pt x="125" y="50"/>
                  </a:lnTo>
                  <a:lnTo>
                    <a:pt x="124" y="50"/>
                  </a:lnTo>
                  <a:lnTo>
                    <a:pt x="124" y="51"/>
                  </a:lnTo>
                  <a:lnTo>
                    <a:pt x="124" y="52"/>
                  </a:lnTo>
                  <a:lnTo>
                    <a:pt x="124" y="52"/>
                  </a:lnTo>
                  <a:lnTo>
                    <a:pt x="125" y="52"/>
                  </a:lnTo>
                  <a:lnTo>
                    <a:pt x="125" y="52"/>
                  </a:lnTo>
                  <a:lnTo>
                    <a:pt x="126" y="53"/>
                  </a:lnTo>
                  <a:lnTo>
                    <a:pt x="126" y="54"/>
                  </a:lnTo>
                  <a:lnTo>
                    <a:pt x="126" y="54"/>
                  </a:lnTo>
                  <a:lnTo>
                    <a:pt x="127" y="54"/>
                  </a:lnTo>
                  <a:lnTo>
                    <a:pt x="127" y="55"/>
                  </a:lnTo>
                  <a:lnTo>
                    <a:pt x="127" y="55"/>
                  </a:lnTo>
                  <a:lnTo>
                    <a:pt x="127" y="56"/>
                  </a:lnTo>
                  <a:lnTo>
                    <a:pt x="128" y="57"/>
                  </a:lnTo>
                  <a:lnTo>
                    <a:pt x="129" y="57"/>
                  </a:lnTo>
                  <a:lnTo>
                    <a:pt x="129" y="58"/>
                  </a:lnTo>
                  <a:lnTo>
                    <a:pt x="129" y="59"/>
                  </a:lnTo>
                  <a:lnTo>
                    <a:pt x="129" y="60"/>
                  </a:lnTo>
                  <a:lnTo>
                    <a:pt x="129" y="60"/>
                  </a:lnTo>
                  <a:lnTo>
                    <a:pt x="129" y="61"/>
                  </a:lnTo>
                  <a:lnTo>
                    <a:pt x="129" y="62"/>
                  </a:lnTo>
                  <a:lnTo>
                    <a:pt x="129" y="62"/>
                  </a:lnTo>
                  <a:lnTo>
                    <a:pt x="129" y="63"/>
                  </a:lnTo>
                  <a:lnTo>
                    <a:pt x="129" y="64"/>
                  </a:lnTo>
                  <a:lnTo>
                    <a:pt x="128" y="64"/>
                  </a:lnTo>
                  <a:lnTo>
                    <a:pt x="128" y="65"/>
                  </a:lnTo>
                  <a:lnTo>
                    <a:pt x="128" y="65"/>
                  </a:lnTo>
                  <a:lnTo>
                    <a:pt x="128" y="66"/>
                  </a:lnTo>
                  <a:lnTo>
                    <a:pt x="127" y="66"/>
                  </a:lnTo>
                  <a:lnTo>
                    <a:pt x="128" y="67"/>
                  </a:lnTo>
                  <a:lnTo>
                    <a:pt x="128" y="68"/>
                  </a:lnTo>
                  <a:lnTo>
                    <a:pt x="128" y="69"/>
                  </a:lnTo>
                  <a:lnTo>
                    <a:pt x="128" y="70"/>
                  </a:lnTo>
                  <a:lnTo>
                    <a:pt x="129" y="70"/>
                  </a:lnTo>
                  <a:lnTo>
                    <a:pt x="129" y="71"/>
                  </a:lnTo>
                  <a:lnTo>
                    <a:pt x="129" y="72"/>
                  </a:lnTo>
                  <a:lnTo>
                    <a:pt x="129" y="73"/>
                  </a:lnTo>
                  <a:lnTo>
                    <a:pt x="130" y="73"/>
                  </a:lnTo>
                  <a:lnTo>
                    <a:pt x="130" y="73"/>
                  </a:lnTo>
                  <a:lnTo>
                    <a:pt x="130" y="74"/>
                  </a:lnTo>
                  <a:lnTo>
                    <a:pt x="129" y="74"/>
                  </a:lnTo>
                  <a:lnTo>
                    <a:pt x="129" y="75"/>
                  </a:lnTo>
                  <a:lnTo>
                    <a:pt x="129" y="75"/>
                  </a:lnTo>
                  <a:lnTo>
                    <a:pt x="129" y="76"/>
                  </a:lnTo>
                  <a:lnTo>
                    <a:pt x="129" y="77"/>
                  </a:lnTo>
                  <a:lnTo>
                    <a:pt x="129" y="78"/>
                  </a:lnTo>
                  <a:lnTo>
                    <a:pt x="129" y="78"/>
                  </a:lnTo>
                  <a:lnTo>
                    <a:pt x="129" y="79"/>
                  </a:lnTo>
                  <a:lnTo>
                    <a:pt x="129" y="80"/>
                  </a:lnTo>
                  <a:lnTo>
                    <a:pt x="130" y="80"/>
                  </a:lnTo>
                  <a:lnTo>
                    <a:pt x="130" y="81"/>
                  </a:lnTo>
                  <a:lnTo>
                    <a:pt x="130" y="82"/>
                  </a:lnTo>
                  <a:lnTo>
                    <a:pt x="130" y="83"/>
                  </a:lnTo>
                  <a:lnTo>
                    <a:pt x="130" y="83"/>
                  </a:lnTo>
                  <a:lnTo>
                    <a:pt x="130" y="84"/>
                  </a:lnTo>
                  <a:lnTo>
                    <a:pt x="130" y="85"/>
                  </a:lnTo>
                  <a:lnTo>
                    <a:pt x="130" y="86"/>
                  </a:lnTo>
                  <a:lnTo>
                    <a:pt x="130" y="86"/>
                  </a:lnTo>
                  <a:lnTo>
                    <a:pt x="130" y="87"/>
                  </a:lnTo>
                  <a:lnTo>
                    <a:pt x="130" y="88"/>
                  </a:lnTo>
                  <a:lnTo>
                    <a:pt x="130" y="88"/>
                  </a:lnTo>
                  <a:lnTo>
                    <a:pt x="130" y="88"/>
                  </a:lnTo>
                  <a:lnTo>
                    <a:pt x="130" y="89"/>
                  </a:lnTo>
                  <a:lnTo>
                    <a:pt x="130" y="89"/>
                  </a:lnTo>
                  <a:lnTo>
                    <a:pt x="130" y="90"/>
                  </a:lnTo>
                  <a:lnTo>
                    <a:pt x="129" y="90"/>
                  </a:lnTo>
                  <a:lnTo>
                    <a:pt x="128" y="90"/>
                  </a:lnTo>
                  <a:lnTo>
                    <a:pt x="128" y="91"/>
                  </a:lnTo>
                  <a:lnTo>
                    <a:pt x="127" y="91"/>
                  </a:lnTo>
                  <a:lnTo>
                    <a:pt x="127" y="91"/>
                  </a:lnTo>
                  <a:lnTo>
                    <a:pt x="127" y="91"/>
                  </a:lnTo>
                  <a:lnTo>
                    <a:pt x="127" y="92"/>
                  </a:lnTo>
                  <a:lnTo>
                    <a:pt x="126" y="93"/>
                  </a:lnTo>
                  <a:lnTo>
                    <a:pt x="126" y="93"/>
                  </a:lnTo>
                  <a:lnTo>
                    <a:pt x="125" y="93"/>
                  </a:lnTo>
                  <a:lnTo>
                    <a:pt x="125" y="94"/>
                  </a:lnTo>
                  <a:lnTo>
                    <a:pt x="124" y="94"/>
                  </a:lnTo>
                  <a:lnTo>
                    <a:pt x="124" y="94"/>
                  </a:lnTo>
                  <a:lnTo>
                    <a:pt x="123" y="94"/>
                  </a:lnTo>
                  <a:lnTo>
                    <a:pt x="122" y="95"/>
                  </a:lnTo>
                  <a:lnTo>
                    <a:pt x="122" y="95"/>
                  </a:lnTo>
                  <a:lnTo>
                    <a:pt x="121" y="95"/>
                  </a:lnTo>
                  <a:lnTo>
                    <a:pt x="120" y="95"/>
                  </a:lnTo>
                  <a:lnTo>
                    <a:pt x="119" y="95"/>
                  </a:lnTo>
                  <a:lnTo>
                    <a:pt x="118" y="95"/>
                  </a:lnTo>
                  <a:lnTo>
                    <a:pt x="117" y="95"/>
                  </a:lnTo>
                  <a:lnTo>
                    <a:pt x="116" y="95"/>
                  </a:lnTo>
                  <a:lnTo>
                    <a:pt x="115" y="95"/>
                  </a:lnTo>
                  <a:lnTo>
                    <a:pt x="114" y="95"/>
                  </a:lnTo>
                  <a:lnTo>
                    <a:pt x="114" y="94"/>
                  </a:lnTo>
                  <a:lnTo>
                    <a:pt x="114" y="94"/>
                  </a:lnTo>
                  <a:lnTo>
                    <a:pt x="113" y="93"/>
                  </a:lnTo>
                  <a:lnTo>
                    <a:pt x="113" y="93"/>
                  </a:lnTo>
                  <a:lnTo>
                    <a:pt x="113" y="92"/>
                  </a:lnTo>
                  <a:lnTo>
                    <a:pt x="113" y="91"/>
                  </a:lnTo>
                  <a:lnTo>
                    <a:pt x="113" y="91"/>
                  </a:lnTo>
                  <a:lnTo>
                    <a:pt x="113" y="90"/>
                  </a:lnTo>
                  <a:lnTo>
                    <a:pt x="112" y="90"/>
                  </a:lnTo>
                  <a:lnTo>
                    <a:pt x="112" y="89"/>
                  </a:lnTo>
                  <a:lnTo>
                    <a:pt x="111" y="89"/>
                  </a:lnTo>
                  <a:lnTo>
                    <a:pt x="111" y="88"/>
                  </a:lnTo>
                  <a:lnTo>
                    <a:pt x="111" y="88"/>
                  </a:lnTo>
                  <a:lnTo>
                    <a:pt x="111" y="88"/>
                  </a:lnTo>
                  <a:lnTo>
                    <a:pt x="111" y="87"/>
                  </a:lnTo>
                  <a:lnTo>
                    <a:pt x="110" y="87"/>
                  </a:lnTo>
                  <a:lnTo>
                    <a:pt x="109" y="87"/>
                  </a:lnTo>
                  <a:lnTo>
                    <a:pt x="109" y="86"/>
                  </a:lnTo>
                  <a:lnTo>
                    <a:pt x="109" y="86"/>
                  </a:lnTo>
                  <a:lnTo>
                    <a:pt x="108" y="86"/>
                  </a:lnTo>
                  <a:lnTo>
                    <a:pt x="107" y="86"/>
                  </a:lnTo>
                  <a:lnTo>
                    <a:pt x="107" y="86"/>
                  </a:lnTo>
                  <a:lnTo>
                    <a:pt x="106" y="86"/>
                  </a:lnTo>
                  <a:lnTo>
                    <a:pt x="106" y="85"/>
                  </a:lnTo>
                  <a:lnTo>
                    <a:pt x="106" y="84"/>
                  </a:lnTo>
                  <a:lnTo>
                    <a:pt x="106" y="83"/>
                  </a:lnTo>
                  <a:lnTo>
                    <a:pt x="106" y="83"/>
                  </a:lnTo>
                  <a:lnTo>
                    <a:pt x="107" y="82"/>
                  </a:lnTo>
                  <a:lnTo>
                    <a:pt x="107" y="81"/>
                  </a:lnTo>
                  <a:lnTo>
                    <a:pt x="107" y="80"/>
                  </a:lnTo>
                  <a:lnTo>
                    <a:pt x="107" y="80"/>
                  </a:lnTo>
                  <a:lnTo>
                    <a:pt x="107" y="79"/>
                  </a:lnTo>
                  <a:lnTo>
                    <a:pt x="106" y="78"/>
                  </a:lnTo>
                  <a:lnTo>
                    <a:pt x="106" y="78"/>
                  </a:lnTo>
                  <a:lnTo>
                    <a:pt x="107" y="77"/>
                  </a:lnTo>
                  <a:lnTo>
                    <a:pt x="107" y="76"/>
                  </a:lnTo>
                  <a:lnTo>
                    <a:pt x="107" y="75"/>
                  </a:lnTo>
                  <a:lnTo>
                    <a:pt x="107" y="75"/>
                  </a:lnTo>
                  <a:lnTo>
                    <a:pt x="106" y="74"/>
                  </a:lnTo>
                  <a:lnTo>
                    <a:pt x="106" y="73"/>
                  </a:lnTo>
                  <a:lnTo>
                    <a:pt x="106" y="73"/>
                  </a:lnTo>
                  <a:lnTo>
                    <a:pt x="106" y="72"/>
                  </a:lnTo>
                  <a:lnTo>
                    <a:pt x="106" y="71"/>
                  </a:lnTo>
                  <a:lnTo>
                    <a:pt x="106" y="70"/>
                  </a:lnTo>
                  <a:lnTo>
                    <a:pt x="107" y="70"/>
                  </a:lnTo>
                  <a:lnTo>
                    <a:pt x="107" y="70"/>
                  </a:lnTo>
                  <a:lnTo>
                    <a:pt x="107" y="69"/>
                  </a:lnTo>
                  <a:lnTo>
                    <a:pt x="107" y="68"/>
                  </a:lnTo>
                  <a:lnTo>
                    <a:pt x="107" y="67"/>
                  </a:lnTo>
                  <a:lnTo>
                    <a:pt x="106" y="67"/>
                  </a:lnTo>
                  <a:lnTo>
                    <a:pt x="106" y="66"/>
                  </a:lnTo>
                  <a:lnTo>
                    <a:pt x="106" y="66"/>
                  </a:lnTo>
                  <a:lnTo>
                    <a:pt x="106" y="65"/>
                  </a:lnTo>
                  <a:lnTo>
                    <a:pt x="105" y="65"/>
                  </a:lnTo>
                  <a:lnTo>
                    <a:pt x="104" y="65"/>
                  </a:lnTo>
                  <a:lnTo>
                    <a:pt x="104" y="65"/>
                  </a:lnTo>
                  <a:lnTo>
                    <a:pt x="103" y="64"/>
                  </a:lnTo>
                  <a:lnTo>
                    <a:pt x="102" y="64"/>
                  </a:lnTo>
                  <a:lnTo>
                    <a:pt x="101" y="63"/>
                  </a:lnTo>
                  <a:lnTo>
                    <a:pt x="101" y="62"/>
                  </a:lnTo>
                  <a:lnTo>
                    <a:pt x="101" y="62"/>
                  </a:lnTo>
                  <a:lnTo>
                    <a:pt x="101" y="61"/>
                  </a:lnTo>
                  <a:lnTo>
                    <a:pt x="101" y="60"/>
                  </a:lnTo>
                  <a:lnTo>
                    <a:pt x="101" y="60"/>
                  </a:lnTo>
                  <a:lnTo>
                    <a:pt x="101" y="59"/>
                  </a:lnTo>
                  <a:lnTo>
                    <a:pt x="101" y="59"/>
                  </a:lnTo>
                  <a:lnTo>
                    <a:pt x="101" y="58"/>
                  </a:lnTo>
                  <a:lnTo>
                    <a:pt x="101" y="57"/>
                  </a:lnTo>
                  <a:lnTo>
                    <a:pt x="101" y="57"/>
                  </a:lnTo>
                  <a:lnTo>
                    <a:pt x="100" y="57"/>
                  </a:lnTo>
                  <a:lnTo>
                    <a:pt x="100" y="56"/>
                  </a:lnTo>
                  <a:lnTo>
                    <a:pt x="99" y="56"/>
                  </a:lnTo>
                  <a:lnTo>
                    <a:pt x="98" y="55"/>
                  </a:lnTo>
                  <a:lnTo>
                    <a:pt x="98" y="55"/>
                  </a:lnTo>
                  <a:lnTo>
                    <a:pt x="97" y="55"/>
                  </a:lnTo>
                  <a:lnTo>
                    <a:pt x="96" y="55"/>
                  </a:lnTo>
                  <a:lnTo>
                    <a:pt x="96" y="54"/>
                  </a:lnTo>
                  <a:lnTo>
                    <a:pt x="96" y="54"/>
                  </a:lnTo>
                  <a:lnTo>
                    <a:pt x="96" y="53"/>
                  </a:lnTo>
                  <a:lnTo>
                    <a:pt x="96" y="52"/>
                  </a:lnTo>
                  <a:lnTo>
                    <a:pt x="97" y="52"/>
                  </a:lnTo>
                  <a:lnTo>
                    <a:pt x="97" y="52"/>
                  </a:lnTo>
                  <a:lnTo>
                    <a:pt x="97" y="51"/>
                  </a:lnTo>
                  <a:lnTo>
                    <a:pt x="97" y="50"/>
                  </a:lnTo>
                  <a:lnTo>
                    <a:pt x="96" y="50"/>
                  </a:lnTo>
                  <a:lnTo>
                    <a:pt x="96" y="50"/>
                  </a:lnTo>
                  <a:lnTo>
                    <a:pt x="96" y="51"/>
                  </a:lnTo>
                  <a:lnTo>
                    <a:pt x="95" y="51"/>
                  </a:lnTo>
                  <a:lnTo>
                    <a:pt x="95" y="52"/>
                  </a:lnTo>
                  <a:lnTo>
                    <a:pt x="95" y="52"/>
                  </a:lnTo>
                  <a:lnTo>
                    <a:pt x="94" y="52"/>
                  </a:lnTo>
                  <a:lnTo>
                    <a:pt x="94" y="53"/>
                  </a:lnTo>
                  <a:lnTo>
                    <a:pt x="93" y="54"/>
                  </a:lnTo>
                  <a:lnTo>
                    <a:pt x="93" y="54"/>
                  </a:lnTo>
                  <a:lnTo>
                    <a:pt x="93" y="54"/>
                  </a:lnTo>
                  <a:lnTo>
                    <a:pt x="93" y="54"/>
                  </a:lnTo>
                  <a:lnTo>
                    <a:pt x="93" y="55"/>
                  </a:lnTo>
                  <a:lnTo>
                    <a:pt x="93" y="55"/>
                  </a:lnTo>
                  <a:lnTo>
                    <a:pt x="92" y="55"/>
                  </a:lnTo>
                  <a:lnTo>
                    <a:pt x="91" y="54"/>
                  </a:lnTo>
                  <a:lnTo>
                    <a:pt x="91" y="55"/>
                  </a:lnTo>
                  <a:lnTo>
                    <a:pt x="91" y="55"/>
                  </a:lnTo>
                  <a:lnTo>
                    <a:pt x="91" y="56"/>
                  </a:lnTo>
                  <a:lnTo>
                    <a:pt x="90" y="57"/>
                  </a:lnTo>
                  <a:lnTo>
                    <a:pt x="90" y="57"/>
                  </a:lnTo>
                  <a:lnTo>
                    <a:pt x="91" y="58"/>
                  </a:lnTo>
                  <a:lnTo>
                    <a:pt x="90" y="59"/>
                  </a:lnTo>
                  <a:lnTo>
                    <a:pt x="89" y="59"/>
                  </a:lnTo>
                  <a:lnTo>
                    <a:pt x="89" y="60"/>
                  </a:lnTo>
                  <a:lnTo>
                    <a:pt x="89" y="60"/>
                  </a:lnTo>
                  <a:lnTo>
                    <a:pt x="89" y="61"/>
                  </a:lnTo>
                  <a:lnTo>
                    <a:pt x="88" y="61"/>
                  </a:lnTo>
                  <a:lnTo>
                    <a:pt x="88" y="62"/>
                  </a:lnTo>
                  <a:lnTo>
                    <a:pt x="88" y="62"/>
                  </a:lnTo>
                  <a:lnTo>
                    <a:pt x="88" y="62"/>
                  </a:lnTo>
                  <a:lnTo>
                    <a:pt x="87" y="62"/>
                  </a:lnTo>
                  <a:lnTo>
                    <a:pt x="86" y="62"/>
                  </a:lnTo>
                  <a:lnTo>
                    <a:pt x="86" y="63"/>
                  </a:lnTo>
                  <a:lnTo>
                    <a:pt x="85" y="64"/>
                  </a:lnTo>
                  <a:lnTo>
                    <a:pt x="85" y="64"/>
                  </a:lnTo>
                  <a:lnTo>
                    <a:pt x="84" y="64"/>
                  </a:lnTo>
                  <a:lnTo>
                    <a:pt x="83" y="64"/>
                  </a:lnTo>
                  <a:lnTo>
                    <a:pt x="83" y="64"/>
                  </a:lnTo>
                  <a:lnTo>
                    <a:pt x="83" y="65"/>
                  </a:lnTo>
                  <a:lnTo>
                    <a:pt x="82" y="65"/>
                  </a:lnTo>
                  <a:lnTo>
                    <a:pt x="82" y="65"/>
                  </a:lnTo>
                  <a:lnTo>
                    <a:pt x="81" y="65"/>
                  </a:lnTo>
                  <a:lnTo>
                    <a:pt x="81" y="66"/>
                  </a:lnTo>
                  <a:lnTo>
                    <a:pt x="80" y="66"/>
                  </a:lnTo>
                  <a:lnTo>
                    <a:pt x="80" y="67"/>
                  </a:lnTo>
                  <a:lnTo>
                    <a:pt x="80" y="67"/>
                  </a:lnTo>
                  <a:lnTo>
                    <a:pt x="80" y="67"/>
                  </a:lnTo>
                  <a:lnTo>
                    <a:pt x="79" y="68"/>
                  </a:lnTo>
                  <a:lnTo>
                    <a:pt x="79" y="69"/>
                  </a:lnTo>
                  <a:lnTo>
                    <a:pt x="79" y="70"/>
                  </a:lnTo>
                  <a:lnTo>
                    <a:pt x="80" y="70"/>
                  </a:lnTo>
                  <a:lnTo>
                    <a:pt x="80" y="70"/>
                  </a:lnTo>
                  <a:lnTo>
                    <a:pt x="80" y="70"/>
                  </a:lnTo>
                  <a:lnTo>
                    <a:pt x="80" y="71"/>
                  </a:lnTo>
                  <a:lnTo>
                    <a:pt x="80" y="72"/>
                  </a:lnTo>
                  <a:lnTo>
                    <a:pt x="81" y="72"/>
                  </a:lnTo>
                  <a:lnTo>
                    <a:pt x="81" y="73"/>
                  </a:lnTo>
                  <a:lnTo>
                    <a:pt x="82" y="73"/>
                  </a:lnTo>
                  <a:lnTo>
                    <a:pt x="82" y="73"/>
                  </a:lnTo>
                  <a:lnTo>
                    <a:pt x="82" y="74"/>
                  </a:lnTo>
                  <a:lnTo>
                    <a:pt x="82" y="75"/>
                  </a:lnTo>
                  <a:lnTo>
                    <a:pt x="82" y="75"/>
                  </a:lnTo>
                  <a:lnTo>
                    <a:pt x="82" y="76"/>
                  </a:lnTo>
                  <a:lnTo>
                    <a:pt x="82" y="77"/>
                  </a:lnTo>
                  <a:lnTo>
                    <a:pt x="82" y="78"/>
                  </a:lnTo>
                  <a:lnTo>
                    <a:pt x="83" y="78"/>
                  </a:lnTo>
                  <a:lnTo>
                    <a:pt x="83" y="78"/>
                  </a:lnTo>
                  <a:lnTo>
                    <a:pt x="83" y="79"/>
                  </a:lnTo>
                  <a:lnTo>
                    <a:pt x="83" y="79"/>
                  </a:lnTo>
                  <a:lnTo>
                    <a:pt x="83" y="80"/>
                  </a:lnTo>
                  <a:lnTo>
                    <a:pt x="84" y="80"/>
                  </a:lnTo>
                  <a:lnTo>
                    <a:pt x="84" y="80"/>
                  </a:lnTo>
                  <a:lnTo>
                    <a:pt x="84" y="81"/>
                  </a:lnTo>
                  <a:lnTo>
                    <a:pt x="84" y="82"/>
                  </a:lnTo>
                  <a:lnTo>
                    <a:pt x="84" y="83"/>
                  </a:lnTo>
                  <a:lnTo>
                    <a:pt x="84" y="83"/>
                  </a:lnTo>
                  <a:lnTo>
                    <a:pt x="84" y="84"/>
                  </a:lnTo>
                  <a:lnTo>
                    <a:pt x="83" y="84"/>
                  </a:lnTo>
                  <a:lnTo>
                    <a:pt x="83" y="85"/>
                  </a:lnTo>
                  <a:lnTo>
                    <a:pt x="83" y="86"/>
                  </a:lnTo>
                  <a:lnTo>
                    <a:pt x="83" y="86"/>
                  </a:lnTo>
                  <a:lnTo>
                    <a:pt x="82" y="87"/>
                  </a:lnTo>
                  <a:lnTo>
                    <a:pt x="82" y="88"/>
                  </a:lnTo>
                  <a:lnTo>
                    <a:pt x="81" y="88"/>
                  </a:lnTo>
                  <a:lnTo>
                    <a:pt x="81" y="89"/>
                  </a:lnTo>
                  <a:lnTo>
                    <a:pt x="80" y="90"/>
                  </a:lnTo>
                  <a:lnTo>
                    <a:pt x="80" y="91"/>
                  </a:lnTo>
                  <a:lnTo>
                    <a:pt x="80" y="91"/>
                  </a:lnTo>
                  <a:lnTo>
                    <a:pt x="80" y="91"/>
                  </a:lnTo>
                  <a:lnTo>
                    <a:pt x="80" y="92"/>
                  </a:lnTo>
                  <a:lnTo>
                    <a:pt x="80" y="93"/>
                  </a:lnTo>
                  <a:lnTo>
                    <a:pt x="79" y="93"/>
                  </a:lnTo>
                  <a:lnTo>
                    <a:pt x="78" y="93"/>
                  </a:lnTo>
                  <a:lnTo>
                    <a:pt x="78" y="93"/>
                  </a:lnTo>
                  <a:lnTo>
                    <a:pt x="78" y="94"/>
                  </a:lnTo>
                  <a:lnTo>
                    <a:pt x="77" y="94"/>
                  </a:lnTo>
                  <a:lnTo>
                    <a:pt x="76" y="95"/>
                  </a:lnTo>
                  <a:lnTo>
                    <a:pt x="75" y="96"/>
                  </a:lnTo>
                  <a:lnTo>
                    <a:pt x="75" y="96"/>
                  </a:lnTo>
                  <a:lnTo>
                    <a:pt x="75" y="96"/>
                  </a:lnTo>
                  <a:lnTo>
                    <a:pt x="75" y="97"/>
                  </a:lnTo>
                  <a:lnTo>
                    <a:pt x="74" y="98"/>
                  </a:lnTo>
                  <a:lnTo>
                    <a:pt x="74" y="99"/>
                  </a:lnTo>
                  <a:lnTo>
                    <a:pt x="73" y="99"/>
                  </a:lnTo>
                  <a:lnTo>
                    <a:pt x="73" y="100"/>
                  </a:lnTo>
                  <a:lnTo>
                    <a:pt x="73" y="101"/>
                  </a:lnTo>
                  <a:lnTo>
                    <a:pt x="73" y="101"/>
                  </a:lnTo>
                  <a:lnTo>
                    <a:pt x="72" y="101"/>
                  </a:lnTo>
                  <a:lnTo>
                    <a:pt x="72" y="102"/>
                  </a:lnTo>
                  <a:lnTo>
                    <a:pt x="72" y="103"/>
                  </a:lnTo>
                  <a:lnTo>
                    <a:pt x="71" y="105"/>
                  </a:lnTo>
                  <a:lnTo>
                    <a:pt x="71" y="106"/>
                  </a:lnTo>
                  <a:lnTo>
                    <a:pt x="70" y="106"/>
                  </a:lnTo>
                  <a:lnTo>
                    <a:pt x="70" y="106"/>
                  </a:lnTo>
                  <a:lnTo>
                    <a:pt x="70" y="106"/>
                  </a:lnTo>
                  <a:lnTo>
                    <a:pt x="70" y="107"/>
                  </a:lnTo>
                  <a:lnTo>
                    <a:pt x="69" y="108"/>
                  </a:lnTo>
                  <a:lnTo>
                    <a:pt x="67" y="109"/>
                  </a:lnTo>
                  <a:lnTo>
                    <a:pt x="67" y="109"/>
                  </a:lnTo>
                  <a:lnTo>
                    <a:pt x="66" y="109"/>
                  </a:lnTo>
                  <a:lnTo>
                    <a:pt x="65" y="108"/>
                  </a:lnTo>
                  <a:lnTo>
                    <a:pt x="65" y="107"/>
                  </a:lnTo>
                  <a:lnTo>
                    <a:pt x="65" y="106"/>
                  </a:lnTo>
                  <a:lnTo>
                    <a:pt x="65" y="106"/>
                  </a:lnTo>
                  <a:lnTo>
                    <a:pt x="63" y="106"/>
                  </a:lnTo>
                  <a:lnTo>
                    <a:pt x="63" y="105"/>
                  </a:lnTo>
                  <a:lnTo>
                    <a:pt x="62" y="105"/>
                  </a:lnTo>
                  <a:lnTo>
                    <a:pt x="61" y="105"/>
                  </a:lnTo>
                  <a:lnTo>
                    <a:pt x="60" y="104"/>
                  </a:lnTo>
                  <a:lnTo>
                    <a:pt x="60" y="105"/>
                  </a:lnTo>
                  <a:lnTo>
                    <a:pt x="58" y="104"/>
                  </a:lnTo>
                  <a:lnTo>
                    <a:pt x="57" y="105"/>
                  </a:lnTo>
                  <a:lnTo>
                    <a:pt x="57" y="105"/>
                  </a:lnTo>
                  <a:lnTo>
                    <a:pt x="56" y="106"/>
                  </a:lnTo>
                  <a:lnTo>
                    <a:pt x="55" y="106"/>
                  </a:lnTo>
                  <a:lnTo>
                    <a:pt x="55" y="106"/>
                  </a:lnTo>
                  <a:lnTo>
                    <a:pt x="54" y="106"/>
                  </a:lnTo>
                  <a:lnTo>
                    <a:pt x="54" y="107"/>
                  </a:lnTo>
                  <a:lnTo>
                    <a:pt x="54" y="108"/>
                  </a:lnTo>
                  <a:lnTo>
                    <a:pt x="52" y="108"/>
                  </a:lnTo>
                  <a:lnTo>
                    <a:pt x="52" y="108"/>
                  </a:lnTo>
                  <a:lnTo>
                    <a:pt x="51" y="108"/>
                  </a:lnTo>
                  <a:lnTo>
                    <a:pt x="50" y="109"/>
                  </a:lnTo>
                  <a:lnTo>
                    <a:pt x="50" y="109"/>
                  </a:lnTo>
                  <a:lnTo>
                    <a:pt x="50" y="110"/>
                  </a:lnTo>
                  <a:lnTo>
                    <a:pt x="49" y="111"/>
                  </a:lnTo>
                  <a:lnTo>
                    <a:pt x="49" y="112"/>
                  </a:lnTo>
                  <a:lnTo>
                    <a:pt x="48" y="112"/>
                  </a:lnTo>
                  <a:lnTo>
                    <a:pt x="47" y="112"/>
                  </a:lnTo>
                  <a:lnTo>
                    <a:pt x="46" y="112"/>
                  </a:lnTo>
                  <a:lnTo>
                    <a:pt x="45" y="112"/>
                  </a:lnTo>
                  <a:lnTo>
                    <a:pt x="44" y="112"/>
                  </a:lnTo>
                  <a:lnTo>
                    <a:pt x="43" y="112"/>
                  </a:lnTo>
                  <a:lnTo>
                    <a:pt x="42" y="112"/>
                  </a:lnTo>
                  <a:lnTo>
                    <a:pt x="41" y="112"/>
                  </a:lnTo>
                  <a:lnTo>
                    <a:pt x="41" y="112"/>
                  </a:lnTo>
                  <a:lnTo>
                    <a:pt x="39" y="113"/>
                  </a:lnTo>
                  <a:lnTo>
                    <a:pt x="39" y="113"/>
                  </a:lnTo>
                  <a:lnTo>
                    <a:pt x="38" y="113"/>
                  </a:lnTo>
                  <a:lnTo>
                    <a:pt x="34" y="114"/>
                  </a:lnTo>
                  <a:lnTo>
                    <a:pt x="33" y="114"/>
                  </a:lnTo>
                  <a:lnTo>
                    <a:pt x="28" y="114"/>
                  </a:lnTo>
                  <a:lnTo>
                    <a:pt x="27" y="116"/>
                  </a:lnTo>
                  <a:lnTo>
                    <a:pt x="27" y="118"/>
                  </a:lnTo>
                  <a:lnTo>
                    <a:pt x="26" y="119"/>
                  </a:lnTo>
                  <a:lnTo>
                    <a:pt x="17" y="125"/>
                  </a:lnTo>
                  <a:lnTo>
                    <a:pt x="14" y="127"/>
                  </a:lnTo>
                  <a:lnTo>
                    <a:pt x="13" y="127"/>
                  </a:lnTo>
                  <a:lnTo>
                    <a:pt x="3" y="116"/>
                  </a:lnTo>
                  <a:lnTo>
                    <a:pt x="3" y="114"/>
                  </a:lnTo>
                  <a:lnTo>
                    <a:pt x="3" y="114"/>
                  </a:lnTo>
                  <a:lnTo>
                    <a:pt x="3" y="113"/>
                  </a:lnTo>
                  <a:lnTo>
                    <a:pt x="3" y="112"/>
                  </a:lnTo>
                  <a:lnTo>
                    <a:pt x="3" y="111"/>
                  </a:lnTo>
                  <a:lnTo>
                    <a:pt x="3" y="110"/>
                  </a:lnTo>
                  <a:lnTo>
                    <a:pt x="3" y="109"/>
                  </a:lnTo>
                  <a:lnTo>
                    <a:pt x="3" y="108"/>
                  </a:lnTo>
                  <a:lnTo>
                    <a:pt x="3" y="107"/>
                  </a:lnTo>
                  <a:lnTo>
                    <a:pt x="3" y="106"/>
                  </a:lnTo>
                  <a:lnTo>
                    <a:pt x="3" y="105"/>
                  </a:lnTo>
                  <a:lnTo>
                    <a:pt x="3" y="104"/>
                  </a:lnTo>
                  <a:lnTo>
                    <a:pt x="2" y="104"/>
                  </a:lnTo>
                  <a:lnTo>
                    <a:pt x="2" y="103"/>
                  </a:lnTo>
                  <a:lnTo>
                    <a:pt x="2" y="102"/>
                  </a:lnTo>
                  <a:lnTo>
                    <a:pt x="2" y="101"/>
                  </a:lnTo>
                  <a:lnTo>
                    <a:pt x="1" y="101"/>
                  </a:lnTo>
                  <a:lnTo>
                    <a:pt x="1" y="100"/>
                  </a:lnTo>
                  <a:lnTo>
                    <a:pt x="0" y="99"/>
                  </a:lnTo>
                  <a:lnTo>
                    <a:pt x="0" y="99"/>
                  </a:lnTo>
                  <a:lnTo>
                    <a:pt x="0" y="97"/>
                  </a:lnTo>
                  <a:lnTo>
                    <a:pt x="0" y="96"/>
                  </a:lnTo>
                  <a:lnTo>
                    <a:pt x="0" y="95"/>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3" name="Freeform 23"/>
            <p:cNvSpPr>
              <a:spLocks/>
            </p:cNvSpPr>
            <p:nvPr/>
          </p:nvSpPr>
          <p:spPr bwMode="auto">
            <a:xfrm>
              <a:off x="1429521" y="1392507"/>
              <a:ext cx="39165" cy="58473"/>
            </a:xfrm>
            <a:custGeom>
              <a:avLst/>
              <a:gdLst/>
              <a:ahLst/>
              <a:cxnLst>
                <a:cxn ang="0">
                  <a:pos x="26" y="36"/>
                </a:cxn>
                <a:cxn ang="0">
                  <a:pos x="24" y="36"/>
                </a:cxn>
                <a:cxn ang="0">
                  <a:pos x="22" y="37"/>
                </a:cxn>
                <a:cxn ang="0">
                  <a:pos x="19" y="37"/>
                </a:cxn>
                <a:cxn ang="0">
                  <a:pos x="18" y="36"/>
                </a:cxn>
                <a:cxn ang="0">
                  <a:pos x="17" y="36"/>
                </a:cxn>
                <a:cxn ang="0">
                  <a:pos x="14" y="35"/>
                </a:cxn>
                <a:cxn ang="0">
                  <a:pos x="12" y="34"/>
                </a:cxn>
                <a:cxn ang="0">
                  <a:pos x="10" y="34"/>
                </a:cxn>
                <a:cxn ang="0">
                  <a:pos x="8" y="34"/>
                </a:cxn>
                <a:cxn ang="0">
                  <a:pos x="6" y="33"/>
                </a:cxn>
                <a:cxn ang="0">
                  <a:pos x="5" y="30"/>
                </a:cxn>
                <a:cxn ang="0">
                  <a:pos x="4" y="29"/>
                </a:cxn>
                <a:cxn ang="0">
                  <a:pos x="4" y="28"/>
                </a:cxn>
                <a:cxn ang="0">
                  <a:pos x="3" y="26"/>
                </a:cxn>
                <a:cxn ang="0">
                  <a:pos x="3" y="24"/>
                </a:cxn>
                <a:cxn ang="0">
                  <a:pos x="2" y="23"/>
                </a:cxn>
                <a:cxn ang="0">
                  <a:pos x="1" y="21"/>
                </a:cxn>
                <a:cxn ang="0">
                  <a:pos x="1" y="20"/>
                </a:cxn>
                <a:cxn ang="0">
                  <a:pos x="0" y="18"/>
                </a:cxn>
                <a:cxn ang="0">
                  <a:pos x="1" y="17"/>
                </a:cxn>
                <a:cxn ang="0">
                  <a:pos x="2" y="15"/>
                </a:cxn>
                <a:cxn ang="0">
                  <a:pos x="4" y="15"/>
                </a:cxn>
                <a:cxn ang="0">
                  <a:pos x="5" y="14"/>
                </a:cxn>
                <a:cxn ang="0">
                  <a:pos x="7" y="13"/>
                </a:cxn>
                <a:cxn ang="0">
                  <a:pos x="9" y="12"/>
                </a:cxn>
                <a:cxn ang="0">
                  <a:pos x="9" y="11"/>
                </a:cxn>
                <a:cxn ang="0">
                  <a:pos x="10" y="10"/>
                </a:cxn>
                <a:cxn ang="0">
                  <a:pos x="12" y="8"/>
                </a:cxn>
                <a:cxn ang="0">
                  <a:pos x="12" y="6"/>
                </a:cxn>
                <a:cxn ang="0">
                  <a:pos x="12" y="4"/>
                </a:cxn>
                <a:cxn ang="0">
                  <a:pos x="14" y="5"/>
                </a:cxn>
                <a:cxn ang="0">
                  <a:pos x="14" y="4"/>
                </a:cxn>
                <a:cxn ang="0">
                  <a:pos x="15" y="2"/>
                </a:cxn>
                <a:cxn ang="0">
                  <a:pos x="16" y="1"/>
                </a:cxn>
                <a:cxn ang="0">
                  <a:pos x="17" y="0"/>
                </a:cxn>
                <a:cxn ang="0">
                  <a:pos x="18" y="2"/>
                </a:cxn>
                <a:cxn ang="0">
                  <a:pos x="17" y="3"/>
                </a:cxn>
                <a:cxn ang="0">
                  <a:pos x="17" y="5"/>
                </a:cxn>
                <a:cxn ang="0">
                  <a:pos x="19" y="5"/>
                </a:cxn>
                <a:cxn ang="0">
                  <a:pos x="21" y="7"/>
                </a:cxn>
                <a:cxn ang="0">
                  <a:pos x="22" y="8"/>
                </a:cxn>
                <a:cxn ang="0">
                  <a:pos x="22" y="10"/>
                </a:cxn>
                <a:cxn ang="0">
                  <a:pos x="22" y="12"/>
                </a:cxn>
                <a:cxn ang="0">
                  <a:pos x="23" y="14"/>
                </a:cxn>
                <a:cxn ang="0">
                  <a:pos x="25" y="15"/>
                </a:cxn>
                <a:cxn ang="0">
                  <a:pos x="27" y="16"/>
                </a:cxn>
                <a:cxn ang="0">
                  <a:pos x="28" y="17"/>
                </a:cxn>
                <a:cxn ang="0">
                  <a:pos x="28" y="20"/>
                </a:cxn>
                <a:cxn ang="0">
                  <a:pos x="27" y="21"/>
                </a:cxn>
                <a:cxn ang="0">
                  <a:pos x="27" y="23"/>
                </a:cxn>
                <a:cxn ang="0">
                  <a:pos x="28" y="25"/>
                </a:cxn>
                <a:cxn ang="0">
                  <a:pos x="27" y="28"/>
                </a:cxn>
                <a:cxn ang="0">
                  <a:pos x="28" y="30"/>
                </a:cxn>
                <a:cxn ang="0">
                  <a:pos x="28" y="32"/>
                </a:cxn>
                <a:cxn ang="0">
                  <a:pos x="27" y="34"/>
                </a:cxn>
              </a:cxnLst>
              <a:rect l="0" t="0" r="r" b="b"/>
              <a:pathLst>
                <a:path w="28" h="37">
                  <a:moveTo>
                    <a:pt x="27" y="36"/>
                  </a:moveTo>
                  <a:lnTo>
                    <a:pt x="27" y="36"/>
                  </a:lnTo>
                  <a:lnTo>
                    <a:pt x="26" y="36"/>
                  </a:lnTo>
                  <a:lnTo>
                    <a:pt x="25" y="36"/>
                  </a:lnTo>
                  <a:lnTo>
                    <a:pt x="25" y="36"/>
                  </a:lnTo>
                  <a:lnTo>
                    <a:pt x="24" y="36"/>
                  </a:lnTo>
                  <a:lnTo>
                    <a:pt x="23" y="36"/>
                  </a:lnTo>
                  <a:lnTo>
                    <a:pt x="22" y="36"/>
                  </a:lnTo>
                  <a:lnTo>
                    <a:pt x="22" y="37"/>
                  </a:lnTo>
                  <a:lnTo>
                    <a:pt x="21" y="37"/>
                  </a:lnTo>
                  <a:lnTo>
                    <a:pt x="20" y="37"/>
                  </a:lnTo>
                  <a:lnTo>
                    <a:pt x="19" y="37"/>
                  </a:lnTo>
                  <a:lnTo>
                    <a:pt x="19" y="36"/>
                  </a:lnTo>
                  <a:lnTo>
                    <a:pt x="19" y="36"/>
                  </a:lnTo>
                  <a:lnTo>
                    <a:pt x="18" y="36"/>
                  </a:lnTo>
                  <a:lnTo>
                    <a:pt x="18" y="36"/>
                  </a:lnTo>
                  <a:lnTo>
                    <a:pt x="17" y="36"/>
                  </a:lnTo>
                  <a:lnTo>
                    <a:pt x="17" y="36"/>
                  </a:lnTo>
                  <a:lnTo>
                    <a:pt x="16" y="35"/>
                  </a:lnTo>
                  <a:lnTo>
                    <a:pt x="15" y="35"/>
                  </a:lnTo>
                  <a:lnTo>
                    <a:pt x="14" y="35"/>
                  </a:lnTo>
                  <a:lnTo>
                    <a:pt x="14" y="35"/>
                  </a:lnTo>
                  <a:lnTo>
                    <a:pt x="13" y="34"/>
                  </a:lnTo>
                  <a:lnTo>
                    <a:pt x="12" y="34"/>
                  </a:lnTo>
                  <a:lnTo>
                    <a:pt x="12" y="34"/>
                  </a:lnTo>
                  <a:lnTo>
                    <a:pt x="11" y="34"/>
                  </a:lnTo>
                  <a:lnTo>
                    <a:pt x="10" y="34"/>
                  </a:lnTo>
                  <a:lnTo>
                    <a:pt x="9" y="34"/>
                  </a:lnTo>
                  <a:lnTo>
                    <a:pt x="9" y="34"/>
                  </a:lnTo>
                  <a:lnTo>
                    <a:pt x="8" y="34"/>
                  </a:lnTo>
                  <a:lnTo>
                    <a:pt x="8" y="33"/>
                  </a:lnTo>
                  <a:lnTo>
                    <a:pt x="7" y="33"/>
                  </a:lnTo>
                  <a:lnTo>
                    <a:pt x="6" y="33"/>
                  </a:lnTo>
                  <a:lnTo>
                    <a:pt x="6" y="32"/>
                  </a:lnTo>
                  <a:lnTo>
                    <a:pt x="5" y="31"/>
                  </a:lnTo>
                  <a:lnTo>
                    <a:pt x="5" y="30"/>
                  </a:lnTo>
                  <a:lnTo>
                    <a:pt x="5" y="30"/>
                  </a:lnTo>
                  <a:lnTo>
                    <a:pt x="4" y="30"/>
                  </a:lnTo>
                  <a:lnTo>
                    <a:pt x="4" y="29"/>
                  </a:lnTo>
                  <a:lnTo>
                    <a:pt x="4" y="29"/>
                  </a:lnTo>
                  <a:lnTo>
                    <a:pt x="4" y="28"/>
                  </a:lnTo>
                  <a:lnTo>
                    <a:pt x="4" y="28"/>
                  </a:lnTo>
                  <a:lnTo>
                    <a:pt x="3" y="28"/>
                  </a:lnTo>
                  <a:lnTo>
                    <a:pt x="3" y="27"/>
                  </a:lnTo>
                  <a:lnTo>
                    <a:pt x="3" y="26"/>
                  </a:lnTo>
                  <a:lnTo>
                    <a:pt x="3" y="25"/>
                  </a:lnTo>
                  <a:lnTo>
                    <a:pt x="3" y="25"/>
                  </a:lnTo>
                  <a:lnTo>
                    <a:pt x="3" y="24"/>
                  </a:lnTo>
                  <a:lnTo>
                    <a:pt x="3" y="23"/>
                  </a:lnTo>
                  <a:lnTo>
                    <a:pt x="3" y="23"/>
                  </a:lnTo>
                  <a:lnTo>
                    <a:pt x="2" y="23"/>
                  </a:lnTo>
                  <a:lnTo>
                    <a:pt x="2" y="22"/>
                  </a:lnTo>
                  <a:lnTo>
                    <a:pt x="1" y="22"/>
                  </a:lnTo>
                  <a:lnTo>
                    <a:pt x="1" y="21"/>
                  </a:lnTo>
                  <a:lnTo>
                    <a:pt x="1" y="20"/>
                  </a:lnTo>
                  <a:lnTo>
                    <a:pt x="1" y="20"/>
                  </a:lnTo>
                  <a:lnTo>
                    <a:pt x="1" y="20"/>
                  </a:lnTo>
                  <a:lnTo>
                    <a:pt x="0" y="20"/>
                  </a:lnTo>
                  <a:lnTo>
                    <a:pt x="0" y="19"/>
                  </a:lnTo>
                  <a:lnTo>
                    <a:pt x="0" y="18"/>
                  </a:lnTo>
                  <a:lnTo>
                    <a:pt x="1" y="17"/>
                  </a:lnTo>
                  <a:lnTo>
                    <a:pt x="1" y="17"/>
                  </a:lnTo>
                  <a:lnTo>
                    <a:pt x="1" y="17"/>
                  </a:lnTo>
                  <a:lnTo>
                    <a:pt x="1" y="16"/>
                  </a:lnTo>
                  <a:lnTo>
                    <a:pt x="2" y="16"/>
                  </a:lnTo>
                  <a:lnTo>
                    <a:pt x="2" y="15"/>
                  </a:lnTo>
                  <a:lnTo>
                    <a:pt x="3" y="15"/>
                  </a:lnTo>
                  <a:lnTo>
                    <a:pt x="3" y="15"/>
                  </a:lnTo>
                  <a:lnTo>
                    <a:pt x="4" y="15"/>
                  </a:lnTo>
                  <a:lnTo>
                    <a:pt x="4" y="14"/>
                  </a:lnTo>
                  <a:lnTo>
                    <a:pt x="4" y="14"/>
                  </a:lnTo>
                  <a:lnTo>
                    <a:pt x="5" y="14"/>
                  </a:lnTo>
                  <a:lnTo>
                    <a:pt x="6" y="14"/>
                  </a:lnTo>
                  <a:lnTo>
                    <a:pt x="6" y="14"/>
                  </a:lnTo>
                  <a:lnTo>
                    <a:pt x="7" y="13"/>
                  </a:lnTo>
                  <a:lnTo>
                    <a:pt x="7" y="12"/>
                  </a:lnTo>
                  <a:lnTo>
                    <a:pt x="8" y="12"/>
                  </a:lnTo>
                  <a:lnTo>
                    <a:pt x="9" y="12"/>
                  </a:lnTo>
                  <a:lnTo>
                    <a:pt x="9" y="12"/>
                  </a:lnTo>
                  <a:lnTo>
                    <a:pt x="9" y="12"/>
                  </a:lnTo>
                  <a:lnTo>
                    <a:pt x="9" y="11"/>
                  </a:lnTo>
                  <a:lnTo>
                    <a:pt x="10" y="11"/>
                  </a:lnTo>
                  <a:lnTo>
                    <a:pt x="10" y="10"/>
                  </a:lnTo>
                  <a:lnTo>
                    <a:pt x="10" y="10"/>
                  </a:lnTo>
                  <a:lnTo>
                    <a:pt x="10" y="9"/>
                  </a:lnTo>
                  <a:lnTo>
                    <a:pt x="11" y="9"/>
                  </a:lnTo>
                  <a:lnTo>
                    <a:pt x="12" y="8"/>
                  </a:lnTo>
                  <a:lnTo>
                    <a:pt x="11" y="7"/>
                  </a:lnTo>
                  <a:lnTo>
                    <a:pt x="11" y="7"/>
                  </a:lnTo>
                  <a:lnTo>
                    <a:pt x="12" y="6"/>
                  </a:lnTo>
                  <a:lnTo>
                    <a:pt x="12" y="5"/>
                  </a:lnTo>
                  <a:lnTo>
                    <a:pt x="12" y="5"/>
                  </a:lnTo>
                  <a:lnTo>
                    <a:pt x="12" y="4"/>
                  </a:lnTo>
                  <a:lnTo>
                    <a:pt x="13" y="5"/>
                  </a:lnTo>
                  <a:lnTo>
                    <a:pt x="14" y="5"/>
                  </a:lnTo>
                  <a:lnTo>
                    <a:pt x="14" y="5"/>
                  </a:lnTo>
                  <a:lnTo>
                    <a:pt x="14" y="4"/>
                  </a:lnTo>
                  <a:lnTo>
                    <a:pt x="14" y="4"/>
                  </a:lnTo>
                  <a:lnTo>
                    <a:pt x="14" y="4"/>
                  </a:lnTo>
                  <a:lnTo>
                    <a:pt x="14" y="4"/>
                  </a:lnTo>
                  <a:lnTo>
                    <a:pt x="15" y="3"/>
                  </a:lnTo>
                  <a:lnTo>
                    <a:pt x="15" y="2"/>
                  </a:lnTo>
                  <a:lnTo>
                    <a:pt x="16" y="2"/>
                  </a:lnTo>
                  <a:lnTo>
                    <a:pt x="16" y="2"/>
                  </a:lnTo>
                  <a:lnTo>
                    <a:pt x="16" y="1"/>
                  </a:lnTo>
                  <a:lnTo>
                    <a:pt x="17" y="1"/>
                  </a:lnTo>
                  <a:lnTo>
                    <a:pt x="17" y="0"/>
                  </a:lnTo>
                  <a:lnTo>
                    <a:pt x="17" y="0"/>
                  </a:lnTo>
                  <a:lnTo>
                    <a:pt x="18" y="0"/>
                  </a:lnTo>
                  <a:lnTo>
                    <a:pt x="18" y="1"/>
                  </a:lnTo>
                  <a:lnTo>
                    <a:pt x="18" y="2"/>
                  </a:lnTo>
                  <a:lnTo>
                    <a:pt x="18" y="2"/>
                  </a:lnTo>
                  <a:lnTo>
                    <a:pt x="17" y="2"/>
                  </a:lnTo>
                  <a:lnTo>
                    <a:pt x="17" y="3"/>
                  </a:lnTo>
                  <a:lnTo>
                    <a:pt x="17" y="4"/>
                  </a:lnTo>
                  <a:lnTo>
                    <a:pt x="17" y="4"/>
                  </a:lnTo>
                  <a:lnTo>
                    <a:pt x="17" y="5"/>
                  </a:lnTo>
                  <a:lnTo>
                    <a:pt x="18" y="5"/>
                  </a:lnTo>
                  <a:lnTo>
                    <a:pt x="19" y="5"/>
                  </a:lnTo>
                  <a:lnTo>
                    <a:pt x="19" y="5"/>
                  </a:lnTo>
                  <a:lnTo>
                    <a:pt x="20" y="6"/>
                  </a:lnTo>
                  <a:lnTo>
                    <a:pt x="21" y="6"/>
                  </a:lnTo>
                  <a:lnTo>
                    <a:pt x="21" y="7"/>
                  </a:lnTo>
                  <a:lnTo>
                    <a:pt x="22" y="7"/>
                  </a:lnTo>
                  <a:lnTo>
                    <a:pt x="22" y="7"/>
                  </a:lnTo>
                  <a:lnTo>
                    <a:pt x="22" y="8"/>
                  </a:lnTo>
                  <a:lnTo>
                    <a:pt x="22" y="9"/>
                  </a:lnTo>
                  <a:lnTo>
                    <a:pt x="22" y="9"/>
                  </a:lnTo>
                  <a:lnTo>
                    <a:pt x="22" y="10"/>
                  </a:lnTo>
                  <a:lnTo>
                    <a:pt x="22" y="10"/>
                  </a:lnTo>
                  <a:lnTo>
                    <a:pt x="22" y="11"/>
                  </a:lnTo>
                  <a:lnTo>
                    <a:pt x="22" y="12"/>
                  </a:lnTo>
                  <a:lnTo>
                    <a:pt x="22" y="12"/>
                  </a:lnTo>
                  <a:lnTo>
                    <a:pt x="22" y="13"/>
                  </a:lnTo>
                  <a:lnTo>
                    <a:pt x="23" y="14"/>
                  </a:lnTo>
                  <a:lnTo>
                    <a:pt x="24" y="14"/>
                  </a:lnTo>
                  <a:lnTo>
                    <a:pt x="25" y="15"/>
                  </a:lnTo>
                  <a:lnTo>
                    <a:pt x="25" y="15"/>
                  </a:lnTo>
                  <a:lnTo>
                    <a:pt x="26" y="15"/>
                  </a:lnTo>
                  <a:lnTo>
                    <a:pt x="27" y="15"/>
                  </a:lnTo>
                  <a:lnTo>
                    <a:pt x="27" y="16"/>
                  </a:lnTo>
                  <a:lnTo>
                    <a:pt x="27" y="16"/>
                  </a:lnTo>
                  <a:lnTo>
                    <a:pt x="27" y="17"/>
                  </a:lnTo>
                  <a:lnTo>
                    <a:pt x="28" y="17"/>
                  </a:lnTo>
                  <a:lnTo>
                    <a:pt x="28" y="18"/>
                  </a:lnTo>
                  <a:lnTo>
                    <a:pt x="28" y="19"/>
                  </a:lnTo>
                  <a:lnTo>
                    <a:pt x="28" y="20"/>
                  </a:lnTo>
                  <a:lnTo>
                    <a:pt x="28" y="20"/>
                  </a:lnTo>
                  <a:lnTo>
                    <a:pt x="27" y="20"/>
                  </a:lnTo>
                  <a:lnTo>
                    <a:pt x="27" y="21"/>
                  </a:lnTo>
                  <a:lnTo>
                    <a:pt x="27" y="22"/>
                  </a:lnTo>
                  <a:lnTo>
                    <a:pt x="27" y="23"/>
                  </a:lnTo>
                  <a:lnTo>
                    <a:pt x="27" y="23"/>
                  </a:lnTo>
                  <a:lnTo>
                    <a:pt x="27" y="24"/>
                  </a:lnTo>
                  <a:lnTo>
                    <a:pt x="28" y="25"/>
                  </a:lnTo>
                  <a:lnTo>
                    <a:pt x="28" y="25"/>
                  </a:lnTo>
                  <a:lnTo>
                    <a:pt x="28" y="26"/>
                  </a:lnTo>
                  <a:lnTo>
                    <a:pt x="28" y="27"/>
                  </a:lnTo>
                  <a:lnTo>
                    <a:pt x="27" y="28"/>
                  </a:lnTo>
                  <a:lnTo>
                    <a:pt x="27" y="28"/>
                  </a:lnTo>
                  <a:lnTo>
                    <a:pt x="28" y="29"/>
                  </a:lnTo>
                  <a:lnTo>
                    <a:pt x="28" y="30"/>
                  </a:lnTo>
                  <a:lnTo>
                    <a:pt x="28" y="30"/>
                  </a:lnTo>
                  <a:lnTo>
                    <a:pt x="28" y="31"/>
                  </a:lnTo>
                  <a:lnTo>
                    <a:pt x="28" y="32"/>
                  </a:lnTo>
                  <a:lnTo>
                    <a:pt x="27" y="33"/>
                  </a:lnTo>
                  <a:lnTo>
                    <a:pt x="27" y="33"/>
                  </a:lnTo>
                  <a:lnTo>
                    <a:pt x="27" y="34"/>
                  </a:lnTo>
                  <a:lnTo>
                    <a:pt x="27" y="35"/>
                  </a:lnTo>
                  <a:lnTo>
                    <a:pt x="27" y="36"/>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4" name="Freeform 24"/>
            <p:cNvSpPr>
              <a:spLocks/>
            </p:cNvSpPr>
            <p:nvPr/>
          </p:nvSpPr>
          <p:spPr bwMode="auto">
            <a:xfrm>
              <a:off x="1166557" y="1173268"/>
              <a:ext cx="239185" cy="183430"/>
            </a:xfrm>
            <a:custGeom>
              <a:avLst/>
              <a:gdLst/>
              <a:ahLst/>
              <a:cxnLst>
                <a:cxn ang="0">
                  <a:pos x="5" y="94"/>
                </a:cxn>
                <a:cxn ang="0">
                  <a:pos x="13" y="84"/>
                </a:cxn>
                <a:cxn ang="0">
                  <a:pos x="6" y="76"/>
                </a:cxn>
                <a:cxn ang="0">
                  <a:pos x="8" y="68"/>
                </a:cxn>
                <a:cxn ang="0">
                  <a:pos x="14" y="60"/>
                </a:cxn>
                <a:cxn ang="0">
                  <a:pos x="21" y="53"/>
                </a:cxn>
                <a:cxn ang="0">
                  <a:pos x="26" y="46"/>
                </a:cxn>
                <a:cxn ang="0">
                  <a:pos x="32" y="39"/>
                </a:cxn>
                <a:cxn ang="0">
                  <a:pos x="38" y="34"/>
                </a:cxn>
                <a:cxn ang="0">
                  <a:pos x="39" y="26"/>
                </a:cxn>
                <a:cxn ang="0">
                  <a:pos x="40" y="19"/>
                </a:cxn>
                <a:cxn ang="0">
                  <a:pos x="43" y="10"/>
                </a:cxn>
                <a:cxn ang="0">
                  <a:pos x="51" y="1"/>
                </a:cxn>
                <a:cxn ang="0">
                  <a:pos x="63" y="2"/>
                </a:cxn>
                <a:cxn ang="0">
                  <a:pos x="70" y="8"/>
                </a:cxn>
                <a:cxn ang="0">
                  <a:pos x="80" y="9"/>
                </a:cxn>
                <a:cxn ang="0">
                  <a:pos x="91" y="16"/>
                </a:cxn>
                <a:cxn ang="0">
                  <a:pos x="99" y="23"/>
                </a:cxn>
                <a:cxn ang="0">
                  <a:pos x="109" y="28"/>
                </a:cxn>
                <a:cxn ang="0">
                  <a:pos x="118" y="21"/>
                </a:cxn>
                <a:cxn ang="0">
                  <a:pos x="130" y="19"/>
                </a:cxn>
                <a:cxn ang="0">
                  <a:pos x="140" y="21"/>
                </a:cxn>
                <a:cxn ang="0">
                  <a:pos x="147" y="26"/>
                </a:cxn>
                <a:cxn ang="0">
                  <a:pos x="156" y="32"/>
                </a:cxn>
                <a:cxn ang="0">
                  <a:pos x="164" y="35"/>
                </a:cxn>
                <a:cxn ang="0">
                  <a:pos x="165" y="46"/>
                </a:cxn>
                <a:cxn ang="0">
                  <a:pos x="170" y="49"/>
                </a:cxn>
                <a:cxn ang="0">
                  <a:pos x="163" y="53"/>
                </a:cxn>
                <a:cxn ang="0">
                  <a:pos x="153" y="52"/>
                </a:cxn>
                <a:cxn ang="0">
                  <a:pos x="148" y="55"/>
                </a:cxn>
                <a:cxn ang="0">
                  <a:pos x="144" y="62"/>
                </a:cxn>
                <a:cxn ang="0">
                  <a:pos x="142" y="70"/>
                </a:cxn>
                <a:cxn ang="0">
                  <a:pos x="132" y="68"/>
                </a:cxn>
                <a:cxn ang="0">
                  <a:pos x="123" y="71"/>
                </a:cxn>
                <a:cxn ang="0">
                  <a:pos x="115" y="69"/>
                </a:cxn>
                <a:cxn ang="0">
                  <a:pos x="109" y="76"/>
                </a:cxn>
                <a:cxn ang="0">
                  <a:pos x="108" y="85"/>
                </a:cxn>
                <a:cxn ang="0">
                  <a:pos x="113" y="91"/>
                </a:cxn>
                <a:cxn ang="0">
                  <a:pos x="113" y="99"/>
                </a:cxn>
                <a:cxn ang="0">
                  <a:pos x="117" y="107"/>
                </a:cxn>
                <a:cxn ang="0">
                  <a:pos x="122" y="114"/>
                </a:cxn>
                <a:cxn ang="0">
                  <a:pos x="121" y="123"/>
                </a:cxn>
                <a:cxn ang="0">
                  <a:pos x="120" y="130"/>
                </a:cxn>
                <a:cxn ang="0">
                  <a:pos x="113" y="134"/>
                </a:cxn>
                <a:cxn ang="0">
                  <a:pos x="103" y="136"/>
                </a:cxn>
                <a:cxn ang="0">
                  <a:pos x="92" y="137"/>
                </a:cxn>
                <a:cxn ang="0">
                  <a:pos x="81" y="134"/>
                </a:cxn>
                <a:cxn ang="0">
                  <a:pos x="77" y="126"/>
                </a:cxn>
                <a:cxn ang="0">
                  <a:pos x="66" y="126"/>
                </a:cxn>
                <a:cxn ang="0">
                  <a:pos x="57" y="128"/>
                </a:cxn>
                <a:cxn ang="0">
                  <a:pos x="47" y="124"/>
                </a:cxn>
                <a:cxn ang="0">
                  <a:pos x="47" y="112"/>
                </a:cxn>
                <a:cxn ang="0">
                  <a:pos x="44" y="107"/>
                </a:cxn>
                <a:cxn ang="0">
                  <a:pos x="37" y="106"/>
                </a:cxn>
                <a:cxn ang="0">
                  <a:pos x="35" y="112"/>
                </a:cxn>
                <a:cxn ang="0">
                  <a:pos x="30" y="113"/>
                </a:cxn>
                <a:cxn ang="0">
                  <a:pos x="23" y="113"/>
                </a:cxn>
                <a:cxn ang="0">
                  <a:pos x="16" y="115"/>
                </a:cxn>
                <a:cxn ang="0">
                  <a:pos x="12" y="109"/>
                </a:cxn>
                <a:cxn ang="0">
                  <a:pos x="11" y="103"/>
                </a:cxn>
                <a:cxn ang="0">
                  <a:pos x="2" y="101"/>
                </a:cxn>
              </a:cxnLst>
              <a:rect l="0" t="0" r="r" b="b"/>
              <a:pathLst>
                <a:path w="171" h="137">
                  <a:moveTo>
                    <a:pt x="0" y="101"/>
                  </a:moveTo>
                  <a:lnTo>
                    <a:pt x="0" y="100"/>
                  </a:lnTo>
                  <a:lnTo>
                    <a:pt x="1" y="99"/>
                  </a:lnTo>
                  <a:lnTo>
                    <a:pt x="2" y="99"/>
                  </a:lnTo>
                  <a:lnTo>
                    <a:pt x="2" y="98"/>
                  </a:lnTo>
                  <a:lnTo>
                    <a:pt x="3" y="98"/>
                  </a:lnTo>
                  <a:lnTo>
                    <a:pt x="3" y="97"/>
                  </a:lnTo>
                  <a:lnTo>
                    <a:pt x="3" y="96"/>
                  </a:lnTo>
                  <a:lnTo>
                    <a:pt x="4" y="95"/>
                  </a:lnTo>
                  <a:lnTo>
                    <a:pt x="4" y="94"/>
                  </a:lnTo>
                  <a:lnTo>
                    <a:pt x="5" y="94"/>
                  </a:lnTo>
                  <a:lnTo>
                    <a:pt x="5" y="93"/>
                  </a:lnTo>
                  <a:lnTo>
                    <a:pt x="10" y="89"/>
                  </a:lnTo>
                  <a:lnTo>
                    <a:pt x="11" y="89"/>
                  </a:lnTo>
                  <a:lnTo>
                    <a:pt x="11" y="89"/>
                  </a:lnTo>
                  <a:lnTo>
                    <a:pt x="11" y="88"/>
                  </a:lnTo>
                  <a:lnTo>
                    <a:pt x="12" y="87"/>
                  </a:lnTo>
                  <a:lnTo>
                    <a:pt x="13" y="86"/>
                  </a:lnTo>
                  <a:lnTo>
                    <a:pt x="13" y="86"/>
                  </a:lnTo>
                  <a:lnTo>
                    <a:pt x="13" y="85"/>
                  </a:lnTo>
                  <a:lnTo>
                    <a:pt x="13" y="84"/>
                  </a:lnTo>
                  <a:lnTo>
                    <a:pt x="13" y="84"/>
                  </a:lnTo>
                  <a:lnTo>
                    <a:pt x="12" y="83"/>
                  </a:lnTo>
                  <a:lnTo>
                    <a:pt x="12" y="82"/>
                  </a:lnTo>
                  <a:lnTo>
                    <a:pt x="11" y="81"/>
                  </a:lnTo>
                  <a:lnTo>
                    <a:pt x="11" y="81"/>
                  </a:lnTo>
                  <a:lnTo>
                    <a:pt x="10" y="81"/>
                  </a:lnTo>
                  <a:lnTo>
                    <a:pt x="9" y="80"/>
                  </a:lnTo>
                  <a:lnTo>
                    <a:pt x="8" y="79"/>
                  </a:lnTo>
                  <a:lnTo>
                    <a:pt x="8" y="78"/>
                  </a:lnTo>
                  <a:lnTo>
                    <a:pt x="7" y="78"/>
                  </a:lnTo>
                  <a:lnTo>
                    <a:pt x="6" y="77"/>
                  </a:lnTo>
                  <a:lnTo>
                    <a:pt x="6" y="76"/>
                  </a:lnTo>
                  <a:lnTo>
                    <a:pt x="5" y="76"/>
                  </a:lnTo>
                  <a:lnTo>
                    <a:pt x="5" y="74"/>
                  </a:lnTo>
                  <a:lnTo>
                    <a:pt x="5" y="73"/>
                  </a:lnTo>
                  <a:lnTo>
                    <a:pt x="5" y="72"/>
                  </a:lnTo>
                  <a:lnTo>
                    <a:pt x="6" y="71"/>
                  </a:lnTo>
                  <a:lnTo>
                    <a:pt x="6" y="71"/>
                  </a:lnTo>
                  <a:lnTo>
                    <a:pt x="7" y="70"/>
                  </a:lnTo>
                  <a:lnTo>
                    <a:pt x="8" y="69"/>
                  </a:lnTo>
                  <a:lnTo>
                    <a:pt x="8" y="68"/>
                  </a:lnTo>
                  <a:lnTo>
                    <a:pt x="8" y="68"/>
                  </a:lnTo>
                  <a:lnTo>
                    <a:pt x="8" y="68"/>
                  </a:lnTo>
                  <a:lnTo>
                    <a:pt x="9" y="67"/>
                  </a:lnTo>
                  <a:lnTo>
                    <a:pt x="9" y="66"/>
                  </a:lnTo>
                  <a:lnTo>
                    <a:pt x="10" y="65"/>
                  </a:lnTo>
                  <a:lnTo>
                    <a:pt x="10" y="65"/>
                  </a:lnTo>
                  <a:lnTo>
                    <a:pt x="11" y="64"/>
                  </a:lnTo>
                  <a:lnTo>
                    <a:pt x="11" y="63"/>
                  </a:lnTo>
                  <a:lnTo>
                    <a:pt x="12" y="63"/>
                  </a:lnTo>
                  <a:lnTo>
                    <a:pt x="12" y="62"/>
                  </a:lnTo>
                  <a:lnTo>
                    <a:pt x="13" y="61"/>
                  </a:lnTo>
                  <a:lnTo>
                    <a:pt x="13" y="60"/>
                  </a:lnTo>
                  <a:lnTo>
                    <a:pt x="14" y="60"/>
                  </a:lnTo>
                  <a:lnTo>
                    <a:pt x="14" y="60"/>
                  </a:lnTo>
                  <a:lnTo>
                    <a:pt x="15" y="59"/>
                  </a:lnTo>
                  <a:lnTo>
                    <a:pt x="16" y="58"/>
                  </a:lnTo>
                  <a:lnTo>
                    <a:pt x="16" y="58"/>
                  </a:lnTo>
                  <a:lnTo>
                    <a:pt x="16" y="57"/>
                  </a:lnTo>
                  <a:lnTo>
                    <a:pt x="17" y="57"/>
                  </a:lnTo>
                  <a:lnTo>
                    <a:pt x="18" y="56"/>
                  </a:lnTo>
                  <a:lnTo>
                    <a:pt x="18" y="55"/>
                  </a:lnTo>
                  <a:lnTo>
                    <a:pt x="19" y="55"/>
                  </a:lnTo>
                  <a:lnTo>
                    <a:pt x="20" y="54"/>
                  </a:lnTo>
                  <a:lnTo>
                    <a:pt x="21" y="53"/>
                  </a:lnTo>
                  <a:lnTo>
                    <a:pt x="21" y="53"/>
                  </a:lnTo>
                  <a:lnTo>
                    <a:pt x="21" y="52"/>
                  </a:lnTo>
                  <a:lnTo>
                    <a:pt x="22" y="51"/>
                  </a:lnTo>
                  <a:lnTo>
                    <a:pt x="23" y="51"/>
                  </a:lnTo>
                  <a:lnTo>
                    <a:pt x="23" y="50"/>
                  </a:lnTo>
                  <a:lnTo>
                    <a:pt x="23" y="50"/>
                  </a:lnTo>
                  <a:lnTo>
                    <a:pt x="23" y="50"/>
                  </a:lnTo>
                  <a:lnTo>
                    <a:pt x="24" y="48"/>
                  </a:lnTo>
                  <a:lnTo>
                    <a:pt x="25" y="47"/>
                  </a:lnTo>
                  <a:lnTo>
                    <a:pt x="26" y="47"/>
                  </a:lnTo>
                  <a:lnTo>
                    <a:pt x="26" y="46"/>
                  </a:lnTo>
                  <a:lnTo>
                    <a:pt x="26" y="45"/>
                  </a:lnTo>
                  <a:lnTo>
                    <a:pt x="27" y="45"/>
                  </a:lnTo>
                  <a:lnTo>
                    <a:pt x="27" y="44"/>
                  </a:lnTo>
                  <a:lnTo>
                    <a:pt x="28" y="43"/>
                  </a:lnTo>
                  <a:lnTo>
                    <a:pt x="28" y="42"/>
                  </a:lnTo>
                  <a:lnTo>
                    <a:pt x="29" y="42"/>
                  </a:lnTo>
                  <a:lnTo>
                    <a:pt x="29" y="41"/>
                  </a:lnTo>
                  <a:lnTo>
                    <a:pt x="30" y="41"/>
                  </a:lnTo>
                  <a:lnTo>
                    <a:pt x="31" y="40"/>
                  </a:lnTo>
                  <a:lnTo>
                    <a:pt x="31" y="40"/>
                  </a:lnTo>
                  <a:lnTo>
                    <a:pt x="32" y="39"/>
                  </a:lnTo>
                  <a:lnTo>
                    <a:pt x="33" y="39"/>
                  </a:lnTo>
                  <a:lnTo>
                    <a:pt x="34" y="38"/>
                  </a:lnTo>
                  <a:lnTo>
                    <a:pt x="34" y="37"/>
                  </a:lnTo>
                  <a:lnTo>
                    <a:pt x="35" y="37"/>
                  </a:lnTo>
                  <a:lnTo>
                    <a:pt x="36" y="37"/>
                  </a:lnTo>
                  <a:lnTo>
                    <a:pt x="36" y="36"/>
                  </a:lnTo>
                  <a:lnTo>
                    <a:pt x="37" y="36"/>
                  </a:lnTo>
                  <a:lnTo>
                    <a:pt x="38" y="36"/>
                  </a:lnTo>
                  <a:lnTo>
                    <a:pt x="38" y="35"/>
                  </a:lnTo>
                  <a:lnTo>
                    <a:pt x="38" y="34"/>
                  </a:lnTo>
                  <a:lnTo>
                    <a:pt x="38" y="34"/>
                  </a:lnTo>
                  <a:lnTo>
                    <a:pt x="38" y="33"/>
                  </a:lnTo>
                  <a:lnTo>
                    <a:pt x="38" y="32"/>
                  </a:lnTo>
                  <a:lnTo>
                    <a:pt x="38" y="32"/>
                  </a:lnTo>
                  <a:lnTo>
                    <a:pt x="38" y="31"/>
                  </a:lnTo>
                  <a:lnTo>
                    <a:pt x="38" y="30"/>
                  </a:lnTo>
                  <a:lnTo>
                    <a:pt x="38" y="29"/>
                  </a:lnTo>
                  <a:lnTo>
                    <a:pt x="38" y="29"/>
                  </a:lnTo>
                  <a:lnTo>
                    <a:pt x="38" y="28"/>
                  </a:lnTo>
                  <a:lnTo>
                    <a:pt x="38" y="27"/>
                  </a:lnTo>
                  <a:lnTo>
                    <a:pt x="39" y="26"/>
                  </a:lnTo>
                  <a:lnTo>
                    <a:pt x="39" y="26"/>
                  </a:lnTo>
                  <a:lnTo>
                    <a:pt x="39" y="25"/>
                  </a:lnTo>
                  <a:lnTo>
                    <a:pt x="38" y="24"/>
                  </a:lnTo>
                  <a:lnTo>
                    <a:pt x="38" y="24"/>
                  </a:lnTo>
                  <a:lnTo>
                    <a:pt x="38" y="23"/>
                  </a:lnTo>
                  <a:lnTo>
                    <a:pt x="37" y="23"/>
                  </a:lnTo>
                  <a:lnTo>
                    <a:pt x="37" y="22"/>
                  </a:lnTo>
                  <a:lnTo>
                    <a:pt x="37" y="21"/>
                  </a:lnTo>
                  <a:lnTo>
                    <a:pt x="38" y="21"/>
                  </a:lnTo>
                  <a:lnTo>
                    <a:pt x="39" y="20"/>
                  </a:lnTo>
                  <a:lnTo>
                    <a:pt x="39" y="20"/>
                  </a:lnTo>
                  <a:lnTo>
                    <a:pt x="40" y="19"/>
                  </a:lnTo>
                  <a:lnTo>
                    <a:pt x="41" y="19"/>
                  </a:lnTo>
                  <a:lnTo>
                    <a:pt x="41" y="18"/>
                  </a:lnTo>
                  <a:lnTo>
                    <a:pt x="42" y="17"/>
                  </a:lnTo>
                  <a:lnTo>
                    <a:pt x="42" y="16"/>
                  </a:lnTo>
                  <a:lnTo>
                    <a:pt x="42" y="16"/>
                  </a:lnTo>
                  <a:lnTo>
                    <a:pt x="42" y="15"/>
                  </a:lnTo>
                  <a:lnTo>
                    <a:pt x="43" y="13"/>
                  </a:lnTo>
                  <a:lnTo>
                    <a:pt x="43" y="13"/>
                  </a:lnTo>
                  <a:lnTo>
                    <a:pt x="44" y="11"/>
                  </a:lnTo>
                  <a:lnTo>
                    <a:pt x="44" y="10"/>
                  </a:lnTo>
                  <a:lnTo>
                    <a:pt x="43" y="10"/>
                  </a:lnTo>
                  <a:lnTo>
                    <a:pt x="43" y="8"/>
                  </a:lnTo>
                  <a:lnTo>
                    <a:pt x="43" y="8"/>
                  </a:lnTo>
                  <a:lnTo>
                    <a:pt x="43" y="7"/>
                  </a:lnTo>
                  <a:lnTo>
                    <a:pt x="44" y="6"/>
                  </a:lnTo>
                  <a:lnTo>
                    <a:pt x="44" y="5"/>
                  </a:lnTo>
                  <a:lnTo>
                    <a:pt x="45" y="4"/>
                  </a:lnTo>
                  <a:lnTo>
                    <a:pt x="47" y="3"/>
                  </a:lnTo>
                  <a:lnTo>
                    <a:pt x="48" y="3"/>
                  </a:lnTo>
                  <a:lnTo>
                    <a:pt x="49" y="2"/>
                  </a:lnTo>
                  <a:lnTo>
                    <a:pt x="50" y="1"/>
                  </a:lnTo>
                  <a:lnTo>
                    <a:pt x="51" y="1"/>
                  </a:lnTo>
                  <a:lnTo>
                    <a:pt x="52" y="0"/>
                  </a:lnTo>
                  <a:lnTo>
                    <a:pt x="52" y="0"/>
                  </a:lnTo>
                  <a:lnTo>
                    <a:pt x="53" y="1"/>
                  </a:lnTo>
                  <a:lnTo>
                    <a:pt x="55" y="2"/>
                  </a:lnTo>
                  <a:lnTo>
                    <a:pt x="56" y="2"/>
                  </a:lnTo>
                  <a:lnTo>
                    <a:pt x="57" y="2"/>
                  </a:lnTo>
                  <a:lnTo>
                    <a:pt x="59" y="2"/>
                  </a:lnTo>
                  <a:lnTo>
                    <a:pt x="60" y="2"/>
                  </a:lnTo>
                  <a:lnTo>
                    <a:pt x="61" y="2"/>
                  </a:lnTo>
                  <a:lnTo>
                    <a:pt x="62" y="2"/>
                  </a:lnTo>
                  <a:lnTo>
                    <a:pt x="63" y="2"/>
                  </a:lnTo>
                  <a:lnTo>
                    <a:pt x="63" y="3"/>
                  </a:lnTo>
                  <a:lnTo>
                    <a:pt x="64" y="3"/>
                  </a:lnTo>
                  <a:lnTo>
                    <a:pt x="65" y="3"/>
                  </a:lnTo>
                  <a:lnTo>
                    <a:pt x="65" y="4"/>
                  </a:lnTo>
                  <a:lnTo>
                    <a:pt x="65" y="5"/>
                  </a:lnTo>
                  <a:lnTo>
                    <a:pt x="65" y="6"/>
                  </a:lnTo>
                  <a:lnTo>
                    <a:pt x="66" y="6"/>
                  </a:lnTo>
                  <a:lnTo>
                    <a:pt x="67" y="7"/>
                  </a:lnTo>
                  <a:lnTo>
                    <a:pt x="68" y="7"/>
                  </a:lnTo>
                  <a:lnTo>
                    <a:pt x="69" y="8"/>
                  </a:lnTo>
                  <a:lnTo>
                    <a:pt x="70" y="8"/>
                  </a:lnTo>
                  <a:lnTo>
                    <a:pt x="70" y="8"/>
                  </a:lnTo>
                  <a:lnTo>
                    <a:pt x="72" y="8"/>
                  </a:lnTo>
                  <a:lnTo>
                    <a:pt x="73" y="8"/>
                  </a:lnTo>
                  <a:lnTo>
                    <a:pt x="74" y="9"/>
                  </a:lnTo>
                  <a:lnTo>
                    <a:pt x="75" y="9"/>
                  </a:lnTo>
                  <a:lnTo>
                    <a:pt x="75" y="9"/>
                  </a:lnTo>
                  <a:lnTo>
                    <a:pt x="77" y="9"/>
                  </a:lnTo>
                  <a:lnTo>
                    <a:pt x="78" y="9"/>
                  </a:lnTo>
                  <a:lnTo>
                    <a:pt x="78" y="9"/>
                  </a:lnTo>
                  <a:lnTo>
                    <a:pt x="80" y="9"/>
                  </a:lnTo>
                  <a:lnTo>
                    <a:pt x="80" y="9"/>
                  </a:lnTo>
                  <a:lnTo>
                    <a:pt x="82" y="10"/>
                  </a:lnTo>
                  <a:lnTo>
                    <a:pt x="83" y="10"/>
                  </a:lnTo>
                  <a:lnTo>
                    <a:pt x="85" y="11"/>
                  </a:lnTo>
                  <a:lnTo>
                    <a:pt x="86" y="11"/>
                  </a:lnTo>
                  <a:lnTo>
                    <a:pt x="87" y="12"/>
                  </a:lnTo>
                  <a:lnTo>
                    <a:pt x="88" y="13"/>
                  </a:lnTo>
                  <a:lnTo>
                    <a:pt x="88" y="13"/>
                  </a:lnTo>
                  <a:lnTo>
                    <a:pt x="89" y="13"/>
                  </a:lnTo>
                  <a:lnTo>
                    <a:pt x="90" y="14"/>
                  </a:lnTo>
                  <a:lnTo>
                    <a:pt x="91" y="16"/>
                  </a:lnTo>
                  <a:lnTo>
                    <a:pt x="91" y="16"/>
                  </a:lnTo>
                  <a:lnTo>
                    <a:pt x="92" y="17"/>
                  </a:lnTo>
                  <a:lnTo>
                    <a:pt x="93" y="18"/>
                  </a:lnTo>
                  <a:lnTo>
                    <a:pt x="93" y="18"/>
                  </a:lnTo>
                  <a:lnTo>
                    <a:pt x="94" y="19"/>
                  </a:lnTo>
                  <a:lnTo>
                    <a:pt x="95" y="19"/>
                  </a:lnTo>
                  <a:lnTo>
                    <a:pt x="95" y="19"/>
                  </a:lnTo>
                  <a:lnTo>
                    <a:pt x="96" y="20"/>
                  </a:lnTo>
                  <a:lnTo>
                    <a:pt x="97" y="21"/>
                  </a:lnTo>
                  <a:lnTo>
                    <a:pt x="98" y="21"/>
                  </a:lnTo>
                  <a:lnTo>
                    <a:pt x="99" y="22"/>
                  </a:lnTo>
                  <a:lnTo>
                    <a:pt x="99" y="23"/>
                  </a:lnTo>
                  <a:lnTo>
                    <a:pt x="100" y="24"/>
                  </a:lnTo>
                  <a:lnTo>
                    <a:pt x="101" y="24"/>
                  </a:lnTo>
                  <a:lnTo>
                    <a:pt x="101" y="25"/>
                  </a:lnTo>
                  <a:lnTo>
                    <a:pt x="103" y="26"/>
                  </a:lnTo>
                  <a:lnTo>
                    <a:pt x="104" y="26"/>
                  </a:lnTo>
                  <a:lnTo>
                    <a:pt x="104" y="26"/>
                  </a:lnTo>
                  <a:lnTo>
                    <a:pt x="105" y="26"/>
                  </a:lnTo>
                  <a:lnTo>
                    <a:pt x="106" y="27"/>
                  </a:lnTo>
                  <a:lnTo>
                    <a:pt x="107" y="27"/>
                  </a:lnTo>
                  <a:lnTo>
                    <a:pt x="108" y="28"/>
                  </a:lnTo>
                  <a:lnTo>
                    <a:pt x="109" y="28"/>
                  </a:lnTo>
                  <a:lnTo>
                    <a:pt x="110" y="28"/>
                  </a:lnTo>
                  <a:lnTo>
                    <a:pt x="112" y="28"/>
                  </a:lnTo>
                  <a:lnTo>
                    <a:pt x="113" y="28"/>
                  </a:lnTo>
                  <a:lnTo>
                    <a:pt x="114" y="28"/>
                  </a:lnTo>
                  <a:lnTo>
                    <a:pt x="115" y="28"/>
                  </a:lnTo>
                  <a:lnTo>
                    <a:pt x="116" y="27"/>
                  </a:lnTo>
                  <a:lnTo>
                    <a:pt x="116" y="26"/>
                  </a:lnTo>
                  <a:lnTo>
                    <a:pt x="117" y="25"/>
                  </a:lnTo>
                  <a:lnTo>
                    <a:pt x="117" y="24"/>
                  </a:lnTo>
                  <a:lnTo>
                    <a:pt x="117" y="23"/>
                  </a:lnTo>
                  <a:lnTo>
                    <a:pt x="118" y="21"/>
                  </a:lnTo>
                  <a:lnTo>
                    <a:pt x="118" y="21"/>
                  </a:lnTo>
                  <a:lnTo>
                    <a:pt x="119" y="20"/>
                  </a:lnTo>
                  <a:lnTo>
                    <a:pt x="119" y="19"/>
                  </a:lnTo>
                  <a:lnTo>
                    <a:pt x="121" y="18"/>
                  </a:lnTo>
                  <a:lnTo>
                    <a:pt x="123" y="17"/>
                  </a:lnTo>
                  <a:lnTo>
                    <a:pt x="125" y="17"/>
                  </a:lnTo>
                  <a:lnTo>
                    <a:pt x="126" y="18"/>
                  </a:lnTo>
                  <a:lnTo>
                    <a:pt x="127" y="18"/>
                  </a:lnTo>
                  <a:lnTo>
                    <a:pt x="128" y="18"/>
                  </a:lnTo>
                  <a:lnTo>
                    <a:pt x="130" y="18"/>
                  </a:lnTo>
                  <a:lnTo>
                    <a:pt x="130" y="19"/>
                  </a:lnTo>
                  <a:lnTo>
                    <a:pt x="131" y="19"/>
                  </a:lnTo>
                  <a:lnTo>
                    <a:pt x="132" y="19"/>
                  </a:lnTo>
                  <a:lnTo>
                    <a:pt x="132" y="19"/>
                  </a:lnTo>
                  <a:lnTo>
                    <a:pt x="134" y="20"/>
                  </a:lnTo>
                  <a:lnTo>
                    <a:pt x="135" y="20"/>
                  </a:lnTo>
                  <a:lnTo>
                    <a:pt x="136" y="20"/>
                  </a:lnTo>
                  <a:lnTo>
                    <a:pt x="137" y="20"/>
                  </a:lnTo>
                  <a:lnTo>
                    <a:pt x="137" y="20"/>
                  </a:lnTo>
                  <a:lnTo>
                    <a:pt x="138" y="20"/>
                  </a:lnTo>
                  <a:lnTo>
                    <a:pt x="139" y="21"/>
                  </a:lnTo>
                  <a:lnTo>
                    <a:pt x="140" y="21"/>
                  </a:lnTo>
                  <a:lnTo>
                    <a:pt x="140" y="21"/>
                  </a:lnTo>
                  <a:lnTo>
                    <a:pt x="140" y="22"/>
                  </a:lnTo>
                  <a:lnTo>
                    <a:pt x="141" y="23"/>
                  </a:lnTo>
                  <a:lnTo>
                    <a:pt x="142" y="23"/>
                  </a:lnTo>
                  <a:lnTo>
                    <a:pt x="143" y="24"/>
                  </a:lnTo>
                  <a:lnTo>
                    <a:pt x="143" y="24"/>
                  </a:lnTo>
                  <a:lnTo>
                    <a:pt x="144" y="24"/>
                  </a:lnTo>
                  <a:lnTo>
                    <a:pt x="145" y="25"/>
                  </a:lnTo>
                  <a:lnTo>
                    <a:pt x="145" y="25"/>
                  </a:lnTo>
                  <a:lnTo>
                    <a:pt x="146" y="26"/>
                  </a:lnTo>
                  <a:lnTo>
                    <a:pt x="147" y="26"/>
                  </a:lnTo>
                  <a:lnTo>
                    <a:pt x="148" y="27"/>
                  </a:lnTo>
                  <a:lnTo>
                    <a:pt x="148" y="28"/>
                  </a:lnTo>
                  <a:lnTo>
                    <a:pt x="149" y="28"/>
                  </a:lnTo>
                  <a:lnTo>
                    <a:pt x="150" y="29"/>
                  </a:lnTo>
                  <a:lnTo>
                    <a:pt x="150" y="29"/>
                  </a:lnTo>
                  <a:lnTo>
                    <a:pt x="151" y="30"/>
                  </a:lnTo>
                  <a:lnTo>
                    <a:pt x="152" y="30"/>
                  </a:lnTo>
                  <a:lnTo>
                    <a:pt x="153" y="30"/>
                  </a:lnTo>
                  <a:lnTo>
                    <a:pt x="153" y="31"/>
                  </a:lnTo>
                  <a:lnTo>
                    <a:pt x="155" y="31"/>
                  </a:lnTo>
                  <a:lnTo>
                    <a:pt x="156" y="32"/>
                  </a:lnTo>
                  <a:lnTo>
                    <a:pt x="156" y="32"/>
                  </a:lnTo>
                  <a:lnTo>
                    <a:pt x="157" y="32"/>
                  </a:lnTo>
                  <a:lnTo>
                    <a:pt x="158" y="32"/>
                  </a:lnTo>
                  <a:lnTo>
                    <a:pt x="158" y="32"/>
                  </a:lnTo>
                  <a:lnTo>
                    <a:pt x="159" y="32"/>
                  </a:lnTo>
                  <a:lnTo>
                    <a:pt x="160" y="33"/>
                  </a:lnTo>
                  <a:lnTo>
                    <a:pt x="161" y="34"/>
                  </a:lnTo>
                  <a:lnTo>
                    <a:pt x="161" y="34"/>
                  </a:lnTo>
                  <a:lnTo>
                    <a:pt x="162" y="34"/>
                  </a:lnTo>
                  <a:lnTo>
                    <a:pt x="163" y="35"/>
                  </a:lnTo>
                  <a:lnTo>
                    <a:pt x="164" y="35"/>
                  </a:lnTo>
                  <a:lnTo>
                    <a:pt x="163" y="37"/>
                  </a:lnTo>
                  <a:lnTo>
                    <a:pt x="163" y="38"/>
                  </a:lnTo>
                  <a:lnTo>
                    <a:pt x="163" y="39"/>
                  </a:lnTo>
                  <a:lnTo>
                    <a:pt x="163" y="39"/>
                  </a:lnTo>
                  <a:lnTo>
                    <a:pt x="163" y="40"/>
                  </a:lnTo>
                  <a:lnTo>
                    <a:pt x="163" y="42"/>
                  </a:lnTo>
                  <a:lnTo>
                    <a:pt x="163" y="42"/>
                  </a:lnTo>
                  <a:lnTo>
                    <a:pt x="163" y="44"/>
                  </a:lnTo>
                  <a:lnTo>
                    <a:pt x="163" y="45"/>
                  </a:lnTo>
                  <a:lnTo>
                    <a:pt x="164" y="45"/>
                  </a:lnTo>
                  <a:lnTo>
                    <a:pt x="165" y="46"/>
                  </a:lnTo>
                  <a:lnTo>
                    <a:pt x="167" y="46"/>
                  </a:lnTo>
                  <a:lnTo>
                    <a:pt x="168" y="46"/>
                  </a:lnTo>
                  <a:lnTo>
                    <a:pt x="169" y="46"/>
                  </a:lnTo>
                  <a:lnTo>
                    <a:pt x="170" y="47"/>
                  </a:lnTo>
                  <a:lnTo>
                    <a:pt x="171" y="47"/>
                  </a:lnTo>
                  <a:lnTo>
                    <a:pt x="171" y="47"/>
                  </a:lnTo>
                  <a:lnTo>
                    <a:pt x="171" y="47"/>
                  </a:lnTo>
                  <a:lnTo>
                    <a:pt x="171" y="48"/>
                  </a:lnTo>
                  <a:lnTo>
                    <a:pt x="171" y="48"/>
                  </a:lnTo>
                  <a:lnTo>
                    <a:pt x="171" y="49"/>
                  </a:lnTo>
                  <a:lnTo>
                    <a:pt x="170" y="49"/>
                  </a:lnTo>
                  <a:lnTo>
                    <a:pt x="170" y="50"/>
                  </a:lnTo>
                  <a:lnTo>
                    <a:pt x="169" y="50"/>
                  </a:lnTo>
                  <a:lnTo>
                    <a:pt x="169" y="50"/>
                  </a:lnTo>
                  <a:lnTo>
                    <a:pt x="168" y="50"/>
                  </a:lnTo>
                  <a:lnTo>
                    <a:pt x="167" y="50"/>
                  </a:lnTo>
                  <a:lnTo>
                    <a:pt x="166" y="50"/>
                  </a:lnTo>
                  <a:lnTo>
                    <a:pt x="166" y="51"/>
                  </a:lnTo>
                  <a:lnTo>
                    <a:pt x="165" y="52"/>
                  </a:lnTo>
                  <a:lnTo>
                    <a:pt x="164" y="52"/>
                  </a:lnTo>
                  <a:lnTo>
                    <a:pt x="163" y="52"/>
                  </a:lnTo>
                  <a:lnTo>
                    <a:pt x="163" y="53"/>
                  </a:lnTo>
                  <a:lnTo>
                    <a:pt x="161" y="54"/>
                  </a:lnTo>
                  <a:lnTo>
                    <a:pt x="161" y="54"/>
                  </a:lnTo>
                  <a:lnTo>
                    <a:pt x="160" y="54"/>
                  </a:lnTo>
                  <a:lnTo>
                    <a:pt x="159" y="55"/>
                  </a:lnTo>
                  <a:lnTo>
                    <a:pt x="158" y="55"/>
                  </a:lnTo>
                  <a:lnTo>
                    <a:pt x="158" y="54"/>
                  </a:lnTo>
                  <a:lnTo>
                    <a:pt x="156" y="53"/>
                  </a:lnTo>
                  <a:lnTo>
                    <a:pt x="156" y="53"/>
                  </a:lnTo>
                  <a:lnTo>
                    <a:pt x="155" y="52"/>
                  </a:lnTo>
                  <a:lnTo>
                    <a:pt x="154" y="52"/>
                  </a:lnTo>
                  <a:lnTo>
                    <a:pt x="153" y="52"/>
                  </a:lnTo>
                  <a:lnTo>
                    <a:pt x="153" y="52"/>
                  </a:lnTo>
                  <a:lnTo>
                    <a:pt x="152" y="52"/>
                  </a:lnTo>
                  <a:lnTo>
                    <a:pt x="151" y="51"/>
                  </a:lnTo>
                  <a:lnTo>
                    <a:pt x="150" y="52"/>
                  </a:lnTo>
                  <a:lnTo>
                    <a:pt x="150" y="52"/>
                  </a:lnTo>
                  <a:lnTo>
                    <a:pt x="149" y="52"/>
                  </a:lnTo>
                  <a:lnTo>
                    <a:pt x="149" y="52"/>
                  </a:lnTo>
                  <a:lnTo>
                    <a:pt x="148" y="52"/>
                  </a:lnTo>
                  <a:lnTo>
                    <a:pt x="148" y="53"/>
                  </a:lnTo>
                  <a:lnTo>
                    <a:pt x="148" y="54"/>
                  </a:lnTo>
                  <a:lnTo>
                    <a:pt x="148" y="55"/>
                  </a:lnTo>
                  <a:lnTo>
                    <a:pt x="148" y="55"/>
                  </a:lnTo>
                  <a:lnTo>
                    <a:pt x="147" y="56"/>
                  </a:lnTo>
                  <a:lnTo>
                    <a:pt x="147" y="57"/>
                  </a:lnTo>
                  <a:lnTo>
                    <a:pt x="147" y="58"/>
                  </a:lnTo>
                  <a:lnTo>
                    <a:pt x="146" y="58"/>
                  </a:lnTo>
                  <a:lnTo>
                    <a:pt x="145" y="59"/>
                  </a:lnTo>
                  <a:lnTo>
                    <a:pt x="145" y="59"/>
                  </a:lnTo>
                  <a:lnTo>
                    <a:pt x="145" y="60"/>
                  </a:lnTo>
                  <a:lnTo>
                    <a:pt x="144" y="60"/>
                  </a:lnTo>
                  <a:lnTo>
                    <a:pt x="144" y="61"/>
                  </a:lnTo>
                  <a:lnTo>
                    <a:pt x="144" y="62"/>
                  </a:lnTo>
                  <a:lnTo>
                    <a:pt x="143" y="62"/>
                  </a:lnTo>
                  <a:lnTo>
                    <a:pt x="143" y="63"/>
                  </a:lnTo>
                  <a:lnTo>
                    <a:pt x="143" y="63"/>
                  </a:lnTo>
                  <a:lnTo>
                    <a:pt x="143" y="64"/>
                  </a:lnTo>
                  <a:lnTo>
                    <a:pt x="143" y="65"/>
                  </a:lnTo>
                  <a:lnTo>
                    <a:pt x="143" y="65"/>
                  </a:lnTo>
                  <a:lnTo>
                    <a:pt x="143" y="67"/>
                  </a:lnTo>
                  <a:lnTo>
                    <a:pt x="143" y="68"/>
                  </a:lnTo>
                  <a:lnTo>
                    <a:pt x="143" y="68"/>
                  </a:lnTo>
                  <a:lnTo>
                    <a:pt x="143" y="69"/>
                  </a:lnTo>
                  <a:lnTo>
                    <a:pt x="142" y="70"/>
                  </a:lnTo>
                  <a:lnTo>
                    <a:pt x="141" y="70"/>
                  </a:lnTo>
                  <a:lnTo>
                    <a:pt x="140" y="70"/>
                  </a:lnTo>
                  <a:lnTo>
                    <a:pt x="139" y="70"/>
                  </a:lnTo>
                  <a:lnTo>
                    <a:pt x="138" y="70"/>
                  </a:lnTo>
                  <a:lnTo>
                    <a:pt x="137" y="70"/>
                  </a:lnTo>
                  <a:lnTo>
                    <a:pt x="136" y="69"/>
                  </a:lnTo>
                  <a:lnTo>
                    <a:pt x="135" y="69"/>
                  </a:lnTo>
                  <a:lnTo>
                    <a:pt x="135" y="69"/>
                  </a:lnTo>
                  <a:lnTo>
                    <a:pt x="133" y="68"/>
                  </a:lnTo>
                  <a:lnTo>
                    <a:pt x="132" y="68"/>
                  </a:lnTo>
                  <a:lnTo>
                    <a:pt x="132" y="68"/>
                  </a:lnTo>
                  <a:lnTo>
                    <a:pt x="131" y="68"/>
                  </a:lnTo>
                  <a:lnTo>
                    <a:pt x="130" y="68"/>
                  </a:lnTo>
                  <a:lnTo>
                    <a:pt x="130" y="68"/>
                  </a:lnTo>
                  <a:lnTo>
                    <a:pt x="129" y="69"/>
                  </a:lnTo>
                  <a:lnTo>
                    <a:pt x="128" y="69"/>
                  </a:lnTo>
                  <a:lnTo>
                    <a:pt x="127" y="69"/>
                  </a:lnTo>
                  <a:lnTo>
                    <a:pt x="127" y="70"/>
                  </a:lnTo>
                  <a:lnTo>
                    <a:pt x="125" y="70"/>
                  </a:lnTo>
                  <a:lnTo>
                    <a:pt x="125" y="71"/>
                  </a:lnTo>
                  <a:lnTo>
                    <a:pt x="124" y="71"/>
                  </a:lnTo>
                  <a:lnTo>
                    <a:pt x="123" y="71"/>
                  </a:lnTo>
                  <a:lnTo>
                    <a:pt x="122" y="71"/>
                  </a:lnTo>
                  <a:lnTo>
                    <a:pt x="122" y="71"/>
                  </a:lnTo>
                  <a:lnTo>
                    <a:pt x="121" y="71"/>
                  </a:lnTo>
                  <a:lnTo>
                    <a:pt x="120" y="71"/>
                  </a:lnTo>
                  <a:lnTo>
                    <a:pt x="119" y="71"/>
                  </a:lnTo>
                  <a:lnTo>
                    <a:pt x="118" y="71"/>
                  </a:lnTo>
                  <a:lnTo>
                    <a:pt x="118" y="70"/>
                  </a:lnTo>
                  <a:lnTo>
                    <a:pt x="117" y="69"/>
                  </a:lnTo>
                  <a:lnTo>
                    <a:pt x="117" y="69"/>
                  </a:lnTo>
                  <a:lnTo>
                    <a:pt x="116" y="69"/>
                  </a:lnTo>
                  <a:lnTo>
                    <a:pt x="115" y="69"/>
                  </a:lnTo>
                  <a:lnTo>
                    <a:pt x="114" y="70"/>
                  </a:lnTo>
                  <a:lnTo>
                    <a:pt x="114" y="71"/>
                  </a:lnTo>
                  <a:lnTo>
                    <a:pt x="114" y="71"/>
                  </a:lnTo>
                  <a:lnTo>
                    <a:pt x="113" y="72"/>
                  </a:lnTo>
                  <a:lnTo>
                    <a:pt x="112" y="73"/>
                  </a:lnTo>
                  <a:lnTo>
                    <a:pt x="112" y="73"/>
                  </a:lnTo>
                  <a:lnTo>
                    <a:pt x="112" y="73"/>
                  </a:lnTo>
                  <a:lnTo>
                    <a:pt x="111" y="75"/>
                  </a:lnTo>
                  <a:lnTo>
                    <a:pt x="110" y="75"/>
                  </a:lnTo>
                  <a:lnTo>
                    <a:pt x="110" y="76"/>
                  </a:lnTo>
                  <a:lnTo>
                    <a:pt x="109" y="76"/>
                  </a:lnTo>
                  <a:lnTo>
                    <a:pt x="109" y="77"/>
                  </a:lnTo>
                  <a:lnTo>
                    <a:pt x="109" y="78"/>
                  </a:lnTo>
                  <a:lnTo>
                    <a:pt x="109" y="78"/>
                  </a:lnTo>
                  <a:lnTo>
                    <a:pt x="109" y="80"/>
                  </a:lnTo>
                  <a:lnTo>
                    <a:pt x="109" y="81"/>
                  </a:lnTo>
                  <a:lnTo>
                    <a:pt x="109" y="81"/>
                  </a:lnTo>
                  <a:lnTo>
                    <a:pt x="108" y="82"/>
                  </a:lnTo>
                  <a:lnTo>
                    <a:pt x="108" y="83"/>
                  </a:lnTo>
                  <a:lnTo>
                    <a:pt x="107" y="84"/>
                  </a:lnTo>
                  <a:lnTo>
                    <a:pt x="108" y="84"/>
                  </a:lnTo>
                  <a:lnTo>
                    <a:pt x="108" y="85"/>
                  </a:lnTo>
                  <a:lnTo>
                    <a:pt x="109" y="85"/>
                  </a:lnTo>
                  <a:lnTo>
                    <a:pt x="109" y="86"/>
                  </a:lnTo>
                  <a:lnTo>
                    <a:pt x="109" y="86"/>
                  </a:lnTo>
                  <a:lnTo>
                    <a:pt x="109" y="87"/>
                  </a:lnTo>
                  <a:lnTo>
                    <a:pt x="109" y="88"/>
                  </a:lnTo>
                  <a:lnTo>
                    <a:pt x="110" y="88"/>
                  </a:lnTo>
                  <a:lnTo>
                    <a:pt x="111" y="89"/>
                  </a:lnTo>
                  <a:lnTo>
                    <a:pt x="112" y="89"/>
                  </a:lnTo>
                  <a:lnTo>
                    <a:pt x="112" y="90"/>
                  </a:lnTo>
                  <a:lnTo>
                    <a:pt x="113" y="90"/>
                  </a:lnTo>
                  <a:lnTo>
                    <a:pt x="113" y="91"/>
                  </a:lnTo>
                  <a:lnTo>
                    <a:pt x="114" y="91"/>
                  </a:lnTo>
                  <a:lnTo>
                    <a:pt x="113" y="92"/>
                  </a:lnTo>
                  <a:lnTo>
                    <a:pt x="113" y="93"/>
                  </a:lnTo>
                  <a:lnTo>
                    <a:pt x="112" y="94"/>
                  </a:lnTo>
                  <a:lnTo>
                    <a:pt x="112" y="94"/>
                  </a:lnTo>
                  <a:lnTo>
                    <a:pt x="112" y="95"/>
                  </a:lnTo>
                  <a:lnTo>
                    <a:pt x="112" y="96"/>
                  </a:lnTo>
                  <a:lnTo>
                    <a:pt x="112" y="97"/>
                  </a:lnTo>
                  <a:lnTo>
                    <a:pt x="112" y="97"/>
                  </a:lnTo>
                  <a:lnTo>
                    <a:pt x="112" y="98"/>
                  </a:lnTo>
                  <a:lnTo>
                    <a:pt x="113" y="99"/>
                  </a:lnTo>
                  <a:lnTo>
                    <a:pt x="113" y="99"/>
                  </a:lnTo>
                  <a:lnTo>
                    <a:pt x="113" y="100"/>
                  </a:lnTo>
                  <a:lnTo>
                    <a:pt x="114" y="101"/>
                  </a:lnTo>
                  <a:lnTo>
                    <a:pt x="114" y="102"/>
                  </a:lnTo>
                  <a:lnTo>
                    <a:pt x="114" y="102"/>
                  </a:lnTo>
                  <a:lnTo>
                    <a:pt x="114" y="103"/>
                  </a:lnTo>
                  <a:lnTo>
                    <a:pt x="115" y="104"/>
                  </a:lnTo>
                  <a:lnTo>
                    <a:pt x="115" y="104"/>
                  </a:lnTo>
                  <a:lnTo>
                    <a:pt x="116" y="105"/>
                  </a:lnTo>
                  <a:lnTo>
                    <a:pt x="117" y="106"/>
                  </a:lnTo>
                  <a:lnTo>
                    <a:pt x="117" y="107"/>
                  </a:lnTo>
                  <a:lnTo>
                    <a:pt x="118" y="107"/>
                  </a:lnTo>
                  <a:lnTo>
                    <a:pt x="118" y="107"/>
                  </a:lnTo>
                  <a:lnTo>
                    <a:pt x="119" y="108"/>
                  </a:lnTo>
                  <a:lnTo>
                    <a:pt x="119" y="109"/>
                  </a:lnTo>
                  <a:lnTo>
                    <a:pt x="119" y="110"/>
                  </a:lnTo>
                  <a:lnTo>
                    <a:pt x="119" y="110"/>
                  </a:lnTo>
                  <a:lnTo>
                    <a:pt x="120" y="111"/>
                  </a:lnTo>
                  <a:lnTo>
                    <a:pt x="120" y="112"/>
                  </a:lnTo>
                  <a:lnTo>
                    <a:pt x="120" y="112"/>
                  </a:lnTo>
                  <a:lnTo>
                    <a:pt x="121" y="113"/>
                  </a:lnTo>
                  <a:lnTo>
                    <a:pt x="122" y="114"/>
                  </a:lnTo>
                  <a:lnTo>
                    <a:pt x="122" y="115"/>
                  </a:lnTo>
                  <a:lnTo>
                    <a:pt x="123" y="115"/>
                  </a:lnTo>
                  <a:lnTo>
                    <a:pt x="123" y="116"/>
                  </a:lnTo>
                  <a:lnTo>
                    <a:pt x="123" y="117"/>
                  </a:lnTo>
                  <a:lnTo>
                    <a:pt x="123" y="117"/>
                  </a:lnTo>
                  <a:lnTo>
                    <a:pt x="122" y="119"/>
                  </a:lnTo>
                  <a:lnTo>
                    <a:pt x="123" y="120"/>
                  </a:lnTo>
                  <a:lnTo>
                    <a:pt x="122" y="120"/>
                  </a:lnTo>
                  <a:lnTo>
                    <a:pt x="122" y="121"/>
                  </a:lnTo>
                  <a:lnTo>
                    <a:pt x="122" y="122"/>
                  </a:lnTo>
                  <a:lnTo>
                    <a:pt x="121" y="123"/>
                  </a:lnTo>
                  <a:lnTo>
                    <a:pt x="121" y="123"/>
                  </a:lnTo>
                  <a:lnTo>
                    <a:pt x="119" y="123"/>
                  </a:lnTo>
                  <a:lnTo>
                    <a:pt x="119" y="123"/>
                  </a:lnTo>
                  <a:lnTo>
                    <a:pt x="119" y="124"/>
                  </a:lnTo>
                  <a:lnTo>
                    <a:pt x="119" y="125"/>
                  </a:lnTo>
                  <a:lnTo>
                    <a:pt x="119" y="125"/>
                  </a:lnTo>
                  <a:lnTo>
                    <a:pt x="119" y="126"/>
                  </a:lnTo>
                  <a:lnTo>
                    <a:pt x="120" y="127"/>
                  </a:lnTo>
                  <a:lnTo>
                    <a:pt x="120" y="128"/>
                  </a:lnTo>
                  <a:lnTo>
                    <a:pt x="120" y="129"/>
                  </a:lnTo>
                  <a:lnTo>
                    <a:pt x="120" y="130"/>
                  </a:lnTo>
                  <a:lnTo>
                    <a:pt x="120" y="130"/>
                  </a:lnTo>
                  <a:lnTo>
                    <a:pt x="120" y="131"/>
                  </a:lnTo>
                  <a:lnTo>
                    <a:pt x="119" y="132"/>
                  </a:lnTo>
                  <a:lnTo>
                    <a:pt x="119" y="132"/>
                  </a:lnTo>
                  <a:lnTo>
                    <a:pt x="118" y="133"/>
                  </a:lnTo>
                  <a:lnTo>
                    <a:pt x="117" y="133"/>
                  </a:lnTo>
                  <a:lnTo>
                    <a:pt x="117" y="133"/>
                  </a:lnTo>
                  <a:lnTo>
                    <a:pt x="116" y="134"/>
                  </a:lnTo>
                  <a:lnTo>
                    <a:pt x="115" y="134"/>
                  </a:lnTo>
                  <a:lnTo>
                    <a:pt x="114" y="134"/>
                  </a:lnTo>
                  <a:lnTo>
                    <a:pt x="113" y="134"/>
                  </a:lnTo>
                  <a:lnTo>
                    <a:pt x="112" y="134"/>
                  </a:lnTo>
                  <a:lnTo>
                    <a:pt x="112" y="134"/>
                  </a:lnTo>
                  <a:lnTo>
                    <a:pt x="110" y="134"/>
                  </a:lnTo>
                  <a:lnTo>
                    <a:pt x="109" y="135"/>
                  </a:lnTo>
                  <a:lnTo>
                    <a:pt x="109" y="135"/>
                  </a:lnTo>
                  <a:lnTo>
                    <a:pt x="108" y="135"/>
                  </a:lnTo>
                  <a:lnTo>
                    <a:pt x="107" y="135"/>
                  </a:lnTo>
                  <a:lnTo>
                    <a:pt x="106" y="136"/>
                  </a:lnTo>
                  <a:lnTo>
                    <a:pt x="105" y="136"/>
                  </a:lnTo>
                  <a:lnTo>
                    <a:pt x="104" y="136"/>
                  </a:lnTo>
                  <a:lnTo>
                    <a:pt x="103" y="136"/>
                  </a:lnTo>
                  <a:lnTo>
                    <a:pt x="101" y="136"/>
                  </a:lnTo>
                  <a:lnTo>
                    <a:pt x="101" y="136"/>
                  </a:lnTo>
                  <a:lnTo>
                    <a:pt x="100" y="137"/>
                  </a:lnTo>
                  <a:lnTo>
                    <a:pt x="99" y="137"/>
                  </a:lnTo>
                  <a:lnTo>
                    <a:pt x="98" y="137"/>
                  </a:lnTo>
                  <a:lnTo>
                    <a:pt x="97" y="137"/>
                  </a:lnTo>
                  <a:lnTo>
                    <a:pt x="96" y="137"/>
                  </a:lnTo>
                  <a:lnTo>
                    <a:pt x="95" y="137"/>
                  </a:lnTo>
                  <a:lnTo>
                    <a:pt x="93" y="137"/>
                  </a:lnTo>
                  <a:lnTo>
                    <a:pt x="93" y="137"/>
                  </a:lnTo>
                  <a:lnTo>
                    <a:pt x="92" y="137"/>
                  </a:lnTo>
                  <a:lnTo>
                    <a:pt x="90" y="137"/>
                  </a:lnTo>
                  <a:lnTo>
                    <a:pt x="89" y="137"/>
                  </a:lnTo>
                  <a:lnTo>
                    <a:pt x="88" y="137"/>
                  </a:lnTo>
                  <a:lnTo>
                    <a:pt x="87" y="137"/>
                  </a:lnTo>
                  <a:lnTo>
                    <a:pt x="86" y="137"/>
                  </a:lnTo>
                  <a:lnTo>
                    <a:pt x="85" y="137"/>
                  </a:lnTo>
                  <a:lnTo>
                    <a:pt x="84" y="137"/>
                  </a:lnTo>
                  <a:lnTo>
                    <a:pt x="83" y="136"/>
                  </a:lnTo>
                  <a:lnTo>
                    <a:pt x="82" y="135"/>
                  </a:lnTo>
                  <a:lnTo>
                    <a:pt x="81" y="135"/>
                  </a:lnTo>
                  <a:lnTo>
                    <a:pt x="81" y="134"/>
                  </a:lnTo>
                  <a:lnTo>
                    <a:pt x="80" y="133"/>
                  </a:lnTo>
                  <a:lnTo>
                    <a:pt x="81" y="132"/>
                  </a:lnTo>
                  <a:lnTo>
                    <a:pt x="80" y="131"/>
                  </a:lnTo>
                  <a:lnTo>
                    <a:pt x="80" y="130"/>
                  </a:lnTo>
                  <a:lnTo>
                    <a:pt x="80" y="130"/>
                  </a:lnTo>
                  <a:lnTo>
                    <a:pt x="80" y="129"/>
                  </a:lnTo>
                  <a:lnTo>
                    <a:pt x="80" y="128"/>
                  </a:lnTo>
                  <a:lnTo>
                    <a:pt x="79" y="128"/>
                  </a:lnTo>
                  <a:lnTo>
                    <a:pt x="78" y="127"/>
                  </a:lnTo>
                  <a:lnTo>
                    <a:pt x="78" y="126"/>
                  </a:lnTo>
                  <a:lnTo>
                    <a:pt x="77" y="126"/>
                  </a:lnTo>
                  <a:lnTo>
                    <a:pt x="76" y="126"/>
                  </a:lnTo>
                  <a:lnTo>
                    <a:pt x="75" y="125"/>
                  </a:lnTo>
                  <a:lnTo>
                    <a:pt x="73" y="125"/>
                  </a:lnTo>
                  <a:lnTo>
                    <a:pt x="73" y="125"/>
                  </a:lnTo>
                  <a:lnTo>
                    <a:pt x="72" y="126"/>
                  </a:lnTo>
                  <a:lnTo>
                    <a:pt x="71" y="126"/>
                  </a:lnTo>
                  <a:lnTo>
                    <a:pt x="70" y="126"/>
                  </a:lnTo>
                  <a:lnTo>
                    <a:pt x="70" y="126"/>
                  </a:lnTo>
                  <a:lnTo>
                    <a:pt x="68" y="126"/>
                  </a:lnTo>
                  <a:lnTo>
                    <a:pt x="68" y="126"/>
                  </a:lnTo>
                  <a:lnTo>
                    <a:pt x="66" y="126"/>
                  </a:lnTo>
                  <a:lnTo>
                    <a:pt x="65" y="127"/>
                  </a:lnTo>
                  <a:lnTo>
                    <a:pt x="64" y="127"/>
                  </a:lnTo>
                  <a:lnTo>
                    <a:pt x="63" y="127"/>
                  </a:lnTo>
                  <a:lnTo>
                    <a:pt x="62" y="127"/>
                  </a:lnTo>
                  <a:lnTo>
                    <a:pt x="62" y="127"/>
                  </a:lnTo>
                  <a:lnTo>
                    <a:pt x="61" y="128"/>
                  </a:lnTo>
                  <a:lnTo>
                    <a:pt x="60" y="128"/>
                  </a:lnTo>
                  <a:lnTo>
                    <a:pt x="60" y="128"/>
                  </a:lnTo>
                  <a:lnTo>
                    <a:pt x="58" y="128"/>
                  </a:lnTo>
                  <a:lnTo>
                    <a:pt x="57" y="128"/>
                  </a:lnTo>
                  <a:lnTo>
                    <a:pt x="57" y="128"/>
                  </a:lnTo>
                  <a:lnTo>
                    <a:pt x="56" y="128"/>
                  </a:lnTo>
                  <a:lnTo>
                    <a:pt x="55" y="128"/>
                  </a:lnTo>
                  <a:lnTo>
                    <a:pt x="53" y="128"/>
                  </a:lnTo>
                  <a:lnTo>
                    <a:pt x="52" y="128"/>
                  </a:lnTo>
                  <a:lnTo>
                    <a:pt x="52" y="128"/>
                  </a:lnTo>
                  <a:lnTo>
                    <a:pt x="51" y="128"/>
                  </a:lnTo>
                  <a:lnTo>
                    <a:pt x="50" y="127"/>
                  </a:lnTo>
                  <a:lnTo>
                    <a:pt x="49" y="127"/>
                  </a:lnTo>
                  <a:lnTo>
                    <a:pt x="49" y="126"/>
                  </a:lnTo>
                  <a:lnTo>
                    <a:pt x="48" y="125"/>
                  </a:lnTo>
                  <a:lnTo>
                    <a:pt x="47" y="124"/>
                  </a:lnTo>
                  <a:lnTo>
                    <a:pt x="47" y="123"/>
                  </a:lnTo>
                  <a:lnTo>
                    <a:pt x="47" y="123"/>
                  </a:lnTo>
                  <a:lnTo>
                    <a:pt x="47" y="121"/>
                  </a:lnTo>
                  <a:lnTo>
                    <a:pt x="47" y="119"/>
                  </a:lnTo>
                  <a:lnTo>
                    <a:pt x="47" y="118"/>
                  </a:lnTo>
                  <a:lnTo>
                    <a:pt x="47" y="117"/>
                  </a:lnTo>
                  <a:lnTo>
                    <a:pt x="47" y="117"/>
                  </a:lnTo>
                  <a:lnTo>
                    <a:pt x="47" y="115"/>
                  </a:lnTo>
                  <a:lnTo>
                    <a:pt x="47" y="115"/>
                  </a:lnTo>
                  <a:lnTo>
                    <a:pt x="47" y="113"/>
                  </a:lnTo>
                  <a:lnTo>
                    <a:pt x="47" y="112"/>
                  </a:lnTo>
                  <a:lnTo>
                    <a:pt x="47" y="112"/>
                  </a:lnTo>
                  <a:lnTo>
                    <a:pt x="47" y="112"/>
                  </a:lnTo>
                  <a:lnTo>
                    <a:pt x="47" y="111"/>
                  </a:lnTo>
                  <a:lnTo>
                    <a:pt x="46" y="110"/>
                  </a:lnTo>
                  <a:lnTo>
                    <a:pt x="46" y="110"/>
                  </a:lnTo>
                  <a:lnTo>
                    <a:pt x="46" y="109"/>
                  </a:lnTo>
                  <a:lnTo>
                    <a:pt x="46" y="107"/>
                  </a:lnTo>
                  <a:lnTo>
                    <a:pt x="46" y="107"/>
                  </a:lnTo>
                  <a:lnTo>
                    <a:pt x="45" y="107"/>
                  </a:lnTo>
                  <a:lnTo>
                    <a:pt x="44" y="107"/>
                  </a:lnTo>
                  <a:lnTo>
                    <a:pt x="44" y="107"/>
                  </a:lnTo>
                  <a:lnTo>
                    <a:pt x="43" y="107"/>
                  </a:lnTo>
                  <a:lnTo>
                    <a:pt x="42" y="107"/>
                  </a:lnTo>
                  <a:lnTo>
                    <a:pt x="42" y="107"/>
                  </a:lnTo>
                  <a:lnTo>
                    <a:pt x="41" y="107"/>
                  </a:lnTo>
                  <a:lnTo>
                    <a:pt x="41" y="106"/>
                  </a:lnTo>
                  <a:lnTo>
                    <a:pt x="40" y="106"/>
                  </a:lnTo>
                  <a:lnTo>
                    <a:pt x="39" y="106"/>
                  </a:lnTo>
                  <a:lnTo>
                    <a:pt x="39" y="107"/>
                  </a:lnTo>
                  <a:lnTo>
                    <a:pt x="38" y="107"/>
                  </a:lnTo>
                  <a:lnTo>
                    <a:pt x="37" y="107"/>
                  </a:lnTo>
                  <a:lnTo>
                    <a:pt x="37" y="106"/>
                  </a:lnTo>
                  <a:lnTo>
                    <a:pt x="36" y="107"/>
                  </a:lnTo>
                  <a:lnTo>
                    <a:pt x="36" y="107"/>
                  </a:lnTo>
                  <a:lnTo>
                    <a:pt x="36" y="107"/>
                  </a:lnTo>
                  <a:lnTo>
                    <a:pt x="35" y="107"/>
                  </a:lnTo>
                  <a:lnTo>
                    <a:pt x="34" y="107"/>
                  </a:lnTo>
                  <a:lnTo>
                    <a:pt x="34" y="108"/>
                  </a:lnTo>
                  <a:lnTo>
                    <a:pt x="34" y="109"/>
                  </a:lnTo>
                  <a:lnTo>
                    <a:pt x="34" y="110"/>
                  </a:lnTo>
                  <a:lnTo>
                    <a:pt x="34" y="110"/>
                  </a:lnTo>
                  <a:lnTo>
                    <a:pt x="35" y="111"/>
                  </a:lnTo>
                  <a:lnTo>
                    <a:pt x="35" y="112"/>
                  </a:lnTo>
                  <a:lnTo>
                    <a:pt x="34" y="112"/>
                  </a:lnTo>
                  <a:lnTo>
                    <a:pt x="34" y="112"/>
                  </a:lnTo>
                  <a:lnTo>
                    <a:pt x="34" y="111"/>
                  </a:lnTo>
                  <a:lnTo>
                    <a:pt x="34" y="110"/>
                  </a:lnTo>
                  <a:lnTo>
                    <a:pt x="33" y="111"/>
                  </a:lnTo>
                  <a:lnTo>
                    <a:pt x="32" y="111"/>
                  </a:lnTo>
                  <a:lnTo>
                    <a:pt x="32" y="112"/>
                  </a:lnTo>
                  <a:lnTo>
                    <a:pt x="31" y="112"/>
                  </a:lnTo>
                  <a:lnTo>
                    <a:pt x="31" y="112"/>
                  </a:lnTo>
                  <a:lnTo>
                    <a:pt x="31" y="114"/>
                  </a:lnTo>
                  <a:lnTo>
                    <a:pt x="30" y="113"/>
                  </a:lnTo>
                  <a:lnTo>
                    <a:pt x="29" y="114"/>
                  </a:lnTo>
                  <a:lnTo>
                    <a:pt x="29" y="115"/>
                  </a:lnTo>
                  <a:lnTo>
                    <a:pt x="29" y="115"/>
                  </a:lnTo>
                  <a:lnTo>
                    <a:pt x="28" y="115"/>
                  </a:lnTo>
                  <a:lnTo>
                    <a:pt x="27" y="115"/>
                  </a:lnTo>
                  <a:lnTo>
                    <a:pt x="27" y="114"/>
                  </a:lnTo>
                  <a:lnTo>
                    <a:pt x="26" y="114"/>
                  </a:lnTo>
                  <a:lnTo>
                    <a:pt x="24" y="114"/>
                  </a:lnTo>
                  <a:lnTo>
                    <a:pt x="23" y="114"/>
                  </a:lnTo>
                  <a:lnTo>
                    <a:pt x="23" y="114"/>
                  </a:lnTo>
                  <a:lnTo>
                    <a:pt x="23" y="113"/>
                  </a:lnTo>
                  <a:lnTo>
                    <a:pt x="22" y="113"/>
                  </a:lnTo>
                  <a:lnTo>
                    <a:pt x="21" y="114"/>
                  </a:lnTo>
                  <a:lnTo>
                    <a:pt x="21" y="114"/>
                  </a:lnTo>
                  <a:lnTo>
                    <a:pt x="20" y="113"/>
                  </a:lnTo>
                  <a:lnTo>
                    <a:pt x="19" y="113"/>
                  </a:lnTo>
                  <a:lnTo>
                    <a:pt x="19" y="112"/>
                  </a:lnTo>
                  <a:lnTo>
                    <a:pt x="18" y="113"/>
                  </a:lnTo>
                  <a:lnTo>
                    <a:pt x="18" y="113"/>
                  </a:lnTo>
                  <a:lnTo>
                    <a:pt x="17" y="113"/>
                  </a:lnTo>
                  <a:lnTo>
                    <a:pt x="16" y="114"/>
                  </a:lnTo>
                  <a:lnTo>
                    <a:pt x="16" y="115"/>
                  </a:lnTo>
                  <a:lnTo>
                    <a:pt x="15" y="114"/>
                  </a:lnTo>
                  <a:lnTo>
                    <a:pt x="14" y="114"/>
                  </a:lnTo>
                  <a:lnTo>
                    <a:pt x="13" y="114"/>
                  </a:lnTo>
                  <a:lnTo>
                    <a:pt x="14" y="113"/>
                  </a:lnTo>
                  <a:lnTo>
                    <a:pt x="13" y="113"/>
                  </a:lnTo>
                  <a:lnTo>
                    <a:pt x="13" y="112"/>
                  </a:lnTo>
                  <a:lnTo>
                    <a:pt x="13" y="112"/>
                  </a:lnTo>
                  <a:lnTo>
                    <a:pt x="12" y="111"/>
                  </a:lnTo>
                  <a:lnTo>
                    <a:pt x="13" y="111"/>
                  </a:lnTo>
                  <a:lnTo>
                    <a:pt x="12" y="110"/>
                  </a:lnTo>
                  <a:lnTo>
                    <a:pt x="12" y="109"/>
                  </a:lnTo>
                  <a:lnTo>
                    <a:pt x="12" y="108"/>
                  </a:lnTo>
                  <a:lnTo>
                    <a:pt x="12" y="107"/>
                  </a:lnTo>
                  <a:lnTo>
                    <a:pt x="12" y="107"/>
                  </a:lnTo>
                  <a:lnTo>
                    <a:pt x="11" y="106"/>
                  </a:lnTo>
                  <a:lnTo>
                    <a:pt x="12" y="105"/>
                  </a:lnTo>
                  <a:lnTo>
                    <a:pt x="11" y="105"/>
                  </a:lnTo>
                  <a:lnTo>
                    <a:pt x="12" y="105"/>
                  </a:lnTo>
                  <a:lnTo>
                    <a:pt x="12" y="104"/>
                  </a:lnTo>
                  <a:lnTo>
                    <a:pt x="12" y="104"/>
                  </a:lnTo>
                  <a:lnTo>
                    <a:pt x="11" y="103"/>
                  </a:lnTo>
                  <a:lnTo>
                    <a:pt x="11" y="103"/>
                  </a:lnTo>
                  <a:lnTo>
                    <a:pt x="10" y="102"/>
                  </a:lnTo>
                  <a:lnTo>
                    <a:pt x="9" y="102"/>
                  </a:lnTo>
                  <a:lnTo>
                    <a:pt x="9" y="102"/>
                  </a:lnTo>
                  <a:lnTo>
                    <a:pt x="8" y="102"/>
                  </a:lnTo>
                  <a:lnTo>
                    <a:pt x="8" y="102"/>
                  </a:lnTo>
                  <a:lnTo>
                    <a:pt x="6" y="102"/>
                  </a:lnTo>
                  <a:lnTo>
                    <a:pt x="5" y="102"/>
                  </a:lnTo>
                  <a:lnTo>
                    <a:pt x="4" y="101"/>
                  </a:lnTo>
                  <a:lnTo>
                    <a:pt x="3" y="101"/>
                  </a:lnTo>
                  <a:lnTo>
                    <a:pt x="3" y="101"/>
                  </a:lnTo>
                  <a:lnTo>
                    <a:pt x="2" y="101"/>
                  </a:lnTo>
                  <a:lnTo>
                    <a:pt x="0" y="101"/>
                  </a:lnTo>
                  <a:lnTo>
                    <a:pt x="0" y="101"/>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5" name="Freeform 25"/>
            <p:cNvSpPr>
              <a:spLocks/>
            </p:cNvSpPr>
            <p:nvPr/>
          </p:nvSpPr>
          <p:spPr bwMode="auto">
            <a:xfrm>
              <a:off x="1145574" y="1450971"/>
              <a:ext cx="407037" cy="242341"/>
            </a:xfrm>
            <a:custGeom>
              <a:avLst/>
              <a:gdLst/>
              <a:ahLst/>
              <a:cxnLst>
                <a:cxn ang="0">
                  <a:pos x="127" y="16"/>
                </a:cxn>
                <a:cxn ang="0">
                  <a:pos x="163" y="19"/>
                </a:cxn>
                <a:cxn ang="0">
                  <a:pos x="178" y="14"/>
                </a:cxn>
                <a:cxn ang="0">
                  <a:pos x="189" y="14"/>
                </a:cxn>
                <a:cxn ang="0">
                  <a:pos x="197" y="21"/>
                </a:cxn>
                <a:cxn ang="0">
                  <a:pos x="205" y="33"/>
                </a:cxn>
                <a:cxn ang="0">
                  <a:pos x="216" y="30"/>
                </a:cxn>
                <a:cxn ang="0">
                  <a:pos x="222" y="40"/>
                </a:cxn>
                <a:cxn ang="0">
                  <a:pos x="229" y="51"/>
                </a:cxn>
                <a:cxn ang="0">
                  <a:pos x="240" y="56"/>
                </a:cxn>
                <a:cxn ang="0">
                  <a:pos x="246" y="63"/>
                </a:cxn>
                <a:cxn ang="0">
                  <a:pos x="258" y="68"/>
                </a:cxn>
                <a:cxn ang="0">
                  <a:pos x="268" y="77"/>
                </a:cxn>
                <a:cxn ang="0">
                  <a:pos x="266" y="91"/>
                </a:cxn>
                <a:cxn ang="0">
                  <a:pos x="272" y="105"/>
                </a:cxn>
                <a:cxn ang="0">
                  <a:pos x="274" y="119"/>
                </a:cxn>
                <a:cxn ang="0">
                  <a:pos x="287" y="130"/>
                </a:cxn>
                <a:cxn ang="0">
                  <a:pos x="288" y="145"/>
                </a:cxn>
                <a:cxn ang="0">
                  <a:pos x="283" y="158"/>
                </a:cxn>
                <a:cxn ang="0">
                  <a:pos x="272" y="168"/>
                </a:cxn>
                <a:cxn ang="0">
                  <a:pos x="263" y="177"/>
                </a:cxn>
                <a:cxn ang="0">
                  <a:pos x="252" y="177"/>
                </a:cxn>
                <a:cxn ang="0">
                  <a:pos x="241" y="166"/>
                </a:cxn>
                <a:cxn ang="0">
                  <a:pos x="227" y="164"/>
                </a:cxn>
                <a:cxn ang="0">
                  <a:pos x="219" y="160"/>
                </a:cxn>
                <a:cxn ang="0">
                  <a:pos x="211" y="159"/>
                </a:cxn>
                <a:cxn ang="0">
                  <a:pos x="201" y="153"/>
                </a:cxn>
                <a:cxn ang="0">
                  <a:pos x="197" y="154"/>
                </a:cxn>
                <a:cxn ang="0">
                  <a:pos x="195" y="155"/>
                </a:cxn>
                <a:cxn ang="0">
                  <a:pos x="179" y="152"/>
                </a:cxn>
                <a:cxn ang="0">
                  <a:pos x="165" y="146"/>
                </a:cxn>
                <a:cxn ang="0">
                  <a:pos x="159" y="141"/>
                </a:cxn>
                <a:cxn ang="0">
                  <a:pos x="149" y="135"/>
                </a:cxn>
                <a:cxn ang="0">
                  <a:pos x="134" y="129"/>
                </a:cxn>
                <a:cxn ang="0">
                  <a:pos x="125" y="125"/>
                </a:cxn>
                <a:cxn ang="0">
                  <a:pos x="106" y="119"/>
                </a:cxn>
                <a:cxn ang="0">
                  <a:pos x="98" y="116"/>
                </a:cxn>
                <a:cxn ang="0">
                  <a:pos x="90" y="113"/>
                </a:cxn>
                <a:cxn ang="0">
                  <a:pos x="83" y="110"/>
                </a:cxn>
                <a:cxn ang="0">
                  <a:pos x="75" y="101"/>
                </a:cxn>
                <a:cxn ang="0">
                  <a:pos x="63" y="95"/>
                </a:cxn>
                <a:cxn ang="0">
                  <a:pos x="54" y="90"/>
                </a:cxn>
                <a:cxn ang="0">
                  <a:pos x="49" y="84"/>
                </a:cxn>
                <a:cxn ang="0">
                  <a:pos x="38" y="79"/>
                </a:cxn>
                <a:cxn ang="0">
                  <a:pos x="31" y="69"/>
                </a:cxn>
                <a:cxn ang="0">
                  <a:pos x="22" y="60"/>
                </a:cxn>
                <a:cxn ang="0">
                  <a:pos x="10" y="56"/>
                </a:cxn>
                <a:cxn ang="0">
                  <a:pos x="0" y="57"/>
                </a:cxn>
                <a:cxn ang="0">
                  <a:pos x="4" y="43"/>
                </a:cxn>
                <a:cxn ang="0">
                  <a:pos x="15" y="41"/>
                </a:cxn>
                <a:cxn ang="0">
                  <a:pos x="24" y="36"/>
                </a:cxn>
                <a:cxn ang="0">
                  <a:pos x="24" y="24"/>
                </a:cxn>
                <a:cxn ang="0">
                  <a:pos x="29" y="16"/>
                </a:cxn>
                <a:cxn ang="0">
                  <a:pos x="43" y="16"/>
                </a:cxn>
                <a:cxn ang="0">
                  <a:pos x="54" y="24"/>
                </a:cxn>
                <a:cxn ang="0">
                  <a:pos x="70" y="22"/>
                </a:cxn>
                <a:cxn ang="0">
                  <a:pos x="86" y="25"/>
                </a:cxn>
                <a:cxn ang="0">
                  <a:pos x="98" y="27"/>
                </a:cxn>
                <a:cxn ang="0">
                  <a:pos x="108" y="34"/>
                </a:cxn>
                <a:cxn ang="0">
                  <a:pos x="109" y="28"/>
                </a:cxn>
                <a:cxn ang="0">
                  <a:pos x="102" y="10"/>
                </a:cxn>
                <a:cxn ang="0">
                  <a:pos x="112" y="2"/>
                </a:cxn>
              </a:cxnLst>
              <a:rect l="0" t="0" r="r" b="b"/>
              <a:pathLst>
                <a:path w="291" h="181">
                  <a:moveTo>
                    <a:pt x="124" y="1"/>
                  </a:moveTo>
                  <a:lnTo>
                    <a:pt x="124" y="2"/>
                  </a:lnTo>
                  <a:lnTo>
                    <a:pt x="124" y="3"/>
                  </a:lnTo>
                  <a:lnTo>
                    <a:pt x="124" y="5"/>
                  </a:lnTo>
                  <a:lnTo>
                    <a:pt x="124" y="5"/>
                  </a:lnTo>
                  <a:lnTo>
                    <a:pt x="125" y="6"/>
                  </a:lnTo>
                  <a:lnTo>
                    <a:pt x="125" y="7"/>
                  </a:lnTo>
                  <a:lnTo>
                    <a:pt x="126" y="7"/>
                  </a:lnTo>
                  <a:lnTo>
                    <a:pt x="126" y="8"/>
                  </a:lnTo>
                  <a:lnTo>
                    <a:pt x="126" y="9"/>
                  </a:lnTo>
                  <a:lnTo>
                    <a:pt x="126" y="10"/>
                  </a:lnTo>
                  <a:lnTo>
                    <a:pt x="127" y="10"/>
                  </a:lnTo>
                  <a:lnTo>
                    <a:pt x="127" y="11"/>
                  </a:lnTo>
                  <a:lnTo>
                    <a:pt x="127" y="12"/>
                  </a:lnTo>
                  <a:lnTo>
                    <a:pt x="127" y="13"/>
                  </a:lnTo>
                  <a:lnTo>
                    <a:pt x="127" y="14"/>
                  </a:lnTo>
                  <a:lnTo>
                    <a:pt x="127" y="15"/>
                  </a:lnTo>
                  <a:lnTo>
                    <a:pt x="127" y="16"/>
                  </a:lnTo>
                  <a:lnTo>
                    <a:pt x="127" y="17"/>
                  </a:lnTo>
                  <a:lnTo>
                    <a:pt x="127" y="18"/>
                  </a:lnTo>
                  <a:lnTo>
                    <a:pt x="127" y="19"/>
                  </a:lnTo>
                  <a:lnTo>
                    <a:pt x="127" y="20"/>
                  </a:lnTo>
                  <a:lnTo>
                    <a:pt x="127" y="20"/>
                  </a:lnTo>
                  <a:lnTo>
                    <a:pt x="127" y="22"/>
                  </a:lnTo>
                  <a:lnTo>
                    <a:pt x="137" y="33"/>
                  </a:lnTo>
                  <a:lnTo>
                    <a:pt x="138" y="33"/>
                  </a:lnTo>
                  <a:lnTo>
                    <a:pt x="141" y="31"/>
                  </a:lnTo>
                  <a:lnTo>
                    <a:pt x="150" y="25"/>
                  </a:lnTo>
                  <a:lnTo>
                    <a:pt x="151" y="24"/>
                  </a:lnTo>
                  <a:lnTo>
                    <a:pt x="151" y="22"/>
                  </a:lnTo>
                  <a:lnTo>
                    <a:pt x="152" y="20"/>
                  </a:lnTo>
                  <a:lnTo>
                    <a:pt x="157" y="20"/>
                  </a:lnTo>
                  <a:lnTo>
                    <a:pt x="158" y="20"/>
                  </a:lnTo>
                  <a:lnTo>
                    <a:pt x="162" y="19"/>
                  </a:lnTo>
                  <a:lnTo>
                    <a:pt x="163" y="19"/>
                  </a:lnTo>
                  <a:lnTo>
                    <a:pt x="163" y="19"/>
                  </a:lnTo>
                  <a:lnTo>
                    <a:pt x="165" y="18"/>
                  </a:lnTo>
                  <a:lnTo>
                    <a:pt x="165" y="18"/>
                  </a:lnTo>
                  <a:lnTo>
                    <a:pt x="166" y="18"/>
                  </a:lnTo>
                  <a:lnTo>
                    <a:pt x="167" y="18"/>
                  </a:lnTo>
                  <a:lnTo>
                    <a:pt x="168" y="18"/>
                  </a:lnTo>
                  <a:lnTo>
                    <a:pt x="169" y="18"/>
                  </a:lnTo>
                  <a:lnTo>
                    <a:pt x="170" y="18"/>
                  </a:lnTo>
                  <a:lnTo>
                    <a:pt x="171" y="18"/>
                  </a:lnTo>
                  <a:lnTo>
                    <a:pt x="172" y="18"/>
                  </a:lnTo>
                  <a:lnTo>
                    <a:pt x="173" y="18"/>
                  </a:lnTo>
                  <a:lnTo>
                    <a:pt x="173" y="17"/>
                  </a:lnTo>
                  <a:lnTo>
                    <a:pt x="174" y="16"/>
                  </a:lnTo>
                  <a:lnTo>
                    <a:pt x="174" y="15"/>
                  </a:lnTo>
                  <a:lnTo>
                    <a:pt x="174" y="15"/>
                  </a:lnTo>
                  <a:lnTo>
                    <a:pt x="175" y="14"/>
                  </a:lnTo>
                  <a:lnTo>
                    <a:pt x="176" y="14"/>
                  </a:lnTo>
                  <a:lnTo>
                    <a:pt x="176" y="14"/>
                  </a:lnTo>
                  <a:lnTo>
                    <a:pt x="178" y="14"/>
                  </a:lnTo>
                  <a:lnTo>
                    <a:pt x="178" y="13"/>
                  </a:lnTo>
                  <a:lnTo>
                    <a:pt x="178" y="12"/>
                  </a:lnTo>
                  <a:lnTo>
                    <a:pt x="179" y="12"/>
                  </a:lnTo>
                  <a:lnTo>
                    <a:pt x="179" y="12"/>
                  </a:lnTo>
                  <a:lnTo>
                    <a:pt x="180" y="12"/>
                  </a:lnTo>
                  <a:lnTo>
                    <a:pt x="181" y="11"/>
                  </a:lnTo>
                  <a:lnTo>
                    <a:pt x="181" y="11"/>
                  </a:lnTo>
                  <a:lnTo>
                    <a:pt x="182" y="10"/>
                  </a:lnTo>
                  <a:lnTo>
                    <a:pt x="184" y="11"/>
                  </a:lnTo>
                  <a:lnTo>
                    <a:pt x="184" y="10"/>
                  </a:lnTo>
                  <a:lnTo>
                    <a:pt x="185" y="11"/>
                  </a:lnTo>
                  <a:lnTo>
                    <a:pt x="186" y="11"/>
                  </a:lnTo>
                  <a:lnTo>
                    <a:pt x="187" y="11"/>
                  </a:lnTo>
                  <a:lnTo>
                    <a:pt x="187" y="12"/>
                  </a:lnTo>
                  <a:lnTo>
                    <a:pt x="189" y="12"/>
                  </a:lnTo>
                  <a:lnTo>
                    <a:pt x="189" y="12"/>
                  </a:lnTo>
                  <a:lnTo>
                    <a:pt x="189" y="13"/>
                  </a:lnTo>
                  <a:lnTo>
                    <a:pt x="189" y="14"/>
                  </a:lnTo>
                  <a:lnTo>
                    <a:pt x="190" y="15"/>
                  </a:lnTo>
                  <a:lnTo>
                    <a:pt x="191" y="15"/>
                  </a:lnTo>
                  <a:lnTo>
                    <a:pt x="191" y="15"/>
                  </a:lnTo>
                  <a:lnTo>
                    <a:pt x="191" y="16"/>
                  </a:lnTo>
                  <a:lnTo>
                    <a:pt x="191" y="17"/>
                  </a:lnTo>
                  <a:lnTo>
                    <a:pt x="191" y="18"/>
                  </a:lnTo>
                  <a:lnTo>
                    <a:pt x="191" y="18"/>
                  </a:lnTo>
                  <a:lnTo>
                    <a:pt x="192" y="19"/>
                  </a:lnTo>
                  <a:lnTo>
                    <a:pt x="192" y="20"/>
                  </a:lnTo>
                  <a:lnTo>
                    <a:pt x="192" y="20"/>
                  </a:lnTo>
                  <a:lnTo>
                    <a:pt x="192" y="21"/>
                  </a:lnTo>
                  <a:lnTo>
                    <a:pt x="192" y="22"/>
                  </a:lnTo>
                  <a:lnTo>
                    <a:pt x="193" y="23"/>
                  </a:lnTo>
                  <a:lnTo>
                    <a:pt x="194" y="23"/>
                  </a:lnTo>
                  <a:lnTo>
                    <a:pt x="194" y="23"/>
                  </a:lnTo>
                  <a:lnTo>
                    <a:pt x="195" y="22"/>
                  </a:lnTo>
                  <a:lnTo>
                    <a:pt x="196" y="22"/>
                  </a:lnTo>
                  <a:lnTo>
                    <a:pt x="197" y="21"/>
                  </a:lnTo>
                  <a:lnTo>
                    <a:pt x="197" y="22"/>
                  </a:lnTo>
                  <a:lnTo>
                    <a:pt x="197" y="23"/>
                  </a:lnTo>
                  <a:lnTo>
                    <a:pt x="197" y="23"/>
                  </a:lnTo>
                  <a:lnTo>
                    <a:pt x="197" y="24"/>
                  </a:lnTo>
                  <a:lnTo>
                    <a:pt x="197" y="25"/>
                  </a:lnTo>
                  <a:lnTo>
                    <a:pt x="197" y="25"/>
                  </a:lnTo>
                  <a:lnTo>
                    <a:pt x="198" y="26"/>
                  </a:lnTo>
                  <a:lnTo>
                    <a:pt x="199" y="27"/>
                  </a:lnTo>
                  <a:lnTo>
                    <a:pt x="199" y="28"/>
                  </a:lnTo>
                  <a:lnTo>
                    <a:pt x="200" y="29"/>
                  </a:lnTo>
                  <a:lnTo>
                    <a:pt x="200" y="30"/>
                  </a:lnTo>
                  <a:lnTo>
                    <a:pt x="201" y="30"/>
                  </a:lnTo>
                  <a:lnTo>
                    <a:pt x="201" y="31"/>
                  </a:lnTo>
                  <a:lnTo>
                    <a:pt x="202" y="31"/>
                  </a:lnTo>
                  <a:lnTo>
                    <a:pt x="202" y="32"/>
                  </a:lnTo>
                  <a:lnTo>
                    <a:pt x="203" y="33"/>
                  </a:lnTo>
                  <a:lnTo>
                    <a:pt x="204" y="33"/>
                  </a:lnTo>
                  <a:lnTo>
                    <a:pt x="205" y="33"/>
                  </a:lnTo>
                  <a:lnTo>
                    <a:pt x="206" y="33"/>
                  </a:lnTo>
                  <a:lnTo>
                    <a:pt x="207" y="33"/>
                  </a:lnTo>
                  <a:lnTo>
                    <a:pt x="209" y="33"/>
                  </a:lnTo>
                  <a:lnTo>
                    <a:pt x="209" y="33"/>
                  </a:lnTo>
                  <a:lnTo>
                    <a:pt x="210" y="33"/>
                  </a:lnTo>
                  <a:lnTo>
                    <a:pt x="210" y="31"/>
                  </a:lnTo>
                  <a:lnTo>
                    <a:pt x="210" y="30"/>
                  </a:lnTo>
                  <a:lnTo>
                    <a:pt x="210" y="29"/>
                  </a:lnTo>
                  <a:lnTo>
                    <a:pt x="210" y="28"/>
                  </a:lnTo>
                  <a:lnTo>
                    <a:pt x="210" y="28"/>
                  </a:lnTo>
                  <a:lnTo>
                    <a:pt x="211" y="28"/>
                  </a:lnTo>
                  <a:lnTo>
                    <a:pt x="211" y="27"/>
                  </a:lnTo>
                  <a:lnTo>
                    <a:pt x="212" y="27"/>
                  </a:lnTo>
                  <a:lnTo>
                    <a:pt x="213" y="27"/>
                  </a:lnTo>
                  <a:lnTo>
                    <a:pt x="214" y="28"/>
                  </a:lnTo>
                  <a:lnTo>
                    <a:pt x="215" y="28"/>
                  </a:lnTo>
                  <a:lnTo>
                    <a:pt x="215" y="29"/>
                  </a:lnTo>
                  <a:lnTo>
                    <a:pt x="216" y="30"/>
                  </a:lnTo>
                  <a:lnTo>
                    <a:pt x="215" y="31"/>
                  </a:lnTo>
                  <a:lnTo>
                    <a:pt x="215" y="31"/>
                  </a:lnTo>
                  <a:lnTo>
                    <a:pt x="215" y="31"/>
                  </a:lnTo>
                  <a:lnTo>
                    <a:pt x="215" y="32"/>
                  </a:lnTo>
                  <a:lnTo>
                    <a:pt x="216" y="32"/>
                  </a:lnTo>
                  <a:lnTo>
                    <a:pt x="217" y="33"/>
                  </a:lnTo>
                  <a:lnTo>
                    <a:pt x="217" y="33"/>
                  </a:lnTo>
                  <a:lnTo>
                    <a:pt x="217" y="33"/>
                  </a:lnTo>
                  <a:lnTo>
                    <a:pt x="217" y="34"/>
                  </a:lnTo>
                  <a:lnTo>
                    <a:pt x="218" y="35"/>
                  </a:lnTo>
                  <a:lnTo>
                    <a:pt x="218" y="36"/>
                  </a:lnTo>
                  <a:lnTo>
                    <a:pt x="219" y="36"/>
                  </a:lnTo>
                  <a:lnTo>
                    <a:pt x="220" y="37"/>
                  </a:lnTo>
                  <a:lnTo>
                    <a:pt x="220" y="37"/>
                  </a:lnTo>
                  <a:lnTo>
                    <a:pt x="221" y="38"/>
                  </a:lnTo>
                  <a:lnTo>
                    <a:pt x="221" y="38"/>
                  </a:lnTo>
                  <a:lnTo>
                    <a:pt x="222" y="39"/>
                  </a:lnTo>
                  <a:lnTo>
                    <a:pt x="222" y="40"/>
                  </a:lnTo>
                  <a:lnTo>
                    <a:pt x="222" y="41"/>
                  </a:lnTo>
                  <a:lnTo>
                    <a:pt x="222" y="41"/>
                  </a:lnTo>
                  <a:lnTo>
                    <a:pt x="222" y="42"/>
                  </a:lnTo>
                  <a:lnTo>
                    <a:pt x="222" y="43"/>
                  </a:lnTo>
                  <a:lnTo>
                    <a:pt x="222" y="43"/>
                  </a:lnTo>
                  <a:lnTo>
                    <a:pt x="222" y="44"/>
                  </a:lnTo>
                  <a:lnTo>
                    <a:pt x="222" y="45"/>
                  </a:lnTo>
                  <a:lnTo>
                    <a:pt x="222" y="46"/>
                  </a:lnTo>
                  <a:lnTo>
                    <a:pt x="222" y="46"/>
                  </a:lnTo>
                  <a:lnTo>
                    <a:pt x="223" y="47"/>
                  </a:lnTo>
                  <a:lnTo>
                    <a:pt x="224" y="47"/>
                  </a:lnTo>
                  <a:lnTo>
                    <a:pt x="225" y="47"/>
                  </a:lnTo>
                  <a:lnTo>
                    <a:pt x="226" y="47"/>
                  </a:lnTo>
                  <a:lnTo>
                    <a:pt x="227" y="48"/>
                  </a:lnTo>
                  <a:lnTo>
                    <a:pt x="227" y="49"/>
                  </a:lnTo>
                  <a:lnTo>
                    <a:pt x="228" y="50"/>
                  </a:lnTo>
                  <a:lnTo>
                    <a:pt x="228" y="51"/>
                  </a:lnTo>
                  <a:lnTo>
                    <a:pt x="229" y="51"/>
                  </a:lnTo>
                  <a:lnTo>
                    <a:pt x="230" y="51"/>
                  </a:lnTo>
                  <a:lnTo>
                    <a:pt x="231" y="51"/>
                  </a:lnTo>
                  <a:lnTo>
                    <a:pt x="232" y="51"/>
                  </a:lnTo>
                  <a:lnTo>
                    <a:pt x="233" y="51"/>
                  </a:lnTo>
                  <a:lnTo>
                    <a:pt x="233" y="52"/>
                  </a:lnTo>
                  <a:lnTo>
                    <a:pt x="233" y="54"/>
                  </a:lnTo>
                  <a:lnTo>
                    <a:pt x="233" y="54"/>
                  </a:lnTo>
                  <a:lnTo>
                    <a:pt x="233" y="55"/>
                  </a:lnTo>
                  <a:lnTo>
                    <a:pt x="233" y="56"/>
                  </a:lnTo>
                  <a:lnTo>
                    <a:pt x="233" y="56"/>
                  </a:lnTo>
                  <a:lnTo>
                    <a:pt x="234" y="57"/>
                  </a:lnTo>
                  <a:lnTo>
                    <a:pt x="234" y="58"/>
                  </a:lnTo>
                  <a:lnTo>
                    <a:pt x="235" y="57"/>
                  </a:lnTo>
                  <a:lnTo>
                    <a:pt x="236" y="57"/>
                  </a:lnTo>
                  <a:lnTo>
                    <a:pt x="237" y="57"/>
                  </a:lnTo>
                  <a:lnTo>
                    <a:pt x="238" y="57"/>
                  </a:lnTo>
                  <a:lnTo>
                    <a:pt x="238" y="56"/>
                  </a:lnTo>
                  <a:lnTo>
                    <a:pt x="240" y="56"/>
                  </a:lnTo>
                  <a:lnTo>
                    <a:pt x="241" y="56"/>
                  </a:lnTo>
                  <a:lnTo>
                    <a:pt x="241" y="56"/>
                  </a:lnTo>
                  <a:lnTo>
                    <a:pt x="242" y="56"/>
                  </a:lnTo>
                  <a:lnTo>
                    <a:pt x="242" y="57"/>
                  </a:lnTo>
                  <a:lnTo>
                    <a:pt x="242" y="58"/>
                  </a:lnTo>
                  <a:lnTo>
                    <a:pt x="242" y="59"/>
                  </a:lnTo>
                  <a:lnTo>
                    <a:pt x="241" y="59"/>
                  </a:lnTo>
                  <a:lnTo>
                    <a:pt x="241" y="59"/>
                  </a:lnTo>
                  <a:lnTo>
                    <a:pt x="240" y="60"/>
                  </a:lnTo>
                  <a:lnTo>
                    <a:pt x="240" y="61"/>
                  </a:lnTo>
                  <a:lnTo>
                    <a:pt x="241" y="62"/>
                  </a:lnTo>
                  <a:lnTo>
                    <a:pt x="241" y="62"/>
                  </a:lnTo>
                  <a:lnTo>
                    <a:pt x="242" y="62"/>
                  </a:lnTo>
                  <a:lnTo>
                    <a:pt x="243" y="62"/>
                  </a:lnTo>
                  <a:lnTo>
                    <a:pt x="243" y="63"/>
                  </a:lnTo>
                  <a:lnTo>
                    <a:pt x="244" y="63"/>
                  </a:lnTo>
                  <a:lnTo>
                    <a:pt x="245" y="63"/>
                  </a:lnTo>
                  <a:lnTo>
                    <a:pt x="246" y="63"/>
                  </a:lnTo>
                  <a:lnTo>
                    <a:pt x="246" y="64"/>
                  </a:lnTo>
                  <a:lnTo>
                    <a:pt x="247" y="64"/>
                  </a:lnTo>
                  <a:lnTo>
                    <a:pt x="248" y="65"/>
                  </a:lnTo>
                  <a:lnTo>
                    <a:pt x="248" y="66"/>
                  </a:lnTo>
                  <a:lnTo>
                    <a:pt x="248" y="66"/>
                  </a:lnTo>
                  <a:lnTo>
                    <a:pt x="249" y="67"/>
                  </a:lnTo>
                  <a:lnTo>
                    <a:pt x="250" y="67"/>
                  </a:lnTo>
                  <a:lnTo>
                    <a:pt x="250" y="68"/>
                  </a:lnTo>
                  <a:lnTo>
                    <a:pt x="251" y="69"/>
                  </a:lnTo>
                  <a:lnTo>
                    <a:pt x="251" y="69"/>
                  </a:lnTo>
                  <a:lnTo>
                    <a:pt x="252" y="69"/>
                  </a:lnTo>
                  <a:lnTo>
                    <a:pt x="253" y="69"/>
                  </a:lnTo>
                  <a:lnTo>
                    <a:pt x="254" y="69"/>
                  </a:lnTo>
                  <a:lnTo>
                    <a:pt x="255" y="69"/>
                  </a:lnTo>
                  <a:lnTo>
                    <a:pt x="256" y="69"/>
                  </a:lnTo>
                  <a:lnTo>
                    <a:pt x="256" y="68"/>
                  </a:lnTo>
                  <a:lnTo>
                    <a:pt x="257" y="68"/>
                  </a:lnTo>
                  <a:lnTo>
                    <a:pt x="258" y="68"/>
                  </a:lnTo>
                  <a:lnTo>
                    <a:pt x="259" y="68"/>
                  </a:lnTo>
                  <a:lnTo>
                    <a:pt x="260" y="68"/>
                  </a:lnTo>
                  <a:lnTo>
                    <a:pt x="261" y="68"/>
                  </a:lnTo>
                  <a:lnTo>
                    <a:pt x="261" y="68"/>
                  </a:lnTo>
                  <a:lnTo>
                    <a:pt x="262" y="69"/>
                  </a:lnTo>
                  <a:lnTo>
                    <a:pt x="263" y="69"/>
                  </a:lnTo>
                  <a:lnTo>
                    <a:pt x="263" y="69"/>
                  </a:lnTo>
                  <a:lnTo>
                    <a:pt x="264" y="70"/>
                  </a:lnTo>
                  <a:lnTo>
                    <a:pt x="264" y="70"/>
                  </a:lnTo>
                  <a:lnTo>
                    <a:pt x="265" y="71"/>
                  </a:lnTo>
                  <a:lnTo>
                    <a:pt x="266" y="72"/>
                  </a:lnTo>
                  <a:lnTo>
                    <a:pt x="266" y="72"/>
                  </a:lnTo>
                  <a:lnTo>
                    <a:pt x="267" y="73"/>
                  </a:lnTo>
                  <a:lnTo>
                    <a:pt x="267" y="74"/>
                  </a:lnTo>
                  <a:lnTo>
                    <a:pt x="267" y="75"/>
                  </a:lnTo>
                  <a:lnTo>
                    <a:pt x="268" y="75"/>
                  </a:lnTo>
                  <a:lnTo>
                    <a:pt x="268" y="76"/>
                  </a:lnTo>
                  <a:lnTo>
                    <a:pt x="268" y="77"/>
                  </a:lnTo>
                  <a:lnTo>
                    <a:pt x="269" y="77"/>
                  </a:lnTo>
                  <a:lnTo>
                    <a:pt x="269" y="78"/>
                  </a:lnTo>
                  <a:lnTo>
                    <a:pt x="269" y="79"/>
                  </a:lnTo>
                  <a:lnTo>
                    <a:pt x="269" y="80"/>
                  </a:lnTo>
                  <a:lnTo>
                    <a:pt x="268" y="81"/>
                  </a:lnTo>
                  <a:lnTo>
                    <a:pt x="268" y="82"/>
                  </a:lnTo>
                  <a:lnTo>
                    <a:pt x="268" y="82"/>
                  </a:lnTo>
                  <a:lnTo>
                    <a:pt x="267" y="83"/>
                  </a:lnTo>
                  <a:lnTo>
                    <a:pt x="267" y="84"/>
                  </a:lnTo>
                  <a:lnTo>
                    <a:pt x="267" y="85"/>
                  </a:lnTo>
                  <a:lnTo>
                    <a:pt x="267" y="85"/>
                  </a:lnTo>
                  <a:lnTo>
                    <a:pt x="266" y="86"/>
                  </a:lnTo>
                  <a:lnTo>
                    <a:pt x="266" y="87"/>
                  </a:lnTo>
                  <a:lnTo>
                    <a:pt x="266" y="88"/>
                  </a:lnTo>
                  <a:lnTo>
                    <a:pt x="266" y="88"/>
                  </a:lnTo>
                  <a:lnTo>
                    <a:pt x="266" y="89"/>
                  </a:lnTo>
                  <a:lnTo>
                    <a:pt x="266" y="90"/>
                  </a:lnTo>
                  <a:lnTo>
                    <a:pt x="266" y="91"/>
                  </a:lnTo>
                  <a:lnTo>
                    <a:pt x="266" y="92"/>
                  </a:lnTo>
                  <a:lnTo>
                    <a:pt x="266" y="93"/>
                  </a:lnTo>
                  <a:lnTo>
                    <a:pt x="267" y="93"/>
                  </a:lnTo>
                  <a:lnTo>
                    <a:pt x="268" y="94"/>
                  </a:lnTo>
                  <a:lnTo>
                    <a:pt x="269" y="95"/>
                  </a:lnTo>
                  <a:lnTo>
                    <a:pt x="269" y="95"/>
                  </a:lnTo>
                  <a:lnTo>
                    <a:pt x="270" y="96"/>
                  </a:lnTo>
                  <a:lnTo>
                    <a:pt x="271" y="97"/>
                  </a:lnTo>
                  <a:lnTo>
                    <a:pt x="271" y="98"/>
                  </a:lnTo>
                  <a:lnTo>
                    <a:pt x="271" y="98"/>
                  </a:lnTo>
                  <a:lnTo>
                    <a:pt x="271" y="100"/>
                  </a:lnTo>
                  <a:lnTo>
                    <a:pt x="272" y="100"/>
                  </a:lnTo>
                  <a:lnTo>
                    <a:pt x="272" y="101"/>
                  </a:lnTo>
                  <a:lnTo>
                    <a:pt x="272" y="102"/>
                  </a:lnTo>
                  <a:lnTo>
                    <a:pt x="272" y="103"/>
                  </a:lnTo>
                  <a:lnTo>
                    <a:pt x="272" y="103"/>
                  </a:lnTo>
                  <a:lnTo>
                    <a:pt x="272" y="104"/>
                  </a:lnTo>
                  <a:lnTo>
                    <a:pt x="272" y="105"/>
                  </a:lnTo>
                  <a:lnTo>
                    <a:pt x="273" y="106"/>
                  </a:lnTo>
                  <a:lnTo>
                    <a:pt x="273" y="107"/>
                  </a:lnTo>
                  <a:lnTo>
                    <a:pt x="273" y="108"/>
                  </a:lnTo>
                  <a:lnTo>
                    <a:pt x="273" y="109"/>
                  </a:lnTo>
                  <a:lnTo>
                    <a:pt x="273" y="110"/>
                  </a:lnTo>
                  <a:lnTo>
                    <a:pt x="273" y="111"/>
                  </a:lnTo>
                  <a:lnTo>
                    <a:pt x="274" y="111"/>
                  </a:lnTo>
                  <a:lnTo>
                    <a:pt x="274" y="112"/>
                  </a:lnTo>
                  <a:lnTo>
                    <a:pt x="273" y="113"/>
                  </a:lnTo>
                  <a:lnTo>
                    <a:pt x="272" y="114"/>
                  </a:lnTo>
                  <a:lnTo>
                    <a:pt x="272" y="114"/>
                  </a:lnTo>
                  <a:lnTo>
                    <a:pt x="272" y="115"/>
                  </a:lnTo>
                  <a:lnTo>
                    <a:pt x="272" y="116"/>
                  </a:lnTo>
                  <a:lnTo>
                    <a:pt x="272" y="117"/>
                  </a:lnTo>
                  <a:lnTo>
                    <a:pt x="272" y="118"/>
                  </a:lnTo>
                  <a:lnTo>
                    <a:pt x="272" y="118"/>
                  </a:lnTo>
                  <a:lnTo>
                    <a:pt x="273" y="119"/>
                  </a:lnTo>
                  <a:lnTo>
                    <a:pt x="274" y="119"/>
                  </a:lnTo>
                  <a:lnTo>
                    <a:pt x="275" y="119"/>
                  </a:lnTo>
                  <a:lnTo>
                    <a:pt x="277" y="120"/>
                  </a:lnTo>
                  <a:lnTo>
                    <a:pt x="277" y="120"/>
                  </a:lnTo>
                  <a:lnTo>
                    <a:pt x="278" y="121"/>
                  </a:lnTo>
                  <a:lnTo>
                    <a:pt x="279" y="122"/>
                  </a:lnTo>
                  <a:lnTo>
                    <a:pt x="279" y="123"/>
                  </a:lnTo>
                  <a:lnTo>
                    <a:pt x="279" y="124"/>
                  </a:lnTo>
                  <a:lnTo>
                    <a:pt x="280" y="124"/>
                  </a:lnTo>
                  <a:lnTo>
                    <a:pt x="281" y="125"/>
                  </a:lnTo>
                  <a:lnTo>
                    <a:pt x="282" y="126"/>
                  </a:lnTo>
                  <a:lnTo>
                    <a:pt x="282" y="127"/>
                  </a:lnTo>
                  <a:lnTo>
                    <a:pt x="282" y="127"/>
                  </a:lnTo>
                  <a:lnTo>
                    <a:pt x="283" y="127"/>
                  </a:lnTo>
                  <a:lnTo>
                    <a:pt x="284" y="127"/>
                  </a:lnTo>
                  <a:lnTo>
                    <a:pt x="285" y="128"/>
                  </a:lnTo>
                  <a:lnTo>
                    <a:pt x="285" y="129"/>
                  </a:lnTo>
                  <a:lnTo>
                    <a:pt x="285" y="129"/>
                  </a:lnTo>
                  <a:lnTo>
                    <a:pt x="287" y="130"/>
                  </a:lnTo>
                  <a:lnTo>
                    <a:pt x="287" y="131"/>
                  </a:lnTo>
                  <a:lnTo>
                    <a:pt x="288" y="131"/>
                  </a:lnTo>
                  <a:lnTo>
                    <a:pt x="289" y="132"/>
                  </a:lnTo>
                  <a:lnTo>
                    <a:pt x="290" y="132"/>
                  </a:lnTo>
                  <a:lnTo>
                    <a:pt x="290" y="133"/>
                  </a:lnTo>
                  <a:lnTo>
                    <a:pt x="290" y="133"/>
                  </a:lnTo>
                  <a:lnTo>
                    <a:pt x="290" y="134"/>
                  </a:lnTo>
                  <a:lnTo>
                    <a:pt x="291" y="135"/>
                  </a:lnTo>
                  <a:lnTo>
                    <a:pt x="291" y="136"/>
                  </a:lnTo>
                  <a:lnTo>
                    <a:pt x="291" y="137"/>
                  </a:lnTo>
                  <a:lnTo>
                    <a:pt x="290" y="138"/>
                  </a:lnTo>
                  <a:lnTo>
                    <a:pt x="290" y="139"/>
                  </a:lnTo>
                  <a:lnTo>
                    <a:pt x="290" y="140"/>
                  </a:lnTo>
                  <a:lnTo>
                    <a:pt x="289" y="140"/>
                  </a:lnTo>
                  <a:lnTo>
                    <a:pt x="289" y="141"/>
                  </a:lnTo>
                  <a:lnTo>
                    <a:pt x="289" y="142"/>
                  </a:lnTo>
                  <a:lnTo>
                    <a:pt x="288" y="143"/>
                  </a:lnTo>
                  <a:lnTo>
                    <a:pt x="288" y="145"/>
                  </a:lnTo>
                  <a:lnTo>
                    <a:pt x="288" y="145"/>
                  </a:lnTo>
                  <a:lnTo>
                    <a:pt x="289" y="146"/>
                  </a:lnTo>
                  <a:lnTo>
                    <a:pt x="289" y="147"/>
                  </a:lnTo>
                  <a:lnTo>
                    <a:pt x="290" y="149"/>
                  </a:lnTo>
                  <a:lnTo>
                    <a:pt x="290" y="150"/>
                  </a:lnTo>
                  <a:lnTo>
                    <a:pt x="290" y="150"/>
                  </a:lnTo>
                  <a:lnTo>
                    <a:pt x="290" y="151"/>
                  </a:lnTo>
                  <a:lnTo>
                    <a:pt x="290" y="152"/>
                  </a:lnTo>
                  <a:lnTo>
                    <a:pt x="290" y="153"/>
                  </a:lnTo>
                  <a:lnTo>
                    <a:pt x="289" y="153"/>
                  </a:lnTo>
                  <a:lnTo>
                    <a:pt x="288" y="153"/>
                  </a:lnTo>
                  <a:lnTo>
                    <a:pt x="287" y="154"/>
                  </a:lnTo>
                  <a:lnTo>
                    <a:pt x="287" y="155"/>
                  </a:lnTo>
                  <a:lnTo>
                    <a:pt x="285" y="155"/>
                  </a:lnTo>
                  <a:lnTo>
                    <a:pt x="285" y="155"/>
                  </a:lnTo>
                  <a:lnTo>
                    <a:pt x="285" y="156"/>
                  </a:lnTo>
                  <a:lnTo>
                    <a:pt x="284" y="157"/>
                  </a:lnTo>
                  <a:lnTo>
                    <a:pt x="283" y="158"/>
                  </a:lnTo>
                  <a:lnTo>
                    <a:pt x="283" y="158"/>
                  </a:lnTo>
                  <a:lnTo>
                    <a:pt x="283" y="160"/>
                  </a:lnTo>
                  <a:lnTo>
                    <a:pt x="283" y="160"/>
                  </a:lnTo>
                  <a:lnTo>
                    <a:pt x="282" y="162"/>
                  </a:lnTo>
                  <a:lnTo>
                    <a:pt x="282" y="163"/>
                  </a:lnTo>
                  <a:lnTo>
                    <a:pt x="282" y="163"/>
                  </a:lnTo>
                  <a:lnTo>
                    <a:pt x="282" y="164"/>
                  </a:lnTo>
                  <a:lnTo>
                    <a:pt x="281" y="165"/>
                  </a:lnTo>
                  <a:lnTo>
                    <a:pt x="280" y="165"/>
                  </a:lnTo>
                  <a:lnTo>
                    <a:pt x="279" y="166"/>
                  </a:lnTo>
                  <a:lnTo>
                    <a:pt x="278" y="166"/>
                  </a:lnTo>
                  <a:lnTo>
                    <a:pt x="277" y="166"/>
                  </a:lnTo>
                  <a:lnTo>
                    <a:pt x="277" y="166"/>
                  </a:lnTo>
                  <a:lnTo>
                    <a:pt x="276" y="166"/>
                  </a:lnTo>
                  <a:lnTo>
                    <a:pt x="274" y="166"/>
                  </a:lnTo>
                  <a:lnTo>
                    <a:pt x="274" y="167"/>
                  </a:lnTo>
                  <a:lnTo>
                    <a:pt x="273" y="167"/>
                  </a:lnTo>
                  <a:lnTo>
                    <a:pt x="272" y="168"/>
                  </a:lnTo>
                  <a:lnTo>
                    <a:pt x="271" y="168"/>
                  </a:lnTo>
                  <a:lnTo>
                    <a:pt x="270" y="168"/>
                  </a:lnTo>
                  <a:lnTo>
                    <a:pt x="269" y="167"/>
                  </a:lnTo>
                  <a:lnTo>
                    <a:pt x="268" y="167"/>
                  </a:lnTo>
                  <a:lnTo>
                    <a:pt x="267" y="168"/>
                  </a:lnTo>
                  <a:lnTo>
                    <a:pt x="267" y="168"/>
                  </a:lnTo>
                  <a:lnTo>
                    <a:pt x="267" y="169"/>
                  </a:lnTo>
                  <a:lnTo>
                    <a:pt x="267" y="170"/>
                  </a:lnTo>
                  <a:lnTo>
                    <a:pt x="268" y="170"/>
                  </a:lnTo>
                  <a:lnTo>
                    <a:pt x="268" y="171"/>
                  </a:lnTo>
                  <a:lnTo>
                    <a:pt x="268" y="172"/>
                  </a:lnTo>
                  <a:lnTo>
                    <a:pt x="268" y="173"/>
                  </a:lnTo>
                  <a:lnTo>
                    <a:pt x="267" y="174"/>
                  </a:lnTo>
                  <a:lnTo>
                    <a:pt x="266" y="175"/>
                  </a:lnTo>
                  <a:lnTo>
                    <a:pt x="266" y="176"/>
                  </a:lnTo>
                  <a:lnTo>
                    <a:pt x="265" y="176"/>
                  </a:lnTo>
                  <a:lnTo>
                    <a:pt x="264" y="176"/>
                  </a:lnTo>
                  <a:lnTo>
                    <a:pt x="263" y="177"/>
                  </a:lnTo>
                  <a:lnTo>
                    <a:pt x="262" y="178"/>
                  </a:lnTo>
                  <a:lnTo>
                    <a:pt x="261" y="179"/>
                  </a:lnTo>
                  <a:lnTo>
                    <a:pt x="261" y="179"/>
                  </a:lnTo>
                  <a:lnTo>
                    <a:pt x="260" y="180"/>
                  </a:lnTo>
                  <a:lnTo>
                    <a:pt x="259" y="181"/>
                  </a:lnTo>
                  <a:lnTo>
                    <a:pt x="259" y="181"/>
                  </a:lnTo>
                  <a:lnTo>
                    <a:pt x="258" y="181"/>
                  </a:lnTo>
                  <a:lnTo>
                    <a:pt x="257" y="181"/>
                  </a:lnTo>
                  <a:lnTo>
                    <a:pt x="256" y="181"/>
                  </a:lnTo>
                  <a:lnTo>
                    <a:pt x="256" y="181"/>
                  </a:lnTo>
                  <a:lnTo>
                    <a:pt x="255" y="181"/>
                  </a:lnTo>
                  <a:lnTo>
                    <a:pt x="254" y="180"/>
                  </a:lnTo>
                  <a:lnTo>
                    <a:pt x="254" y="180"/>
                  </a:lnTo>
                  <a:lnTo>
                    <a:pt x="253" y="179"/>
                  </a:lnTo>
                  <a:lnTo>
                    <a:pt x="254" y="179"/>
                  </a:lnTo>
                  <a:lnTo>
                    <a:pt x="253" y="179"/>
                  </a:lnTo>
                  <a:lnTo>
                    <a:pt x="252" y="178"/>
                  </a:lnTo>
                  <a:lnTo>
                    <a:pt x="252" y="177"/>
                  </a:lnTo>
                  <a:lnTo>
                    <a:pt x="251" y="177"/>
                  </a:lnTo>
                  <a:lnTo>
                    <a:pt x="251" y="176"/>
                  </a:lnTo>
                  <a:lnTo>
                    <a:pt x="251" y="176"/>
                  </a:lnTo>
                  <a:lnTo>
                    <a:pt x="250" y="176"/>
                  </a:lnTo>
                  <a:lnTo>
                    <a:pt x="249" y="175"/>
                  </a:lnTo>
                  <a:lnTo>
                    <a:pt x="248" y="174"/>
                  </a:lnTo>
                  <a:lnTo>
                    <a:pt x="248" y="173"/>
                  </a:lnTo>
                  <a:lnTo>
                    <a:pt x="247" y="173"/>
                  </a:lnTo>
                  <a:lnTo>
                    <a:pt x="246" y="172"/>
                  </a:lnTo>
                  <a:lnTo>
                    <a:pt x="245" y="171"/>
                  </a:lnTo>
                  <a:lnTo>
                    <a:pt x="244" y="171"/>
                  </a:lnTo>
                  <a:lnTo>
                    <a:pt x="243" y="171"/>
                  </a:lnTo>
                  <a:lnTo>
                    <a:pt x="243" y="170"/>
                  </a:lnTo>
                  <a:lnTo>
                    <a:pt x="243" y="169"/>
                  </a:lnTo>
                  <a:lnTo>
                    <a:pt x="242" y="168"/>
                  </a:lnTo>
                  <a:lnTo>
                    <a:pt x="242" y="167"/>
                  </a:lnTo>
                  <a:lnTo>
                    <a:pt x="241" y="167"/>
                  </a:lnTo>
                  <a:lnTo>
                    <a:pt x="241" y="166"/>
                  </a:lnTo>
                  <a:lnTo>
                    <a:pt x="241" y="166"/>
                  </a:lnTo>
                  <a:lnTo>
                    <a:pt x="240" y="166"/>
                  </a:lnTo>
                  <a:lnTo>
                    <a:pt x="239" y="165"/>
                  </a:lnTo>
                  <a:lnTo>
                    <a:pt x="239" y="164"/>
                  </a:lnTo>
                  <a:lnTo>
                    <a:pt x="238" y="164"/>
                  </a:lnTo>
                  <a:lnTo>
                    <a:pt x="237" y="164"/>
                  </a:lnTo>
                  <a:lnTo>
                    <a:pt x="236" y="164"/>
                  </a:lnTo>
                  <a:lnTo>
                    <a:pt x="235" y="164"/>
                  </a:lnTo>
                  <a:lnTo>
                    <a:pt x="234" y="165"/>
                  </a:lnTo>
                  <a:lnTo>
                    <a:pt x="233" y="165"/>
                  </a:lnTo>
                  <a:lnTo>
                    <a:pt x="233" y="165"/>
                  </a:lnTo>
                  <a:lnTo>
                    <a:pt x="233" y="166"/>
                  </a:lnTo>
                  <a:lnTo>
                    <a:pt x="231" y="166"/>
                  </a:lnTo>
                  <a:lnTo>
                    <a:pt x="230" y="165"/>
                  </a:lnTo>
                  <a:lnTo>
                    <a:pt x="229" y="166"/>
                  </a:lnTo>
                  <a:lnTo>
                    <a:pt x="228" y="165"/>
                  </a:lnTo>
                  <a:lnTo>
                    <a:pt x="228" y="165"/>
                  </a:lnTo>
                  <a:lnTo>
                    <a:pt x="227" y="164"/>
                  </a:lnTo>
                  <a:lnTo>
                    <a:pt x="226" y="164"/>
                  </a:lnTo>
                  <a:lnTo>
                    <a:pt x="225" y="163"/>
                  </a:lnTo>
                  <a:lnTo>
                    <a:pt x="225" y="163"/>
                  </a:lnTo>
                  <a:lnTo>
                    <a:pt x="223" y="163"/>
                  </a:lnTo>
                  <a:lnTo>
                    <a:pt x="222" y="162"/>
                  </a:lnTo>
                  <a:lnTo>
                    <a:pt x="222" y="162"/>
                  </a:lnTo>
                  <a:lnTo>
                    <a:pt x="221" y="162"/>
                  </a:lnTo>
                  <a:lnTo>
                    <a:pt x="220" y="161"/>
                  </a:lnTo>
                  <a:lnTo>
                    <a:pt x="219" y="161"/>
                  </a:lnTo>
                  <a:lnTo>
                    <a:pt x="218" y="161"/>
                  </a:lnTo>
                  <a:lnTo>
                    <a:pt x="217" y="161"/>
                  </a:lnTo>
                  <a:lnTo>
                    <a:pt x="216" y="160"/>
                  </a:lnTo>
                  <a:lnTo>
                    <a:pt x="215" y="160"/>
                  </a:lnTo>
                  <a:lnTo>
                    <a:pt x="216" y="160"/>
                  </a:lnTo>
                  <a:lnTo>
                    <a:pt x="217" y="160"/>
                  </a:lnTo>
                  <a:lnTo>
                    <a:pt x="218" y="160"/>
                  </a:lnTo>
                  <a:lnTo>
                    <a:pt x="219" y="160"/>
                  </a:lnTo>
                  <a:lnTo>
                    <a:pt x="219" y="160"/>
                  </a:lnTo>
                  <a:lnTo>
                    <a:pt x="219" y="159"/>
                  </a:lnTo>
                  <a:lnTo>
                    <a:pt x="219" y="158"/>
                  </a:lnTo>
                  <a:lnTo>
                    <a:pt x="218" y="158"/>
                  </a:lnTo>
                  <a:lnTo>
                    <a:pt x="217" y="158"/>
                  </a:lnTo>
                  <a:lnTo>
                    <a:pt x="217" y="158"/>
                  </a:lnTo>
                  <a:lnTo>
                    <a:pt x="216" y="158"/>
                  </a:lnTo>
                  <a:lnTo>
                    <a:pt x="215" y="158"/>
                  </a:lnTo>
                  <a:lnTo>
                    <a:pt x="215" y="158"/>
                  </a:lnTo>
                  <a:lnTo>
                    <a:pt x="214" y="157"/>
                  </a:lnTo>
                  <a:lnTo>
                    <a:pt x="213" y="157"/>
                  </a:lnTo>
                  <a:lnTo>
                    <a:pt x="212" y="158"/>
                  </a:lnTo>
                  <a:lnTo>
                    <a:pt x="213" y="158"/>
                  </a:lnTo>
                  <a:lnTo>
                    <a:pt x="214" y="158"/>
                  </a:lnTo>
                  <a:lnTo>
                    <a:pt x="214" y="159"/>
                  </a:lnTo>
                  <a:lnTo>
                    <a:pt x="214" y="160"/>
                  </a:lnTo>
                  <a:lnTo>
                    <a:pt x="212" y="160"/>
                  </a:lnTo>
                  <a:lnTo>
                    <a:pt x="212" y="159"/>
                  </a:lnTo>
                  <a:lnTo>
                    <a:pt x="211" y="159"/>
                  </a:lnTo>
                  <a:lnTo>
                    <a:pt x="210" y="159"/>
                  </a:lnTo>
                  <a:lnTo>
                    <a:pt x="210" y="158"/>
                  </a:lnTo>
                  <a:lnTo>
                    <a:pt x="209" y="158"/>
                  </a:lnTo>
                  <a:lnTo>
                    <a:pt x="208" y="158"/>
                  </a:lnTo>
                  <a:lnTo>
                    <a:pt x="207" y="158"/>
                  </a:lnTo>
                  <a:lnTo>
                    <a:pt x="206" y="158"/>
                  </a:lnTo>
                  <a:lnTo>
                    <a:pt x="206" y="157"/>
                  </a:lnTo>
                  <a:lnTo>
                    <a:pt x="204" y="157"/>
                  </a:lnTo>
                  <a:lnTo>
                    <a:pt x="204" y="157"/>
                  </a:lnTo>
                  <a:lnTo>
                    <a:pt x="203" y="157"/>
                  </a:lnTo>
                  <a:lnTo>
                    <a:pt x="204" y="156"/>
                  </a:lnTo>
                  <a:lnTo>
                    <a:pt x="204" y="156"/>
                  </a:lnTo>
                  <a:lnTo>
                    <a:pt x="204" y="155"/>
                  </a:lnTo>
                  <a:lnTo>
                    <a:pt x="204" y="155"/>
                  </a:lnTo>
                  <a:lnTo>
                    <a:pt x="203" y="154"/>
                  </a:lnTo>
                  <a:lnTo>
                    <a:pt x="202" y="153"/>
                  </a:lnTo>
                  <a:lnTo>
                    <a:pt x="202" y="153"/>
                  </a:lnTo>
                  <a:lnTo>
                    <a:pt x="201" y="153"/>
                  </a:lnTo>
                  <a:lnTo>
                    <a:pt x="201" y="153"/>
                  </a:lnTo>
                  <a:lnTo>
                    <a:pt x="200" y="152"/>
                  </a:lnTo>
                  <a:lnTo>
                    <a:pt x="199" y="152"/>
                  </a:lnTo>
                  <a:lnTo>
                    <a:pt x="199" y="152"/>
                  </a:lnTo>
                  <a:lnTo>
                    <a:pt x="198" y="153"/>
                  </a:lnTo>
                  <a:lnTo>
                    <a:pt x="197" y="153"/>
                  </a:lnTo>
                  <a:lnTo>
                    <a:pt x="197" y="153"/>
                  </a:lnTo>
                  <a:lnTo>
                    <a:pt x="195" y="153"/>
                  </a:lnTo>
                  <a:lnTo>
                    <a:pt x="194" y="153"/>
                  </a:lnTo>
                  <a:lnTo>
                    <a:pt x="194" y="153"/>
                  </a:lnTo>
                  <a:lnTo>
                    <a:pt x="193" y="153"/>
                  </a:lnTo>
                  <a:lnTo>
                    <a:pt x="194" y="153"/>
                  </a:lnTo>
                  <a:lnTo>
                    <a:pt x="195" y="153"/>
                  </a:lnTo>
                  <a:lnTo>
                    <a:pt x="196" y="153"/>
                  </a:lnTo>
                  <a:lnTo>
                    <a:pt x="197" y="153"/>
                  </a:lnTo>
                  <a:lnTo>
                    <a:pt x="196" y="153"/>
                  </a:lnTo>
                  <a:lnTo>
                    <a:pt x="197" y="154"/>
                  </a:lnTo>
                  <a:lnTo>
                    <a:pt x="197" y="154"/>
                  </a:lnTo>
                  <a:lnTo>
                    <a:pt x="198" y="154"/>
                  </a:lnTo>
                  <a:lnTo>
                    <a:pt x="199" y="154"/>
                  </a:lnTo>
                  <a:lnTo>
                    <a:pt x="199" y="154"/>
                  </a:lnTo>
                  <a:lnTo>
                    <a:pt x="200" y="155"/>
                  </a:lnTo>
                  <a:lnTo>
                    <a:pt x="201" y="155"/>
                  </a:lnTo>
                  <a:lnTo>
                    <a:pt x="202" y="155"/>
                  </a:lnTo>
                  <a:lnTo>
                    <a:pt x="202" y="155"/>
                  </a:lnTo>
                  <a:lnTo>
                    <a:pt x="203" y="155"/>
                  </a:lnTo>
                  <a:lnTo>
                    <a:pt x="203" y="156"/>
                  </a:lnTo>
                  <a:lnTo>
                    <a:pt x="202" y="156"/>
                  </a:lnTo>
                  <a:lnTo>
                    <a:pt x="202" y="156"/>
                  </a:lnTo>
                  <a:lnTo>
                    <a:pt x="200" y="156"/>
                  </a:lnTo>
                  <a:lnTo>
                    <a:pt x="199" y="155"/>
                  </a:lnTo>
                  <a:lnTo>
                    <a:pt x="199" y="155"/>
                  </a:lnTo>
                  <a:lnTo>
                    <a:pt x="198" y="155"/>
                  </a:lnTo>
                  <a:lnTo>
                    <a:pt x="197" y="155"/>
                  </a:lnTo>
                  <a:lnTo>
                    <a:pt x="196" y="155"/>
                  </a:lnTo>
                  <a:lnTo>
                    <a:pt x="195" y="155"/>
                  </a:lnTo>
                  <a:lnTo>
                    <a:pt x="194" y="155"/>
                  </a:lnTo>
                  <a:lnTo>
                    <a:pt x="193" y="154"/>
                  </a:lnTo>
                  <a:lnTo>
                    <a:pt x="191" y="154"/>
                  </a:lnTo>
                  <a:lnTo>
                    <a:pt x="190" y="154"/>
                  </a:lnTo>
                  <a:lnTo>
                    <a:pt x="189" y="154"/>
                  </a:lnTo>
                  <a:lnTo>
                    <a:pt x="187" y="153"/>
                  </a:lnTo>
                  <a:lnTo>
                    <a:pt x="186" y="153"/>
                  </a:lnTo>
                  <a:lnTo>
                    <a:pt x="184" y="153"/>
                  </a:lnTo>
                  <a:lnTo>
                    <a:pt x="184" y="153"/>
                  </a:lnTo>
                  <a:lnTo>
                    <a:pt x="183" y="153"/>
                  </a:lnTo>
                  <a:lnTo>
                    <a:pt x="182" y="153"/>
                  </a:lnTo>
                  <a:lnTo>
                    <a:pt x="181" y="153"/>
                  </a:lnTo>
                  <a:lnTo>
                    <a:pt x="180" y="152"/>
                  </a:lnTo>
                  <a:lnTo>
                    <a:pt x="180" y="151"/>
                  </a:lnTo>
                  <a:lnTo>
                    <a:pt x="180" y="150"/>
                  </a:lnTo>
                  <a:lnTo>
                    <a:pt x="179" y="150"/>
                  </a:lnTo>
                  <a:lnTo>
                    <a:pt x="179" y="151"/>
                  </a:lnTo>
                  <a:lnTo>
                    <a:pt x="179" y="152"/>
                  </a:lnTo>
                  <a:lnTo>
                    <a:pt x="179" y="153"/>
                  </a:lnTo>
                  <a:lnTo>
                    <a:pt x="178" y="153"/>
                  </a:lnTo>
                  <a:lnTo>
                    <a:pt x="178" y="153"/>
                  </a:lnTo>
                  <a:lnTo>
                    <a:pt x="177" y="152"/>
                  </a:lnTo>
                  <a:lnTo>
                    <a:pt x="176" y="152"/>
                  </a:lnTo>
                  <a:lnTo>
                    <a:pt x="176" y="151"/>
                  </a:lnTo>
                  <a:lnTo>
                    <a:pt x="174" y="151"/>
                  </a:lnTo>
                  <a:lnTo>
                    <a:pt x="173" y="151"/>
                  </a:lnTo>
                  <a:lnTo>
                    <a:pt x="173" y="150"/>
                  </a:lnTo>
                  <a:lnTo>
                    <a:pt x="171" y="150"/>
                  </a:lnTo>
                  <a:lnTo>
                    <a:pt x="170" y="150"/>
                  </a:lnTo>
                  <a:lnTo>
                    <a:pt x="169" y="149"/>
                  </a:lnTo>
                  <a:lnTo>
                    <a:pt x="168" y="148"/>
                  </a:lnTo>
                  <a:lnTo>
                    <a:pt x="168" y="147"/>
                  </a:lnTo>
                  <a:lnTo>
                    <a:pt x="167" y="147"/>
                  </a:lnTo>
                  <a:lnTo>
                    <a:pt x="167" y="147"/>
                  </a:lnTo>
                  <a:lnTo>
                    <a:pt x="166" y="146"/>
                  </a:lnTo>
                  <a:lnTo>
                    <a:pt x="165" y="146"/>
                  </a:lnTo>
                  <a:lnTo>
                    <a:pt x="165" y="145"/>
                  </a:lnTo>
                  <a:lnTo>
                    <a:pt x="164" y="145"/>
                  </a:lnTo>
                  <a:lnTo>
                    <a:pt x="163" y="145"/>
                  </a:lnTo>
                  <a:lnTo>
                    <a:pt x="163" y="145"/>
                  </a:lnTo>
                  <a:lnTo>
                    <a:pt x="163" y="145"/>
                  </a:lnTo>
                  <a:lnTo>
                    <a:pt x="163" y="144"/>
                  </a:lnTo>
                  <a:lnTo>
                    <a:pt x="163" y="144"/>
                  </a:lnTo>
                  <a:lnTo>
                    <a:pt x="162" y="144"/>
                  </a:lnTo>
                  <a:lnTo>
                    <a:pt x="161" y="144"/>
                  </a:lnTo>
                  <a:lnTo>
                    <a:pt x="161" y="143"/>
                  </a:lnTo>
                  <a:lnTo>
                    <a:pt x="161" y="142"/>
                  </a:lnTo>
                  <a:lnTo>
                    <a:pt x="162" y="142"/>
                  </a:lnTo>
                  <a:lnTo>
                    <a:pt x="163" y="142"/>
                  </a:lnTo>
                  <a:lnTo>
                    <a:pt x="163" y="141"/>
                  </a:lnTo>
                  <a:lnTo>
                    <a:pt x="162" y="141"/>
                  </a:lnTo>
                  <a:lnTo>
                    <a:pt x="161" y="140"/>
                  </a:lnTo>
                  <a:lnTo>
                    <a:pt x="160" y="140"/>
                  </a:lnTo>
                  <a:lnTo>
                    <a:pt x="159" y="141"/>
                  </a:lnTo>
                  <a:lnTo>
                    <a:pt x="160" y="141"/>
                  </a:lnTo>
                  <a:lnTo>
                    <a:pt x="160" y="142"/>
                  </a:lnTo>
                  <a:lnTo>
                    <a:pt x="160" y="142"/>
                  </a:lnTo>
                  <a:lnTo>
                    <a:pt x="159" y="142"/>
                  </a:lnTo>
                  <a:lnTo>
                    <a:pt x="158" y="142"/>
                  </a:lnTo>
                  <a:lnTo>
                    <a:pt x="158" y="142"/>
                  </a:lnTo>
                  <a:lnTo>
                    <a:pt x="158" y="140"/>
                  </a:lnTo>
                  <a:lnTo>
                    <a:pt x="157" y="140"/>
                  </a:lnTo>
                  <a:lnTo>
                    <a:pt x="156" y="139"/>
                  </a:lnTo>
                  <a:lnTo>
                    <a:pt x="155" y="138"/>
                  </a:lnTo>
                  <a:lnTo>
                    <a:pt x="155" y="137"/>
                  </a:lnTo>
                  <a:lnTo>
                    <a:pt x="154" y="137"/>
                  </a:lnTo>
                  <a:lnTo>
                    <a:pt x="154" y="137"/>
                  </a:lnTo>
                  <a:lnTo>
                    <a:pt x="152" y="137"/>
                  </a:lnTo>
                  <a:lnTo>
                    <a:pt x="152" y="136"/>
                  </a:lnTo>
                  <a:lnTo>
                    <a:pt x="151" y="136"/>
                  </a:lnTo>
                  <a:lnTo>
                    <a:pt x="150" y="136"/>
                  </a:lnTo>
                  <a:lnTo>
                    <a:pt x="149" y="135"/>
                  </a:lnTo>
                  <a:lnTo>
                    <a:pt x="148" y="134"/>
                  </a:lnTo>
                  <a:lnTo>
                    <a:pt x="147" y="134"/>
                  </a:lnTo>
                  <a:lnTo>
                    <a:pt x="147" y="134"/>
                  </a:lnTo>
                  <a:lnTo>
                    <a:pt x="145" y="134"/>
                  </a:lnTo>
                  <a:lnTo>
                    <a:pt x="144" y="134"/>
                  </a:lnTo>
                  <a:lnTo>
                    <a:pt x="142" y="133"/>
                  </a:lnTo>
                  <a:lnTo>
                    <a:pt x="142" y="133"/>
                  </a:lnTo>
                  <a:lnTo>
                    <a:pt x="141" y="132"/>
                  </a:lnTo>
                  <a:lnTo>
                    <a:pt x="140" y="132"/>
                  </a:lnTo>
                  <a:lnTo>
                    <a:pt x="140" y="132"/>
                  </a:lnTo>
                  <a:lnTo>
                    <a:pt x="139" y="132"/>
                  </a:lnTo>
                  <a:lnTo>
                    <a:pt x="138" y="131"/>
                  </a:lnTo>
                  <a:lnTo>
                    <a:pt x="137" y="131"/>
                  </a:lnTo>
                  <a:lnTo>
                    <a:pt x="137" y="130"/>
                  </a:lnTo>
                  <a:lnTo>
                    <a:pt x="136" y="129"/>
                  </a:lnTo>
                  <a:lnTo>
                    <a:pt x="136" y="129"/>
                  </a:lnTo>
                  <a:lnTo>
                    <a:pt x="135" y="129"/>
                  </a:lnTo>
                  <a:lnTo>
                    <a:pt x="134" y="129"/>
                  </a:lnTo>
                  <a:lnTo>
                    <a:pt x="134" y="128"/>
                  </a:lnTo>
                  <a:lnTo>
                    <a:pt x="134" y="128"/>
                  </a:lnTo>
                  <a:lnTo>
                    <a:pt x="133" y="127"/>
                  </a:lnTo>
                  <a:lnTo>
                    <a:pt x="132" y="127"/>
                  </a:lnTo>
                  <a:lnTo>
                    <a:pt x="132" y="127"/>
                  </a:lnTo>
                  <a:lnTo>
                    <a:pt x="132" y="126"/>
                  </a:lnTo>
                  <a:lnTo>
                    <a:pt x="131" y="127"/>
                  </a:lnTo>
                  <a:lnTo>
                    <a:pt x="130" y="127"/>
                  </a:lnTo>
                  <a:lnTo>
                    <a:pt x="130" y="126"/>
                  </a:lnTo>
                  <a:lnTo>
                    <a:pt x="129" y="125"/>
                  </a:lnTo>
                  <a:lnTo>
                    <a:pt x="129" y="125"/>
                  </a:lnTo>
                  <a:lnTo>
                    <a:pt x="128" y="124"/>
                  </a:lnTo>
                  <a:lnTo>
                    <a:pt x="127" y="124"/>
                  </a:lnTo>
                  <a:lnTo>
                    <a:pt x="128" y="125"/>
                  </a:lnTo>
                  <a:lnTo>
                    <a:pt x="127" y="125"/>
                  </a:lnTo>
                  <a:lnTo>
                    <a:pt x="127" y="124"/>
                  </a:lnTo>
                  <a:lnTo>
                    <a:pt x="126" y="124"/>
                  </a:lnTo>
                  <a:lnTo>
                    <a:pt x="125" y="125"/>
                  </a:lnTo>
                  <a:lnTo>
                    <a:pt x="126" y="125"/>
                  </a:lnTo>
                  <a:lnTo>
                    <a:pt x="127" y="126"/>
                  </a:lnTo>
                  <a:lnTo>
                    <a:pt x="127" y="126"/>
                  </a:lnTo>
                  <a:lnTo>
                    <a:pt x="128" y="127"/>
                  </a:lnTo>
                  <a:lnTo>
                    <a:pt x="129" y="127"/>
                  </a:lnTo>
                  <a:lnTo>
                    <a:pt x="129" y="127"/>
                  </a:lnTo>
                  <a:lnTo>
                    <a:pt x="130" y="127"/>
                  </a:lnTo>
                  <a:lnTo>
                    <a:pt x="131" y="128"/>
                  </a:lnTo>
                  <a:lnTo>
                    <a:pt x="113" y="121"/>
                  </a:lnTo>
                  <a:lnTo>
                    <a:pt x="111" y="121"/>
                  </a:lnTo>
                  <a:lnTo>
                    <a:pt x="111" y="121"/>
                  </a:lnTo>
                  <a:lnTo>
                    <a:pt x="111" y="120"/>
                  </a:lnTo>
                  <a:lnTo>
                    <a:pt x="110" y="119"/>
                  </a:lnTo>
                  <a:lnTo>
                    <a:pt x="108" y="119"/>
                  </a:lnTo>
                  <a:lnTo>
                    <a:pt x="108" y="119"/>
                  </a:lnTo>
                  <a:lnTo>
                    <a:pt x="107" y="119"/>
                  </a:lnTo>
                  <a:lnTo>
                    <a:pt x="106" y="119"/>
                  </a:lnTo>
                  <a:lnTo>
                    <a:pt x="106" y="119"/>
                  </a:lnTo>
                  <a:lnTo>
                    <a:pt x="105" y="118"/>
                  </a:lnTo>
                  <a:lnTo>
                    <a:pt x="104" y="118"/>
                  </a:lnTo>
                  <a:lnTo>
                    <a:pt x="103" y="118"/>
                  </a:lnTo>
                  <a:lnTo>
                    <a:pt x="103" y="118"/>
                  </a:lnTo>
                  <a:lnTo>
                    <a:pt x="102" y="118"/>
                  </a:lnTo>
                  <a:lnTo>
                    <a:pt x="103" y="117"/>
                  </a:lnTo>
                  <a:lnTo>
                    <a:pt x="103" y="117"/>
                  </a:lnTo>
                  <a:lnTo>
                    <a:pt x="103" y="116"/>
                  </a:lnTo>
                  <a:lnTo>
                    <a:pt x="103" y="116"/>
                  </a:lnTo>
                  <a:lnTo>
                    <a:pt x="103" y="115"/>
                  </a:lnTo>
                  <a:lnTo>
                    <a:pt x="102" y="115"/>
                  </a:lnTo>
                  <a:lnTo>
                    <a:pt x="101" y="115"/>
                  </a:lnTo>
                  <a:lnTo>
                    <a:pt x="101" y="116"/>
                  </a:lnTo>
                  <a:lnTo>
                    <a:pt x="101" y="116"/>
                  </a:lnTo>
                  <a:lnTo>
                    <a:pt x="101" y="116"/>
                  </a:lnTo>
                  <a:lnTo>
                    <a:pt x="100" y="116"/>
                  </a:lnTo>
                  <a:lnTo>
                    <a:pt x="99" y="116"/>
                  </a:lnTo>
                  <a:lnTo>
                    <a:pt x="98" y="116"/>
                  </a:lnTo>
                  <a:lnTo>
                    <a:pt x="98" y="116"/>
                  </a:lnTo>
                  <a:lnTo>
                    <a:pt x="98" y="115"/>
                  </a:lnTo>
                  <a:lnTo>
                    <a:pt x="97" y="114"/>
                  </a:lnTo>
                  <a:lnTo>
                    <a:pt x="97" y="114"/>
                  </a:lnTo>
                  <a:lnTo>
                    <a:pt x="96" y="114"/>
                  </a:lnTo>
                  <a:lnTo>
                    <a:pt x="95" y="113"/>
                  </a:lnTo>
                  <a:lnTo>
                    <a:pt x="95" y="114"/>
                  </a:lnTo>
                  <a:lnTo>
                    <a:pt x="96" y="114"/>
                  </a:lnTo>
                  <a:lnTo>
                    <a:pt x="96" y="115"/>
                  </a:lnTo>
                  <a:lnTo>
                    <a:pt x="95" y="115"/>
                  </a:lnTo>
                  <a:lnTo>
                    <a:pt x="94" y="114"/>
                  </a:lnTo>
                  <a:lnTo>
                    <a:pt x="93" y="114"/>
                  </a:lnTo>
                  <a:lnTo>
                    <a:pt x="93" y="114"/>
                  </a:lnTo>
                  <a:lnTo>
                    <a:pt x="92" y="114"/>
                  </a:lnTo>
                  <a:lnTo>
                    <a:pt x="91" y="114"/>
                  </a:lnTo>
                  <a:lnTo>
                    <a:pt x="90" y="113"/>
                  </a:lnTo>
                  <a:lnTo>
                    <a:pt x="90" y="113"/>
                  </a:lnTo>
                  <a:lnTo>
                    <a:pt x="90" y="113"/>
                  </a:lnTo>
                  <a:lnTo>
                    <a:pt x="91" y="113"/>
                  </a:lnTo>
                  <a:lnTo>
                    <a:pt x="90" y="112"/>
                  </a:lnTo>
                  <a:lnTo>
                    <a:pt x="90" y="112"/>
                  </a:lnTo>
                  <a:lnTo>
                    <a:pt x="89" y="112"/>
                  </a:lnTo>
                  <a:lnTo>
                    <a:pt x="90" y="111"/>
                  </a:lnTo>
                  <a:lnTo>
                    <a:pt x="90" y="111"/>
                  </a:lnTo>
                  <a:lnTo>
                    <a:pt x="90" y="110"/>
                  </a:lnTo>
                  <a:lnTo>
                    <a:pt x="90" y="110"/>
                  </a:lnTo>
                  <a:lnTo>
                    <a:pt x="89" y="111"/>
                  </a:lnTo>
                  <a:lnTo>
                    <a:pt x="89" y="111"/>
                  </a:lnTo>
                  <a:lnTo>
                    <a:pt x="88" y="111"/>
                  </a:lnTo>
                  <a:lnTo>
                    <a:pt x="88" y="112"/>
                  </a:lnTo>
                  <a:lnTo>
                    <a:pt x="88" y="111"/>
                  </a:lnTo>
                  <a:lnTo>
                    <a:pt x="86" y="111"/>
                  </a:lnTo>
                  <a:lnTo>
                    <a:pt x="85" y="111"/>
                  </a:lnTo>
                  <a:lnTo>
                    <a:pt x="85" y="111"/>
                  </a:lnTo>
                  <a:lnTo>
                    <a:pt x="84" y="111"/>
                  </a:lnTo>
                  <a:lnTo>
                    <a:pt x="83" y="110"/>
                  </a:lnTo>
                  <a:lnTo>
                    <a:pt x="83" y="110"/>
                  </a:lnTo>
                  <a:lnTo>
                    <a:pt x="82" y="109"/>
                  </a:lnTo>
                  <a:lnTo>
                    <a:pt x="81" y="109"/>
                  </a:lnTo>
                  <a:lnTo>
                    <a:pt x="80" y="108"/>
                  </a:lnTo>
                  <a:lnTo>
                    <a:pt x="80" y="108"/>
                  </a:lnTo>
                  <a:lnTo>
                    <a:pt x="79" y="108"/>
                  </a:lnTo>
                  <a:lnTo>
                    <a:pt x="77" y="108"/>
                  </a:lnTo>
                  <a:lnTo>
                    <a:pt x="78" y="108"/>
                  </a:lnTo>
                  <a:lnTo>
                    <a:pt x="79" y="108"/>
                  </a:lnTo>
                  <a:lnTo>
                    <a:pt x="78" y="107"/>
                  </a:lnTo>
                  <a:lnTo>
                    <a:pt x="78" y="106"/>
                  </a:lnTo>
                  <a:lnTo>
                    <a:pt x="78" y="106"/>
                  </a:lnTo>
                  <a:lnTo>
                    <a:pt x="77" y="105"/>
                  </a:lnTo>
                  <a:lnTo>
                    <a:pt x="77" y="104"/>
                  </a:lnTo>
                  <a:lnTo>
                    <a:pt x="76" y="103"/>
                  </a:lnTo>
                  <a:lnTo>
                    <a:pt x="75" y="103"/>
                  </a:lnTo>
                  <a:lnTo>
                    <a:pt x="75" y="102"/>
                  </a:lnTo>
                  <a:lnTo>
                    <a:pt x="75" y="101"/>
                  </a:lnTo>
                  <a:lnTo>
                    <a:pt x="75" y="101"/>
                  </a:lnTo>
                  <a:lnTo>
                    <a:pt x="74" y="101"/>
                  </a:lnTo>
                  <a:lnTo>
                    <a:pt x="73" y="101"/>
                  </a:lnTo>
                  <a:lnTo>
                    <a:pt x="72" y="101"/>
                  </a:lnTo>
                  <a:lnTo>
                    <a:pt x="72" y="100"/>
                  </a:lnTo>
                  <a:lnTo>
                    <a:pt x="70" y="100"/>
                  </a:lnTo>
                  <a:lnTo>
                    <a:pt x="70" y="99"/>
                  </a:lnTo>
                  <a:lnTo>
                    <a:pt x="70" y="98"/>
                  </a:lnTo>
                  <a:lnTo>
                    <a:pt x="70" y="98"/>
                  </a:lnTo>
                  <a:lnTo>
                    <a:pt x="69" y="98"/>
                  </a:lnTo>
                  <a:lnTo>
                    <a:pt x="68" y="97"/>
                  </a:lnTo>
                  <a:lnTo>
                    <a:pt x="67" y="96"/>
                  </a:lnTo>
                  <a:lnTo>
                    <a:pt x="67" y="96"/>
                  </a:lnTo>
                  <a:lnTo>
                    <a:pt x="66" y="95"/>
                  </a:lnTo>
                  <a:lnTo>
                    <a:pt x="65" y="95"/>
                  </a:lnTo>
                  <a:lnTo>
                    <a:pt x="64" y="95"/>
                  </a:lnTo>
                  <a:lnTo>
                    <a:pt x="64" y="95"/>
                  </a:lnTo>
                  <a:lnTo>
                    <a:pt x="63" y="95"/>
                  </a:lnTo>
                  <a:lnTo>
                    <a:pt x="62" y="94"/>
                  </a:lnTo>
                  <a:lnTo>
                    <a:pt x="63" y="94"/>
                  </a:lnTo>
                  <a:lnTo>
                    <a:pt x="64" y="93"/>
                  </a:lnTo>
                  <a:lnTo>
                    <a:pt x="63" y="93"/>
                  </a:lnTo>
                  <a:lnTo>
                    <a:pt x="62" y="93"/>
                  </a:lnTo>
                  <a:lnTo>
                    <a:pt x="62" y="93"/>
                  </a:lnTo>
                  <a:lnTo>
                    <a:pt x="61" y="92"/>
                  </a:lnTo>
                  <a:lnTo>
                    <a:pt x="61" y="93"/>
                  </a:lnTo>
                  <a:lnTo>
                    <a:pt x="61" y="93"/>
                  </a:lnTo>
                  <a:lnTo>
                    <a:pt x="60" y="93"/>
                  </a:lnTo>
                  <a:lnTo>
                    <a:pt x="59" y="93"/>
                  </a:lnTo>
                  <a:lnTo>
                    <a:pt x="59" y="93"/>
                  </a:lnTo>
                  <a:lnTo>
                    <a:pt x="58" y="92"/>
                  </a:lnTo>
                  <a:lnTo>
                    <a:pt x="57" y="92"/>
                  </a:lnTo>
                  <a:lnTo>
                    <a:pt x="56" y="91"/>
                  </a:lnTo>
                  <a:lnTo>
                    <a:pt x="55" y="90"/>
                  </a:lnTo>
                  <a:lnTo>
                    <a:pt x="54" y="90"/>
                  </a:lnTo>
                  <a:lnTo>
                    <a:pt x="54" y="90"/>
                  </a:lnTo>
                  <a:lnTo>
                    <a:pt x="53" y="90"/>
                  </a:lnTo>
                  <a:lnTo>
                    <a:pt x="51" y="90"/>
                  </a:lnTo>
                  <a:lnTo>
                    <a:pt x="51" y="89"/>
                  </a:lnTo>
                  <a:lnTo>
                    <a:pt x="51" y="89"/>
                  </a:lnTo>
                  <a:lnTo>
                    <a:pt x="53" y="89"/>
                  </a:lnTo>
                  <a:lnTo>
                    <a:pt x="54" y="90"/>
                  </a:lnTo>
                  <a:lnTo>
                    <a:pt x="54" y="90"/>
                  </a:lnTo>
                  <a:lnTo>
                    <a:pt x="54" y="89"/>
                  </a:lnTo>
                  <a:lnTo>
                    <a:pt x="54" y="89"/>
                  </a:lnTo>
                  <a:lnTo>
                    <a:pt x="54" y="88"/>
                  </a:lnTo>
                  <a:lnTo>
                    <a:pt x="52" y="88"/>
                  </a:lnTo>
                  <a:lnTo>
                    <a:pt x="52" y="88"/>
                  </a:lnTo>
                  <a:lnTo>
                    <a:pt x="51" y="88"/>
                  </a:lnTo>
                  <a:lnTo>
                    <a:pt x="51" y="87"/>
                  </a:lnTo>
                  <a:lnTo>
                    <a:pt x="51" y="86"/>
                  </a:lnTo>
                  <a:lnTo>
                    <a:pt x="51" y="85"/>
                  </a:lnTo>
                  <a:lnTo>
                    <a:pt x="50" y="85"/>
                  </a:lnTo>
                  <a:lnTo>
                    <a:pt x="49" y="84"/>
                  </a:lnTo>
                  <a:lnTo>
                    <a:pt x="49" y="84"/>
                  </a:lnTo>
                  <a:lnTo>
                    <a:pt x="49" y="83"/>
                  </a:lnTo>
                  <a:lnTo>
                    <a:pt x="48" y="82"/>
                  </a:lnTo>
                  <a:lnTo>
                    <a:pt x="47" y="82"/>
                  </a:lnTo>
                  <a:lnTo>
                    <a:pt x="46" y="82"/>
                  </a:lnTo>
                  <a:lnTo>
                    <a:pt x="45" y="82"/>
                  </a:lnTo>
                  <a:lnTo>
                    <a:pt x="45" y="83"/>
                  </a:lnTo>
                  <a:lnTo>
                    <a:pt x="44" y="82"/>
                  </a:lnTo>
                  <a:lnTo>
                    <a:pt x="44" y="82"/>
                  </a:lnTo>
                  <a:lnTo>
                    <a:pt x="44" y="82"/>
                  </a:lnTo>
                  <a:lnTo>
                    <a:pt x="43" y="82"/>
                  </a:lnTo>
                  <a:lnTo>
                    <a:pt x="42" y="81"/>
                  </a:lnTo>
                  <a:lnTo>
                    <a:pt x="41" y="81"/>
                  </a:lnTo>
                  <a:lnTo>
                    <a:pt x="41" y="80"/>
                  </a:lnTo>
                  <a:lnTo>
                    <a:pt x="41" y="80"/>
                  </a:lnTo>
                  <a:lnTo>
                    <a:pt x="40" y="80"/>
                  </a:lnTo>
                  <a:lnTo>
                    <a:pt x="39" y="79"/>
                  </a:lnTo>
                  <a:lnTo>
                    <a:pt x="38" y="79"/>
                  </a:lnTo>
                  <a:lnTo>
                    <a:pt x="38" y="78"/>
                  </a:lnTo>
                  <a:lnTo>
                    <a:pt x="38" y="77"/>
                  </a:lnTo>
                  <a:lnTo>
                    <a:pt x="38" y="77"/>
                  </a:lnTo>
                  <a:lnTo>
                    <a:pt x="37" y="76"/>
                  </a:lnTo>
                  <a:lnTo>
                    <a:pt x="37" y="75"/>
                  </a:lnTo>
                  <a:lnTo>
                    <a:pt x="36" y="75"/>
                  </a:lnTo>
                  <a:lnTo>
                    <a:pt x="36" y="74"/>
                  </a:lnTo>
                  <a:lnTo>
                    <a:pt x="35" y="73"/>
                  </a:lnTo>
                  <a:lnTo>
                    <a:pt x="35" y="72"/>
                  </a:lnTo>
                  <a:lnTo>
                    <a:pt x="34" y="72"/>
                  </a:lnTo>
                  <a:lnTo>
                    <a:pt x="33" y="72"/>
                  </a:lnTo>
                  <a:lnTo>
                    <a:pt x="33" y="71"/>
                  </a:lnTo>
                  <a:lnTo>
                    <a:pt x="33" y="70"/>
                  </a:lnTo>
                  <a:lnTo>
                    <a:pt x="32" y="70"/>
                  </a:lnTo>
                  <a:lnTo>
                    <a:pt x="31" y="70"/>
                  </a:lnTo>
                  <a:lnTo>
                    <a:pt x="31" y="69"/>
                  </a:lnTo>
                  <a:lnTo>
                    <a:pt x="31" y="69"/>
                  </a:lnTo>
                  <a:lnTo>
                    <a:pt x="31" y="69"/>
                  </a:lnTo>
                  <a:lnTo>
                    <a:pt x="31" y="68"/>
                  </a:lnTo>
                  <a:lnTo>
                    <a:pt x="30" y="67"/>
                  </a:lnTo>
                  <a:lnTo>
                    <a:pt x="29" y="67"/>
                  </a:lnTo>
                  <a:lnTo>
                    <a:pt x="29" y="67"/>
                  </a:lnTo>
                  <a:lnTo>
                    <a:pt x="29" y="66"/>
                  </a:lnTo>
                  <a:lnTo>
                    <a:pt x="29" y="65"/>
                  </a:lnTo>
                  <a:lnTo>
                    <a:pt x="28" y="64"/>
                  </a:lnTo>
                  <a:lnTo>
                    <a:pt x="28" y="64"/>
                  </a:lnTo>
                  <a:lnTo>
                    <a:pt x="27" y="64"/>
                  </a:lnTo>
                  <a:lnTo>
                    <a:pt x="27" y="63"/>
                  </a:lnTo>
                  <a:lnTo>
                    <a:pt x="26" y="63"/>
                  </a:lnTo>
                  <a:lnTo>
                    <a:pt x="26" y="62"/>
                  </a:lnTo>
                  <a:lnTo>
                    <a:pt x="25" y="62"/>
                  </a:lnTo>
                  <a:lnTo>
                    <a:pt x="24" y="62"/>
                  </a:lnTo>
                  <a:lnTo>
                    <a:pt x="23" y="62"/>
                  </a:lnTo>
                  <a:lnTo>
                    <a:pt x="23" y="62"/>
                  </a:lnTo>
                  <a:lnTo>
                    <a:pt x="22" y="61"/>
                  </a:lnTo>
                  <a:lnTo>
                    <a:pt x="22" y="60"/>
                  </a:lnTo>
                  <a:lnTo>
                    <a:pt x="20" y="60"/>
                  </a:lnTo>
                  <a:lnTo>
                    <a:pt x="20" y="59"/>
                  </a:lnTo>
                  <a:lnTo>
                    <a:pt x="19" y="59"/>
                  </a:lnTo>
                  <a:lnTo>
                    <a:pt x="19" y="59"/>
                  </a:lnTo>
                  <a:lnTo>
                    <a:pt x="18" y="59"/>
                  </a:lnTo>
                  <a:lnTo>
                    <a:pt x="18" y="58"/>
                  </a:lnTo>
                  <a:lnTo>
                    <a:pt x="18" y="58"/>
                  </a:lnTo>
                  <a:lnTo>
                    <a:pt x="17" y="58"/>
                  </a:lnTo>
                  <a:lnTo>
                    <a:pt x="16" y="57"/>
                  </a:lnTo>
                  <a:lnTo>
                    <a:pt x="15" y="57"/>
                  </a:lnTo>
                  <a:lnTo>
                    <a:pt x="15" y="57"/>
                  </a:lnTo>
                  <a:lnTo>
                    <a:pt x="14" y="57"/>
                  </a:lnTo>
                  <a:lnTo>
                    <a:pt x="13" y="57"/>
                  </a:lnTo>
                  <a:lnTo>
                    <a:pt x="13" y="57"/>
                  </a:lnTo>
                  <a:lnTo>
                    <a:pt x="12" y="57"/>
                  </a:lnTo>
                  <a:lnTo>
                    <a:pt x="11" y="57"/>
                  </a:lnTo>
                  <a:lnTo>
                    <a:pt x="10" y="56"/>
                  </a:lnTo>
                  <a:lnTo>
                    <a:pt x="10" y="56"/>
                  </a:lnTo>
                  <a:lnTo>
                    <a:pt x="9" y="56"/>
                  </a:lnTo>
                  <a:lnTo>
                    <a:pt x="8" y="56"/>
                  </a:lnTo>
                  <a:lnTo>
                    <a:pt x="7" y="56"/>
                  </a:lnTo>
                  <a:lnTo>
                    <a:pt x="7" y="56"/>
                  </a:lnTo>
                  <a:lnTo>
                    <a:pt x="6" y="57"/>
                  </a:lnTo>
                  <a:lnTo>
                    <a:pt x="5" y="57"/>
                  </a:lnTo>
                  <a:lnTo>
                    <a:pt x="5" y="58"/>
                  </a:lnTo>
                  <a:lnTo>
                    <a:pt x="5" y="59"/>
                  </a:lnTo>
                  <a:lnTo>
                    <a:pt x="4" y="59"/>
                  </a:lnTo>
                  <a:lnTo>
                    <a:pt x="3" y="59"/>
                  </a:lnTo>
                  <a:lnTo>
                    <a:pt x="2" y="59"/>
                  </a:lnTo>
                  <a:lnTo>
                    <a:pt x="2" y="60"/>
                  </a:lnTo>
                  <a:lnTo>
                    <a:pt x="2" y="60"/>
                  </a:lnTo>
                  <a:lnTo>
                    <a:pt x="1" y="60"/>
                  </a:lnTo>
                  <a:lnTo>
                    <a:pt x="1" y="59"/>
                  </a:lnTo>
                  <a:lnTo>
                    <a:pt x="0" y="59"/>
                  </a:lnTo>
                  <a:lnTo>
                    <a:pt x="0" y="58"/>
                  </a:lnTo>
                  <a:lnTo>
                    <a:pt x="0" y="57"/>
                  </a:lnTo>
                  <a:lnTo>
                    <a:pt x="0" y="56"/>
                  </a:lnTo>
                  <a:lnTo>
                    <a:pt x="0" y="56"/>
                  </a:lnTo>
                  <a:lnTo>
                    <a:pt x="0" y="55"/>
                  </a:lnTo>
                  <a:lnTo>
                    <a:pt x="0" y="54"/>
                  </a:lnTo>
                  <a:lnTo>
                    <a:pt x="0" y="54"/>
                  </a:lnTo>
                  <a:lnTo>
                    <a:pt x="0" y="54"/>
                  </a:lnTo>
                  <a:lnTo>
                    <a:pt x="1" y="52"/>
                  </a:lnTo>
                  <a:lnTo>
                    <a:pt x="1" y="51"/>
                  </a:lnTo>
                  <a:lnTo>
                    <a:pt x="2" y="50"/>
                  </a:lnTo>
                  <a:lnTo>
                    <a:pt x="2" y="49"/>
                  </a:lnTo>
                  <a:lnTo>
                    <a:pt x="2" y="48"/>
                  </a:lnTo>
                  <a:lnTo>
                    <a:pt x="2" y="47"/>
                  </a:lnTo>
                  <a:lnTo>
                    <a:pt x="2" y="46"/>
                  </a:lnTo>
                  <a:lnTo>
                    <a:pt x="2" y="46"/>
                  </a:lnTo>
                  <a:lnTo>
                    <a:pt x="2" y="45"/>
                  </a:lnTo>
                  <a:lnTo>
                    <a:pt x="3" y="43"/>
                  </a:lnTo>
                  <a:lnTo>
                    <a:pt x="4" y="43"/>
                  </a:lnTo>
                  <a:lnTo>
                    <a:pt x="4" y="43"/>
                  </a:lnTo>
                  <a:lnTo>
                    <a:pt x="5" y="42"/>
                  </a:lnTo>
                  <a:lnTo>
                    <a:pt x="5" y="42"/>
                  </a:lnTo>
                  <a:lnTo>
                    <a:pt x="6" y="42"/>
                  </a:lnTo>
                  <a:lnTo>
                    <a:pt x="7" y="42"/>
                  </a:lnTo>
                  <a:lnTo>
                    <a:pt x="7" y="42"/>
                  </a:lnTo>
                  <a:lnTo>
                    <a:pt x="8" y="42"/>
                  </a:lnTo>
                  <a:lnTo>
                    <a:pt x="9" y="42"/>
                  </a:lnTo>
                  <a:lnTo>
                    <a:pt x="10" y="42"/>
                  </a:lnTo>
                  <a:lnTo>
                    <a:pt x="10" y="42"/>
                  </a:lnTo>
                  <a:lnTo>
                    <a:pt x="11" y="42"/>
                  </a:lnTo>
                  <a:lnTo>
                    <a:pt x="11" y="41"/>
                  </a:lnTo>
                  <a:lnTo>
                    <a:pt x="12" y="41"/>
                  </a:lnTo>
                  <a:lnTo>
                    <a:pt x="13" y="41"/>
                  </a:lnTo>
                  <a:lnTo>
                    <a:pt x="13" y="41"/>
                  </a:lnTo>
                  <a:lnTo>
                    <a:pt x="14" y="41"/>
                  </a:lnTo>
                  <a:lnTo>
                    <a:pt x="15" y="41"/>
                  </a:lnTo>
                  <a:lnTo>
                    <a:pt x="15" y="41"/>
                  </a:lnTo>
                  <a:lnTo>
                    <a:pt x="15" y="41"/>
                  </a:lnTo>
                  <a:lnTo>
                    <a:pt x="16" y="40"/>
                  </a:lnTo>
                  <a:lnTo>
                    <a:pt x="17" y="40"/>
                  </a:lnTo>
                  <a:lnTo>
                    <a:pt x="18" y="40"/>
                  </a:lnTo>
                  <a:lnTo>
                    <a:pt x="18" y="40"/>
                  </a:lnTo>
                  <a:lnTo>
                    <a:pt x="19" y="40"/>
                  </a:lnTo>
                  <a:lnTo>
                    <a:pt x="20" y="39"/>
                  </a:lnTo>
                  <a:lnTo>
                    <a:pt x="20" y="39"/>
                  </a:lnTo>
                  <a:lnTo>
                    <a:pt x="20" y="38"/>
                  </a:lnTo>
                  <a:lnTo>
                    <a:pt x="21" y="38"/>
                  </a:lnTo>
                  <a:lnTo>
                    <a:pt x="21" y="38"/>
                  </a:lnTo>
                  <a:lnTo>
                    <a:pt x="21" y="37"/>
                  </a:lnTo>
                  <a:lnTo>
                    <a:pt x="22" y="37"/>
                  </a:lnTo>
                  <a:lnTo>
                    <a:pt x="23" y="37"/>
                  </a:lnTo>
                  <a:lnTo>
                    <a:pt x="23" y="38"/>
                  </a:lnTo>
                  <a:lnTo>
                    <a:pt x="24" y="38"/>
                  </a:lnTo>
                  <a:lnTo>
                    <a:pt x="23" y="37"/>
                  </a:lnTo>
                  <a:lnTo>
                    <a:pt x="24" y="37"/>
                  </a:lnTo>
                  <a:lnTo>
                    <a:pt x="24" y="36"/>
                  </a:lnTo>
                  <a:lnTo>
                    <a:pt x="24" y="36"/>
                  </a:lnTo>
                  <a:lnTo>
                    <a:pt x="24" y="35"/>
                  </a:lnTo>
                  <a:lnTo>
                    <a:pt x="24" y="34"/>
                  </a:lnTo>
                  <a:lnTo>
                    <a:pt x="24" y="33"/>
                  </a:lnTo>
                  <a:lnTo>
                    <a:pt x="24" y="33"/>
                  </a:lnTo>
                  <a:lnTo>
                    <a:pt x="24" y="32"/>
                  </a:lnTo>
                  <a:lnTo>
                    <a:pt x="24" y="31"/>
                  </a:lnTo>
                  <a:lnTo>
                    <a:pt x="23" y="31"/>
                  </a:lnTo>
                  <a:lnTo>
                    <a:pt x="23" y="30"/>
                  </a:lnTo>
                  <a:lnTo>
                    <a:pt x="23" y="29"/>
                  </a:lnTo>
                  <a:lnTo>
                    <a:pt x="23" y="28"/>
                  </a:lnTo>
                  <a:lnTo>
                    <a:pt x="23" y="28"/>
                  </a:lnTo>
                  <a:lnTo>
                    <a:pt x="24" y="28"/>
                  </a:lnTo>
                  <a:lnTo>
                    <a:pt x="24" y="27"/>
                  </a:lnTo>
                  <a:lnTo>
                    <a:pt x="24" y="26"/>
                  </a:lnTo>
                  <a:lnTo>
                    <a:pt x="24" y="25"/>
                  </a:lnTo>
                  <a:lnTo>
                    <a:pt x="24" y="25"/>
                  </a:lnTo>
                  <a:lnTo>
                    <a:pt x="24" y="24"/>
                  </a:lnTo>
                  <a:lnTo>
                    <a:pt x="23" y="24"/>
                  </a:lnTo>
                  <a:lnTo>
                    <a:pt x="23" y="23"/>
                  </a:lnTo>
                  <a:lnTo>
                    <a:pt x="23" y="23"/>
                  </a:lnTo>
                  <a:lnTo>
                    <a:pt x="23" y="23"/>
                  </a:lnTo>
                  <a:lnTo>
                    <a:pt x="23" y="22"/>
                  </a:lnTo>
                  <a:lnTo>
                    <a:pt x="23" y="22"/>
                  </a:lnTo>
                  <a:lnTo>
                    <a:pt x="23" y="21"/>
                  </a:lnTo>
                  <a:lnTo>
                    <a:pt x="24" y="20"/>
                  </a:lnTo>
                  <a:lnTo>
                    <a:pt x="24" y="20"/>
                  </a:lnTo>
                  <a:lnTo>
                    <a:pt x="25" y="20"/>
                  </a:lnTo>
                  <a:lnTo>
                    <a:pt x="25" y="19"/>
                  </a:lnTo>
                  <a:lnTo>
                    <a:pt x="25" y="18"/>
                  </a:lnTo>
                  <a:lnTo>
                    <a:pt x="26" y="18"/>
                  </a:lnTo>
                  <a:lnTo>
                    <a:pt x="26" y="18"/>
                  </a:lnTo>
                  <a:lnTo>
                    <a:pt x="26" y="17"/>
                  </a:lnTo>
                  <a:lnTo>
                    <a:pt x="27" y="17"/>
                  </a:lnTo>
                  <a:lnTo>
                    <a:pt x="28" y="16"/>
                  </a:lnTo>
                  <a:lnTo>
                    <a:pt x="29" y="16"/>
                  </a:lnTo>
                  <a:lnTo>
                    <a:pt x="30" y="15"/>
                  </a:lnTo>
                  <a:lnTo>
                    <a:pt x="31" y="15"/>
                  </a:lnTo>
                  <a:lnTo>
                    <a:pt x="32" y="15"/>
                  </a:lnTo>
                  <a:lnTo>
                    <a:pt x="33" y="15"/>
                  </a:lnTo>
                  <a:lnTo>
                    <a:pt x="34" y="15"/>
                  </a:lnTo>
                  <a:lnTo>
                    <a:pt x="35" y="15"/>
                  </a:lnTo>
                  <a:lnTo>
                    <a:pt x="36" y="15"/>
                  </a:lnTo>
                  <a:lnTo>
                    <a:pt x="36" y="16"/>
                  </a:lnTo>
                  <a:lnTo>
                    <a:pt x="36" y="17"/>
                  </a:lnTo>
                  <a:lnTo>
                    <a:pt x="36" y="18"/>
                  </a:lnTo>
                  <a:lnTo>
                    <a:pt x="37" y="16"/>
                  </a:lnTo>
                  <a:lnTo>
                    <a:pt x="38" y="16"/>
                  </a:lnTo>
                  <a:lnTo>
                    <a:pt x="39" y="16"/>
                  </a:lnTo>
                  <a:lnTo>
                    <a:pt x="40" y="15"/>
                  </a:lnTo>
                  <a:lnTo>
                    <a:pt x="41" y="16"/>
                  </a:lnTo>
                  <a:lnTo>
                    <a:pt x="41" y="15"/>
                  </a:lnTo>
                  <a:lnTo>
                    <a:pt x="42" y="15"/>
                  </a:lnTo>
                  <a:lnTo>
                    <a:pt x="43" y="16"/>
                  </a:lnTo>
                  <a:lnTo>
                    <a:pt x="44" y="17"/>
                  </a:lnTo>
                  <a:lnTo>
                    <a:pt x="44" y="18"/>
                  </a:lnTo>
                  <a:lnTo>
                    <a:pt x="45" y="18"/>
                  </a:lnTo>
                  <a:lnTo>
                    <a:pt x="45" y="19"/>
                  </a:lnTo>
                  <a:lnTo>
                    <a:pt x="45" y="20"/>
                  </a:lnTo>
                  <a:lnTo>
                    <a:pt x="45" y="20"/>
                  </a:lnTo>
                  <a:lnTo>
                    <a:pt x="46" y="20"/>
                  </a:lnTo>
                  <a:lnTo>
                    <a:pt x="46" y="21"/>
                  </a:lnTo>
                  <a:lnTo>
                    <a:pt x="46" y="22"/>
                  </a:lnTo>
                  <a:lnTo>
                    <a:pt x="47" y="22"/>
                  </a:lnTo>
                  <a:lnTo>
                    <a:pt x="48" y="23"/>
                  </a:lnTo>
                  <a:lnTo>
                    <a:pt x="49" y="23"/>
                  </a:lnTo>
                  <a:lnTo>
                    <a:pt x="49" y="23"/>
                  </a:lnTo>
                  <a:lnTo>
                    <a:pt x="49" y="23"/>
                  </a:lnTo>
                  <a:lnTo>
                    <a:pt x="51" y="24"/>
                  </a:lnTo>
                  <a:lnTo>
                    <a:pt x="52" y="24"/>
                  </a:lnTo>
                  <a:lnTo>
                    <a:pt x="53" y="24"/>
                  </a:lnTo>
                  <a:lnTo>
                    <a:pt x="54" y="24"/>
                  </a:lnTo>
                  <a:lnTo>
                    <a:pt x="54" y="23"/>
                  </a:lnTo>
                  <a:lnTo>
                    <a:pt x="56" y="24"/>
                  </a:lnTo>
                  <a:lnTo>
                    <a:pt x="57" y="23"/>
                  </a:lnTo>
                  <a:lnTo>
                    <a:pt x="57" y="23"/>
                  </a:lnTo>
                  <a:lnTo>
                    <a:pt x="58" y="23"/>
                  </a:lnTo>
                  <a:lnTo>
                    <a:pt x="59" y="23"/>
                  </a:lnTo>
                  <a:lnTo>
                    <a:pt x="59" y="23"/>
                  </a:lnTo>
                  <a:lnTo>
                    <a:pt x="60" y="23"/>
                  </a:lnTo>
                  <a:lnTo>
                    <a:pt x="61" y="23"/>
                  </a:lnTo>
                  <a:lnTo>
                    <a:pt x="62" y="22"/>
                  </a:lnTo>
                  <a:lnTo>
                    <a:pt x="63" y="22"/>
                  </a:lnTo>
                  <a:lnTo>
                    <a:pt x="64" y="22"/>
                  </a:lnTo>
                  <a:lnTo>
                    <a:pt x="65" y="22"/>
                  </a:lnTo>
                  <a:lnTo>
                    <a:pt x="66" y="22"/>
                  </a:lnTo>
                  <a:lnTo>
                    <a:pt x="67" y="21"/>
                  </a:lnTo>
                  <a:lnTo>
                    <a:pt x="68" y="22"/>
                  </a:lnTo>
                  <a:lnTo>
                    <a:pt x="70" y="22"/>
                  </a:lnTo>
                  <a:lnTo>
                    <a:pt x="70" y="22"/>
                  </a:lnTo>
                  <a:lnTo>
                    <a:pt x="71" y="22"/>
                  </a:lnTo>
                  <a:lnTo>
                    <a:pt x="72" y="22"/>
                  </a:lnTo>
                  <a:lnTo>
                    <a:pt x="74" y="23"/>
                  </a:lnTo>
                  <a:lnTo>
                    <a:pt x="75" y="23"/>
                  </a:lnTo>
                  <a:lnTo>
                    <a:pt x="75" y="23"/>
                  </a:lnTo>
                  <a:lnTo>
                    <a:pt x="76" y="23"/>
                  </a:lnTo>
                  <a:lnTo>
                    <a:pt x="77" y="23"/>
                  </a:lnTo>
                  <a:lnTo>
                    <a:pt x="78" y="23"/>
                  </a:lnTo>
                  <a:lnTo>
                    <a:pt x="80" y="24"/>
                  </a:lnTo>
                  <a:lnTo>
                    <a:pt x="80" y="24"/>
                  </a:lnTo>
                  <a:lnTo>
                    <a:pt x="82" y="24"/>
                  </a:lnTo>
                  <a:lnTo>
                    <a:pt x="83" y="23"/>
                  </a:lnTo>
                  <a:lnTo>
                    <a:pt x="83" y="23"/>
                  </a:lnTo>
                  <a:lnTo>
                    <a:pt x="84" y="23"/>
                  </a:lnTo>
                  <a:lnTo>
                    <a:pt x="85" y="23"/>
                  </a:lnTo>
                  <a:lnTo>
                    <a:pt x="85" y="24"/>
                  </a:lnTo>
                  <a:lnTo>
                    <a:pt x="86" y="25"/>
                  </a:lnTo>
                  <a:lnTo>
                    <a:pt x="86" y="25"/>
                  </a:lnTo>
                  <a:lnTo>
                    <a:pt x="88" y="25"/>
                  </a:lnTo>
                  <a:lnTo>
                    <a:pt x="88" y="26"/>
                  </a:lnTo>
                  <a:lnTo>
                    <a:pt x="88" y="26"/>
                  </a:lnTo>
                  <a:lnTo>
                    <a:pt x="88" y="27"/>
                  </a:lnTo>
                  <a:lnTo>
                    <a:pt x="88" y="28"/>
                  </a:lnTo>
                  <a:lnTo>
                    <a:pt x="89" y="29"/>
                  </a:lnTo>
                  <a:lnTo>
                    <a:pt x="90" y="28"/>
                  </a:lnTo>
                  <a:lnTo>
                    <a:pt x="90" y="28"/>
                  </a:lnTo>
                  <a:lnTo>
                    <a:pt x="91" y="28"/>
                  </a:lnTo>
                  <a:lnTo>
                    <a:pt x="92" y="28"/>
                  </a:lnTo>
                  <a:lnTo>
                    <a:pt x="92" y="28"/>
                  </a:lnTo>
                  <a:lnTo>
                    <a:pt x="93" y="28"/>
                  </a:lnTo>
                  <a:lnTo>
                    <a:pt x="94" y="28"/>
                  </a:lnTo>
                  <a:lnTo>
                    <a:pt x="95" y="27"/>
                  </a:lnTo>
                  <a:lnTo>
                    <a:pt x="95" y="26"/>
                  </a:lnTo>
                  <a:lnTo>
                    <a:pt x="96" y="27"/>
                  </a:lnTo>
                  <a:lnTo>
                    <a:pt x="97" y="27"/>
                  </a:lnTo>
                  <a:lnTo>
                    <a:pt x="98" y="27"/>
                  </a:lnTo>
                  <a:lnTo>
                    <a:pt x="98" y="28"/>
                  </a:lnTo>
                  <a:lnTo>
                    <a:pt x="99" y="28"/>
                  </a:lnTo>
                  <a:lnTo>
                    <a:pt x="100" y="28"/>
                  </a:lnTo>
                  <a:lnTo>
                    <a:pt x="101" y="28"/>
                  </a:lnTo>
                  <a:lnTo>
                    <a:pt x="101" y="28"/>
                  </a:lnTo>
                  <a:lnTo>
                    <a:pt x="102" y="28"/>
                  </a:lnTo>
                  <a:lnTo>
                    <a:pt x="102" y="30"/>
                  </a:lnTo>
                  <a:lnTo>
                    <a:pt x="103" y="30"/>
                  </a:lnTo>
                  <a:lnTo>
                    <a:pt x="103" y="31"/>
                  </a:lnTo>
                  <a:lnTo>
                    <a:pt x="104" y="31"/>
                  </a:lnTo>
                  <a:lnTo>
                    <a:pt x="105" y="31"/>
                  </a:lnTo>
                  <a:lnTo>
                    <a:pt x="106" y="32"/>
                  </a:lnTo>
                  <a:lnTo>
                    <a:pt x="106" y="32"/>
                  </a:lnTo>
                  <a:lnTo>
                    <a:pt x="106" y="31"/>
                  </a:lnTo>
                  <a:lnTo>
                    <a:pt x="108" y="32"/>
                  </a:lnTo>
                  <a:lnTo>
                    <a:pt x="108" y="33"/>
                  </a:lnTo>
                  <a:lnTo>
                    <a:pt x="108" y="33"/>
                  </a:lnTo>
                  <a:lnTo>
                    <a:pt x="108" y="34"/>
                  </a:lnTo>
                  <a:lnTo>
                    <a:pt x="109" y="34"/>
                  </a:lnTo>
                  <a:lnTo>
                    <a:pt x="110" y="35"/>
                  </a:lnTo>
                  <a:lnTo>
                    <a:pt x="111" y="35"/>
                  </a:lnTo>
                  <a:lnTo>
                    <a:pt x="111" y="35"/>
                  </a:lnTo>
                  <a:lnTo>
                    <a:pt x="112" y="34"/>
                  </a:lnTo>
                  <a:lnTo>
                    <a:pt x="113" y="34"/>
                  </a:lnTo>
                  <a:lnTo>
                    <a:pt x="114" y="33"/>
                  </a:lnTo>
                  <a:lnTo>
                    <a:pt x="114" y="33"/>
                  </a:lnTo>
                  <a:lnTo>
                    <a:pt x="114" y="33"/>
                  </a:lnTo>
                  <a:lnTo>
                    <a:pt x="114" y="32"/>
                  </a:lnTo>
                  <a:lnTo>
                    <a:pt x="114" y="32"/>
                  </a:lnTo>
                  <a:lnTo>
                    <a:pt x="113" y="31"/>
                  </a:lnTo>
                  <a:lnTo>
                    <a:pt x="112" y="30"/>
                  </a:lnTo>
                  <a:lnTo>
                    <a:pt x="111" y="30"/>
                  </a:lnTo>
                  <a:lnTo>
                    <a:pt x="111" y="29"/>
                  </a:lnTo>
                  <a:lnTo>
                    <a:pt x="111" y="28"/>
                  </a:lnTo>
                  <a:lnTo>
                    <a:pt x="110" y="28"/>
                  </a:lnTo>
                  <a:lnTo>
                    <a:pt x="109" y="28"/>
                  </a:lnTo>
                  <a:lnTo>
                    <a:pt x="108" y="27"/>
                  </a:lnTo>
                  <a:lnTo>
                    <a:pt x="108" y="26"/>
                  </a:lnTo>
                  <a:lnTo>
                    <a:pt x="107" y="25"/>
                  </a:lnTo>
                  <a:lnTo>
                    <a:pt x="107" y="25"/>
                  </a:lnTo>
                  <a:lnTo>
                    <a:pt x="106" y="24"/>
                  </a:lnTo>
                  <a:lnTo>
                    <a:pt x="106" y="23"/>
                  </a:lnTo>
                  <a:lnTo>
                    <a:pt x="106" y="21"/>
                  </a:lnTo>
                  <a:lnTo>
                    <a:pt x="106" y="20"/>
                  </a:lnTo>
                  <a:lnTo>
                    <a:pt x="106" y="19"/>
                  </a:lnTo>
                  <a:lnTo>
                    <a:pt x="106" y="18"/>
                  </a:lnTo>
                  <a:lnTo>
                    <a:pt x="105" y="17"/>
                  </a:lnTo>
                  <a:lnTo>
                    <a:pt x="105" y="15"/>
                  </a:lnTo>
                  <a:lnTo>
                    <a:pt x="105" y="15"/>
                  </a:lnTo>
                  <a:lnTo>
                    <a:pt x="105" y="13"/>
                  </a:lnTo>
                  <a:lnTo>
                    <a:pt x="104" y="12"/>
                  </a:lnTo>
                  <a:lnTo>
                    <a:pt x="103" y="12"/>
                  </a:lnTo>
                  <a:lnTo>
                    <a:pt x="103" y="11"/>
                  </a:lnTo>
                  <a:lnTo>
                    <a:pt x="102" y="10"/>
                  </a:lnTo>
                  <a:lnTo>
                    <a:pt x="102" y="10"/>
                  </a:lnTo>
                  <a:lnTo>
                    <a:pt x="101" y="9"/>
                  </a:lnTo>
                  <a:lnTo>
                    <a:pt x="101" y="8"/>
                  </a:lnTo>
                  <a:lnTo>
                    <a:pt x="101" y="7"/>
                  </a:lnTo>
                  <a:lnTo>
                    <a:pt x="102" y="6"/>
                  </a:lnTo>
                  <a:lnTo>
                    <a:pt x="102" y="5"/>
                  </a:lnTo>
                  <a:lnTo>
                    <a:pt x="103" y="5"/>
                  </a:lnTo>
                  <a:lnTo>
                    <a:pt x="104" y="4"/>
                  </a:lnTo>
                  <a:lnTo>
                    <a:pt x="105" y="3"/>
                  </a:lnTo>
                  <a:lnTo>
                    <a:pt x="106" y="2"/>
                  </a:lnTo>
                  <a:lnTo>
                    <a:pt x="107" y="2"/>
                  </a:lnTo>
                  <a:lnTo>
                    <a:pt x="108" y="3"/>
                  </a:lnTo>
                  <a:lnTo>
                    <a:pt x="108" y="3"/>
                  </a:lnTo>
                  <a:lnTo>
                    <a:pt x="109" y="4"/>
                  </a:lnTo>
                  <a:lnTo>
                    <a:pt x="110" y="4"/>
                  </a:lnTo>
                  <a:lnTo>
                    <a:pt x="111" y="3"/>
                  </a:lnTo>
                  <a:lnTo>
                    <a:pt x="112" y="2"/>
                  </a:lnTo>
                  <a:lnTo>
                    <a:pt x="112" y="2"/>
                  </a:lnTo>
                  <a:lnTo>
                    <a:pt x="113" y="1"/>
                  </a:lnTo>
                  <a:lnTo>
                    <a:pt x="114" y="0"/>
                  </a:lnTo>
                  <a:lnTo>
                    <a:pt x="114" y="0"/>
                  </a:lnTo>
                  <a:lnTo>
                    <a:pt x="115" y="0"/>
                  </a:lnTo>
                  <a:lnTo>
                    <a:pt x="116" y="0"/>
                  </a:lnTo>
                  <a:lnTo>
                    <a:pt x="117" y="0"/>
                  </a:lnTo>
                  <a:lnTo>
                    <a:pt x="119" y="0"/>
                  </a:lnTo>
                  <a:lnTo>
                    <a:pt x="120" y="0"/>
                  </a:lnTo>
                  <a:lnTo>
                    <a:pt x="121" y="0"/>
                  </a:lnTo>
                  <a:lnTo>
                    <a:pt x="122" y="1"/>
                  </a:lnTo>
                  <a:lnTo>
                    <a:pt x="123" y="1"/>
                  </a:lnTo>
                  <a:lnTo>
                    <a:pt x="124" y="1"/>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6" name="Freeform 26"/>
            <p:cNvSpPr>
              <a:spLocks/>
            </p:cNvSpPr>
            <p:nvPr/>
          </p:nvSpPr>
          <p:spPr bwMode="auto">
            <a:xfrm>
              <a:off x="1383363" y="1227745"/>
              <a:ext cx="181838" cy="164684"/>
            </a:xfrm>
            <a:custGeom>
              <a:avLst/>
              <a:gdLst/>
              <a:ahLst/>
              <a:cxnLst>
                <a:cxn ang="0">
                  <a:pos x="3" y="65"/>
                </a:cxn>
                <a:cxn ang="0">
                  <a:pos x="7" y="56"/>
                </a:cxn>
                <a:cxn ang="0">
                  <a:pos x="17" y="53"/>
                </a:cxn>
                <a:cxn ang="0">
                  <a:pos x="27" y="48"/>
                </a:cxn>
                <a:cxn ang="0">
                  <a:pos x="28" y="40"/>
                </a:cxn>
                <a:cxn ang="0">
                  <a:pos x="34" y="31"/>
                </a:cxn>
                <a:cxn ang="0">
                  <a:pos x="36" y="21"/>
                </a:cxn>
                <a:cxn ang="0">
                  <a:pos x="42" y="17"/>
                </a:cxn>
                <a:cxn ang="0">
                  <a:pos x="52" y="17"/>
                </a:cxn>
                <a:cxn ang="0">
                  <a:pos x="59" y="9"/>
                </a:cxn>
                <a:cxn ang="0">
                  <a:pos x="68" y="9"/>
                </a:cxn>
                <a:cxn ang="0">
                  <a:pos x="76" y="14"/>
                </a:cxn>
                <a:cxn ang="0">
                  <a:pos x="88" y="13"/>
                </a:cxn>
                <a:cxn ang="0">
                  <a:pos x="88" y="1"/>
                </a:cxn>
                <a:cxn ang="0">
                  <a:pos x="98" y="3"/>
                </a:cxn>
                <a:cxn ang="0">
                  <a:pos x="96" y="12"/>
                </a:cxn>
                <a:cxn ang="0">
                  <a:pos x="107" y="17"/>
                </a:cxn>
                <a:cxn ang="0">
                  <a:pos x="113" y="18"/>
                </a:cxn>
                <a:cxn ang="0">
                  <a:pos x="120" y="23"/>
                </a:cxn>
                <a:cxn ang="0">
                  <a:pos x="114" y="33"/>
                </a:cxn>
                <a:cxn ang="0">
                  <a:pos x="112" y="42"/>
                </a:cxn>
                <a:cxn ang="0">
                  <a:pos x="104" y="38"/>
                </a:cxn>
                <a:cxn ang="0">
                  <a:pos x="97" y="44"/>
                </a:cxn>
                <a:cxn ang="0">
                  <a:pos x="94" y="50"/>
                </a:cxn>
                <a:cxn ang="0">
                  <a:pos x="99" y="49"/>
                </a:cxn>
                <a:cxn ang="0">
                  <a:pos x="93" y="56"/>
                </a:cxn>
                <a:cxn ang="0">
                  <a:pos x="89" y="65"/>
                </a:cxn>
                <a:cxn ang="0">
                  <a:pos x="95" y="73"/>
                </a:cxn>
                <a:cxn ang="0">
                  <a:pos x="102" y="68"/>
                </a:cxn>
                <a:cxn ang="0">
                  <a:pos x="109" y="64"/>
                </a:cxn>
                <a:cxn ang="0">
                  <a:pos x="118" y="59"/>
                </a:cxn>
                <a:cxn ang="0">
                  <a:pos x="124" y="54"/>
                </a:cxn>
                <a:cxn ang="0">
                  <a:pos x="130" y="58"/>
                </a:cxn>
                <a:cxn ang="0">
                  <a:pos x="128" y="66"/>
                </a:cxn>
                <a:cxn ang="0">
                  <a:pos x="121" y="71"/>
                </a:cxn>
                <a:cxn ang="0">
                  <a:pos x="112" y="76"/>
                </a:cxn>
                <a:cxn ang="0">
                  <a:pos x="109" y="81"/>
                </a:cxn>
                <a:cxn ang="0">
                  <a:pos x="118" y="82"/>
                </a:cxn>
                <a:cxn ang="0">
                  <a:pos x="117" y="90"/>
                </a:cxn>
                <a:cxn ang="0">
                  <a:pos x="115" y="100"/>
                </a:cxn>
                <a:cxn ang="0">
                  <a:pos x="111" y="108"/>
                </a:cxn>
                <a:cxn ang="0">
                  <a:pos x="114" y="118"/>
                </a:cxn>
                <a:cxn ang="0">
                  <a:pos x="106" y="119"/>
                </a:cxn>
                <a:cxn ang="0">
                  <a:pos x="99" y="123"/>
                </a:cxn>
                <a:cxn ang="0">
                  <a:pos x="90" y="122"/>
                </a:cxn>
                <a:cxn ang="0">
                  <a:pos x="89" y="114"/>
                </a:cxn>
                <a:cxn ang="0">
                  <a:pos x="82" y="109"/>
                </a:cxn>
                <a:cxn ang="0">
                  <a:pos x="78" y="107"/>
                </a:cxn>
                <a:cxn ang="0">
                  <a:pos x="68" y="108"/>
                </a:cxn>
                <a:cxn ang="0">
                  <a:pos x="60" y="110"/>
                </a:cxn>
                <a:cxn ang="0">
                  <a:pos x="60" y="103"/>
                </a:cxn>
                <a:cxn ang="0">
                  <a:pos x="62" y="96"/>
                </a:cxn>
                <a:cxn ang="0">
                  <a:pos x="55" y="95"/>
                </a:cxn>
                <a:cxn ang="0">
                  <a:pos x="45" y="97"/>
                </a:cxn>
                <a:cxn ang="0">
                  <a:pos x="42" y="104"/>
                </a:cxn>
                <a:cxn ang="0">
                  <a:pos x="35" y="109"/>
                </a:cxn>
                <a:cxn ang="0">
                  <a:pos x="31" y="105"/>
                </a:cxn>
                <a:cxn ang="0">
                  <a:pos x="25" y="98"/>
                </a:cxn>
                <a:cxn ang="0">
                  <a:pos x="27" y="89"/>
                </a:cxn>
                <a:cxn ang="0">
                  <a:pos x="21" y="83"/>
                </a:cxn>
                <a:cxn ang="0">
                  <a:pos x="10" y="82"/>
                </a:cxn>
                <a:cxn ang="0">
                  <a:pos x="3" y="76"/>
                </a:cxn>
              </a:cxnLst>
              <a:rect l="0" t="0" r="r" b="b"/>
              <a:pathLst>
                <a:path w="130" h="123">
                  <a:moveTo>
                    <a:pt x="0" y="74"/>
                  </a:moveTo>
                  <a:lnTo>
                    <a:pt x="1" y="73"/>
                  </a:lnTo>
                  <a:lnTo>
                    <a:pt x="1" y="72"/>
                  </a:lnTo>
                  <a:lnTo>
                    <a:pt x="1" y="71"/>
                  </a:lnTo>
                  <a:lnTo>
                    <a:pt x="1" y="71"/>
                  </a:lnTo>
                  <a:lnTo>
                    <a:pt x="2" y="71"/>
                  </a:lnTo>
                  <a:lnTo>
                    <a:pt x="2" y="70"/>
                  </a:lnTo>
                  <a:lnTo>
                    <a:pt x="3" y="69"/>
                  </a:lnTo>
                  <a:lnTo>
                    <a:pt x="3" y="69"/>
                  </a:lnTo>
                  <a:lnTo>
                    <a:pt x="3" y="68"/>
                  </a:lnTo>
                  <a:lnTo>
                    <a:pt x="3" y="67"/>
                  </a:lnTo>
                  <a:lnTo>
                    <a:pt x="3" y="66"/>
                  </a:lnTo>
                  <a:lnTo>
                    <a:pt x="3" y="66"/>
                  </a:lnTo>
                  <a:lnTo>
                    <a:pt x="3" y="65"/>
                  </a:lnTo>
                  <a:lnTo>
                    <a:pt x="3" y="64"/>
                  </a:lnTo>
                  <a:lnTo>
                    <a:pt x="3" y="63"/>
                  </a:lnTo>
                  <a:lnTo>
                    <a:pt x="3" y="63"/>
                  </a:lnTo>
                  <a:lnTo>
                    <a:pt x="3" y="62"/>
                  </a:lnTo>
                  <a:lnTo>
                    <a:pt x="3" y="61"/>
                  </a:lnTo>
                  <a:lnTo>
                    <a:pt x="3" y="61"/>
                  </a:lnTo>
                  <a:lnTo>
                    <a:pt x="3" y="60"/>
                  </a:lnTo>
                  <a:lnTo>
                    <a:pt x="3" y="59"/>
                  </a:lnTo>
                  <a:lnTo>
                    <a:pt x="3" y="58"/>
                  </a:lnTo>
                  <a:lnTo>
                    <a:pt x="4" y="57"/>
                  </a:lnTo>
                  <a:lnTo>
                    <a:pt x="5" y="56"/>
                  </a:lnTo>
                  <a:lnTo>
                    <a:pt x="6" y="56"/>
                  </a:lnTo>
                  <a:lnTo>
                    <a:pt x="6" y="56"/>
                  </a:lnTo>
                  <a:lnTo>
                    <a:pt x="7" y="56"/>
                  </a:lnTo>
                  <a:lnTo>
                    <a:pt x="8" y="56"/>
                  </a:lnTo>
                  <a:lnTo>
                    <a:pt x="8" y="56"/>
                  </a:lnTo>
                  <a:lnTo>
                    <a:pt x="10" y="56"/>
                  </a:lnTo>
                  <a:lnTo>
                    <a:pt x="10" y="55"/>
                  </a:lnTo>
                  <a:lnTo>
                    <a:pt x="11" y="55"/>
                  </a:lnTo>
                  <a:lnTo>
                    <a:pt x="11" y="54"/>
                  </a:lnTo>
                  <a:lnTo>
                    <a:pt x="12" y="54"/>
                  </a:lnTo>
                  <a:lnTo>
                    <a:pt x="13" y="54"/>
                  </a:lnTo>
                  <a:lnTo>
                    <a:pt x="14" y="54"/>
                  </a:lnTo>
                  <a:lnTo>
                    <a:pt x="14" y="53"/>
                  </a:lnTo>
                  <a:lnTo>
                    <a:pt x="15" y="53"/>
                  </a:lnTo>
                  <a:lnTo>
                    <a:pt x="16" y="53"/>
                  </a:lnTo>
                  <a:lnTo>
                    <a:pt x="16" y="53"/>
                  </a:lnTo>
                  <a:lnTo>
                    <a:pt x="17" y="53"/>
                  </a:lnTo>
                  <a:lnTo>
                    <a:pt x="18" y="53"/>
                  </a:lnTo>
                  <a:lnTo>
                    <a:pt x="19" y="53"/>
                  </a:lnTo>
                  <a:lnTo>
                    <a:pt x="19" y="53"/>
                  </a:lnTo>
                  <a:lnTo>
                    <a:pt x="20" y="53"/>
                  </a:lnTo>
                  <a:lnTo>
                    <a:pt x="21" y="52"/>
                  </a:lnTo>
                  <a:lnTo>
                    <a:pt x="21" y="52"/>
                  </a:lnTo>
                  <a:lnTo>
                    <a:pt x="22" y="51"/>
                  </a:lnTo>
                  <a:lnTo>
                    <a:pt x="23" y="50"/>
                  </a:lnTo>
                  <a:lnTo>
                    <a:pt x="24" y="50"/>
                  </a:lnTo>
                  <a:lnTo>
                    <a:pt x="24" y="50"/>
                  </a:lnTo>
                  <a:lnTo>
                    <a:pt x="25" y="50"/>
                  </a:lnTo>
                  <a:lnTo>
                    <a:pt x="26" y="50"/>
                  </a:lnTo>
                  <a:lnTo>
                    <a:pt x="27" y="49"/>
                  </a:lnTo>
                  <a:lnTo>
                    <a:pt x="27" y="48"/>
                  </a:lnTo>
                  <a:lnTo>
                    <a:pt x="27" y="48"/>
                  </a:lnTo>
                  <a:lnTo>
                    <a:pt x="26" y="48"/>
                  </a:lnTo>
                  <a:lnTo>
                    <a:pt x="25" y="47"/>
                  </a:lnTo>
                  <a:lnTo>
                    <a:pt x="25" y="46"/>
                  </a:lnTo>
                  <a:lnTo>
                    <a:pt x="24" y="45"/>
                  </a:lnTo>
                  <a:lnTo>
                    <a:pt x="24" y="45"/>
                  </a:lnTo>
                  <a:lnTo>
                    <a:pt x="24" y="44"/>
                  </a:lnTo>
                  <a:lnTo>
                    <a:pt x="25" y="43"/>
                  </a:lnTo>
                  <a:lnTo>
                    <a:pt x="26" y="43"/>
                  </a:lnTo>
                  <a:lnTo>
                    <a:pt x="27" y="43"/>
                  </a:lnTo>
                  <a:lnTo>
                    <a:pt x="27" y="43"/>
                  </a:lnTo>
                  <a:lnTo>
                    <a:pt x="27" y="42"/>
                  </a:lnTo>
                  <a:lnTo>
                    <a:pt x="28" y="41"/>
                  </a:lnTo>
                  <a:lnTo>
                    <a:pt x="28" y="40"/>
                  </a:lnTo>
                  <a:lnTo>
                    <a:pt x="29" y="39"/>
                  </a:lnTo>
                  <a:lnTo>
                    <a:pt x="29" y="38"/>
                  </a:lnTo>
                  <a:lnTo>
                    <a:pt x="29" y="37"/>
                  </a:lnTo>
                  <a:lnTo>
                    <a:pt x="29" y="37"/>
                  </a:lnTo>
                  <a:lnTo>
                    <a:pt x="30" y="37"/>
                  </a:lnTo>
                  <a:lnTo>
                    <a:pt x="31" y="36"/>
                  </a:lnTo>
                  <a:lnTo>
                    <a:pt x="31" y="35"/>
                  </a:lnTo>
                  <a:lnTo>
                    <a:pt x="32" y="35"/>
                  </a:lnTo>
                  <a:lnTo>
                    <a:pt x="32" y="34"/>
                  </a:lnTo>
                  <a:lnTo>
                    <a:pt x="32" y="34"/>
                  </a:lnTo>
                  <a:lnTo>
                    <a:pt x="33" y="33"/>
                  </a:lnTo>
                  <a:lnTo>
                    <a:pt x="34" y="32"/>
                  </a:lnTo>
                  <a:lnTo>
                    <a:pt x="34" y="32"/>
                  </a:lnTo>
                  <a:lnTo>
                    <a:pt x="34" y="31"/>
                  </a:lnTo>
                  <a:lnTo>
                    <a:pt x="34" y="30"/>
                  </a:lnTo>
                  <a:lnTo>
                    <a:pt x="34" y="30"/>
                  </a:lnTo>
                  <a:lnTo>
                    <a:pt x="35" y="29"/>
                  </a:lnTo>
                  <a:lnTo>
                    <a:pt x="35" y="28"/>
                  </a:lnTo>
                  <a:lnTo>
                    <a:pt x="35" y="27"/>
                  </a:lnTo>
                  <a:lnTo>
                    <a:pt x="35" y="27"/>
                  </a:lnTo>
                  <a:lnTo>
                    <a:pt x="35" y="26"/>
                  </a:lnTo>
                  <a:lnTo>
                    <a:pt x="36" y="25"/>
                  </a:lnTo>
                  <a:lnTo>
                    <a:pt x="36" y="24"/>
                  </a:lnTo>
                  <a:lnTo>
                    <a:pt x="37" y="24"/>
                  </a:lnTo>
                  <a:lnTo>
                    <a:pt x="37" y="23"/>
                  </a:lnTo>
                  <a:lnTo>
                    <a:pt x="37" y="22"/>
                  </a:lnTo>
                  <a:lnTo>
                    <a:pt x="37" y="22"/>
                  </a:lnTo>
                  <a:lnTo>
                    <a:pt x="36" y="21"/>
                  </a:lnTo>
                  <a:lnTo>
                    <a:pt x="35" y="20"/>
                  </a:lnTo>
                  <a:lnTo>
                    <a:pt x="35" y="19"/>
                  </a:lnTo>
                  <a:lnTo>
                    <a:pt x="36" y="19"/>
                  </a:lnTo>
                  <a:lnTo>
                    <a:pt x="37" y="19"/>
                  </a:lnTo>
                  <a:lnTo>
                    <a:pt x="37" y="19"/>
                  </a:lnTo>
                  <a:lnTo>
                    <a:pt x="39" y="19"/>
                  </a:lnTo>
                  <a:lnTo>
                    <a:pt x="39" y="18"/>
                  </a:lnTo>
                  <a:lnTo>
                    <a:pt x="39" y="17"/>
                  </a:lnTo>
                  <a:lnTo>
                    <a:pt x="40" y="17"/>
                  </a:lnTo>
                  <a:lnTo>
                    <a:pt x="40" y="17"/>
                  </a:lnTo>
                  <a:lnTo>
                    <a:pt x="41" y="17"/>
                  </a:lnTo>
                  <a:lnTo>
                    <a:pt x="42" y="16"/>
                  </a:lnTo>
                  <a:lnTo>
                    <a:pt x="42" y="17"/>
                  </a:lnTo>
                  <a:lnTo>
                    <a:pt x="42" y="17"/>
                  </a:lnTo>
                  <a:lnTo>
                    <a:pt x="43" y="17"/>
                  </a:lnTo>
                  <a:lnTo>
                    <a:pt x="44" y="18"/>
                  </a:lnTo>
                  <a:lnTo>
                    <a:pt x="45" y="19"/>
                  </a:lnTo>
                  <a:lnTo>
                    <a:pt x="45" y="19"/>
                  </a:lnTo>
                  <a:lnTo>
                    <a:pt x="46" y="19"/>
                  </a:lnTo>
                  <a:lnTo>
                    <a:pt x="47" y="19"/>
                  </a:lnTo>
                  <a:lnTo>
                    <a:pt x="47" y="19"/>
                  </a:lnTo>
                  <a:lnTo>
                    <a:pt x="48" y="19"/>
                  </a:lnTo>
                  <a:lnTo>
                    <a:pt x="48" y="18"/>
                  </a:lnTo>
                  <a:lnTo>
                    <a:pt x="49" y="18"/>
                  </a:lnTo>
                  <a:lnTo>
                    <a:pt x="50" y="18"/>
                  </a:lnTo>
                  <a:lnTo>
                    <a:pt x="50" y="17"/>
                  </a:lnTo>
                  <a:lnTo>
                    <a:pt x="51" y="17"/>
                  </a:lnTo>
                  <a:lnTo>
                    <a:pt x="52" y="17"/>
                  </a:lnTo>
                  <a:lnTo>
                    <a:pt x="53" y="17"/>
                  </a:lnTo>
                  <a:lnTo>
                    <a:pt x="54" y="17"/>
                  </a:lnTo>
                  <a:lnTo>
                    <a:pt x="55" y="17"/>
                  </a:lnTo>
                  <a:lnTo>
                    <a:pt x="55" y="16"/>
                  </a:lnTo>
                  <a:lnTo>
                    <a:pt x="56" y="16"/>
                  </a:lnTo>
                  <a:lnTo>
                    <a:pt x="57" y="15"/>
                  </a:lnTo>
                  <a:lnTo>
                    <a:pt x="58" y="14"/>
                  </a:lnTo>
                  <a:lnTo>
                    <a:pt x="58" y="14"/>
                  </a:lnTo>
                  <a:lnTo>
                    <a:pt x="58" y="13"/>
                  </a:lnTo>
                  <a:lnTo>
                    <a:pt x="58" y="11"/>
                  </a:lnTo>
                  <a:lnTo>
                    <a:pt x="58" y="11"/>
                  </a:lnTo>
                  <a:lnTo>
                    <a:pt x="58" y="10"/>
                  </a:lnTo>
                  <a:lnTo>
                    <a:pt x="59" y="9"/>
                  </a:lnTo>
                  <a:lnTo>
                    <a:pt x="59" y="9"/>
                  </a:lnTo>
                  <a:lnTo>
                    <a:pt x="59" y="8"/>
                  </a:lnTo>
                  <a:lnTo>
                    <a:pt x="60" y="7"/>
                  </a:lnTo>
                  <a:lnTo>
                    <a:pt x="60" y="6"/>
                  </a:lnTo>
                  <a:lnTo>
                    <a:pt x="61" y="6"/>
                  </a:lnTo>
                  <a:lnTo>
                    <a:pt x="62" y="6"/>
                  </a:lnTo>
                  <a:lnTo>
                    <a:pt x="63" y="6"/>
                  </a:lnTo>
                  <a:lnTo>
                    <a:pt x="64" y="6"/>
                  </a:lnTo>
                  <a:lnTo>
                    <a:pt x="65" y="6"/>
                  </a:lnTo>
                  <a:lnTo>
                    <a:pt x="66" y="6"/>
                  </a:lnTo>
                  <a:lnTo>
                    <a:pt x="67" y="6"/>
                  </a:lnTo>
                  <a:lnTo>
                    <a:pt x="67" y="7"/>
                  </a:lnTo>
                  <a:lnTo>
                    <a:pt x="68" y="8"/>
                  </a:lnTo>
                  <a:lnTo>
                    <a:pt x="68" y="9"/>
                  </a:lnTo>
                  <a:lnTo>
                    <a:pt x="68" y="9"/>
                  </a:lnTo>
                  <a:lnTo>
                    <a:pt x="68" y="10"/>
                  </a:lnTo>
                  <a:lnTo>
                    <a:pt x="68" y="11"/>
                  </a:lnTo>
                  <a:lnTo>
                    <a:pt x="69" y="12"/>
                  </a:lnTo>
                  <a:lnTo>
                    <a:pt x="70" y="12"/>
                  </a:lnTo>
                  <a:lnTo>
                    <a:pt x="70" y="13"/>
                  </a:lnTo>
                  <a:lnTo>
                    <a:pt x="71" y="14"/>
                  </a:lnTo>
                  <a:lnTo>
                    <a:pt x="71" y="14"/>
                  </a:lnTo>
                  <a:lnTo>
                    <a:pt x="72" y="14"/>
                  </a:lnTo>
                  <a:lnTo>
                    <a:pt x="73" y="15"/>
                  </a:lnTo>
                  <a:lnTo>
                    <a:pt x="73" y="15"/>
                  </a:lnTo>
                  <a:lnTo>
                    <a:pt x="74" y="15"/>
                  </a:lnTo>
                  <a:lnTo>
                    <a:pt x="76" y="15"/>
                  </a:lnTo>
                  <a:lnTo>
                    <a:pt x="76" y="15"/>
                  </a:lnTo>
                  <a:lnTo>
                    <a:pt x="76" y="14"/>
                  </a:lnTo>
                  <a:lnTo>
                    <a:pt x="77" y="14"/>
                  </a:lnTo>
                  <a:lnTo>
                    <a:pt x="78" y="14"/>
                  </a:lnTo>
                  <a:lnTo>
                    <a:pt x="78" y="14"/>
                  </a:lnTo>
                  <a:lnTo>
                    <a:pt x="79" y="13"/>
                  </a:lnTo>
                  <a:lnTo>
                    <a:pt x="80" y="13"/>
                  </a:lnTo>
                  <a:lnTo>
                    <a:pt x="81" y="13"/>
                  </a:lnTo>
                  <a:lnTo>
                    <a:pt x="82" y="13"/>
                  </a:lnTo>
                  <a:lnTo>
                    <a:pt x="83" y="12"/>
                  </a:lnTo>
                  <a:lnTo>
                    <a:pt x="84" y="12"/>
                  </a:lnTo>
                  <a:lnTo>
                    <a:pt x="84" y="12"/>
                  </a:lnTo>
                  <a:lnTo>
                    <a:pt x="86" y="12"/>
                  </a:lnTo>
                  <a:lnTo>
                    <a:pt x="86" y="12"/>
                  </a:lnTo>
                  <a:lnTo>
                    <a:pt x="87" y="12"/>
                  </a:lnTo>
                  <a:lnTo>
                    <a:pt x="88" y="13"/>
                  </a:lnTo>
                  <a:lnTo>
                    <a:pt x="89" y="13"/>
                  </a:lnTo>
                  <a:lnTo>
                    <a:pt x="89" y="12"/>
                  </a:lnTo>
                  <a:lnTo>
                    <a:pt x="89" y="11"/>
                  </a:lnTo>
                  <a:lnTo>
                    <a:pt x="89" y="11"/>
                  </a:lnTo>
                  <a:lnTo>
                    <a:pt x="89" y="10"/>
                  </a:lnTo>
                  <a:lnTo>
                    <a:pt x="89" y="9"/>
                  </a:lnTo>
                  <a:lnTo>
                    <a:pt x="88" y="9"/>
                  </a:lnTo>
                  <a:lnTo>
                    <a:pt x="88" y="7"/>
                  </a:lnTo>
                  <a:lnTo>
                    <a:pt x="88" y="6"/>
                  </a:lnTo>
                  <a:lnTo>
                    <a:pt x="88" y="6"/>
                  </a:lnTo>
                  <a:lnTo>
                    <a:pt x="87" y="5"/>
                  </a:lnTo>
                  <a:lnTo>
                    <a:pt x="88" y="4"/>
                  </a:lnTo>
                  <a:lnTo>
                    <a:pt x="88" y="2"/>
                  </a:lnTo>
                  <a:lnTo>
                    <a:pt x="88" y="1"/>
                  </a:lnTo>
                  <a:lnTo>
                    <a:pt x="89" y="1"/>
                  </a:lnTo>
                  <a:lnTo>
                    <a:pt x="90" y="2"/>
                  </a:lnTo>
                  <a:lnTo>
                    <a:pt x="91" y="2"/>
                  </a:lnTo>
                  <a:lnTo>
                    <a:pt x="92" y="1"/>
                  </a:lnTo>
                  <a:lnTo>
                    <a:pt x="93" y="1"/>
                  </a:lnTo>
                  <a:lnTo>
                    <a:pt x="94" y="1"/>
                  </a:lnTo>
                  <a:lnTo>
                    <a:pt x="94" y="1"/>
                  </a:lnTo>
                  <a:lnTo>
                    <a:pt x="95" y="1"/>
                  </a:lnTo>
                  <a:lnTo>
                    <a:pt x="96" y="0"/>
                  </a:lnTo>
                  <a:lnTo>
                    <a:pt x="96" y="1"/>
                  </a:lnTo>
                  <a:lnTo>
                    <a:pt x="96" y="1"/>
                  </a:lnTo>
                  <a:lnTo>
                    <a:pt x="96" y="2"/>
                  </a:lnTo>
                  <a:lnTo>
                    <a:pt x="97" y="3"/>
                  </a:lnTo>
                  <a:lnTo>
                    <a:pt x="98" y="3"/>
                  </a:lnTo>
                  <a:lnTo>
                    <a:pt x="98" y="4"/>
                  </a:lnTo>
                  <a:lnTo>
                    <a:pt x="98" y="4"/>
                  </a:lnTo>
                  <a:lnTo>
                    <a:pt x="99" y="4"/>
                  </a:lnTo>
                  <a:lnTo>
                    <a:pt x="98" y="5"/>
                  </a:lnTo>
                  <a:lnTo>
                    <a:pt x="97" y="6"/>
                  </a:lnTo>
                  <a:lnTo>
                    <a:pt x="96" y="6"/>
                  </a:lnTo>
                  <a:lnTo>
                    <a:pt x="96" y="7"/>
                  </a:lnTo>
                  <a:lnTo>
                    <a:pt x="96" y="8"/>
                  </a:lnTo>
                  <a:lnTo>
                    <a:pt x="95" y="9"/>
                  </a:lnTo>
                  <a:lnTo>
                    <a:pt x="95" y="9"/>
                  </a:lnTo>
                  <a:lnTo>
                    <a:pt x="95" y="10"/>
                  </a:lnTo>
                  <a:lnTo>
                    <a:pt x="95" y="11"/>
                  </a:lnTo>
                  <a:lnTo>
                    <a:pt x="96" y="11"/>
                  </a:lnTo>
                  <a:lnTo>
                    <a:pt x="96" y="12"/>
                  </a:lnTo>
                  <a:lnTo>
                    <a:pt x="97" y="12"/>
                  </a:lnTo>
                  <a:lnTo>
                    <a:pt x="98" y="13"/>
                  </a:lnTo>
                  <a:lnTo>
                    <a:pt x="99" y="14"/>
                  </a:lnTo>
                  <a:lnTo>
                    <a:pt x="99" y="15"/>
                  </a:lnTo>
                  <a:lnTo>
                    <a:pt x="100" y="15"/>
                  </a:lnTo>
                  <a:lnTo>
                    <a:pt x="101" y="16"/>
                  </a:lnTo>
                  <a:lnTo>
                    <a:pt x="102" y="17"/>
                  </a:lnTo>
                  <a:lnTo>
                    <a:pt x="102" y="17"/>
                  </a:lnTo>
                  <a:lnTo>
                    <a:pt x="103" y="17"/>
                  </a:lnTo>
                  <a:lnTo>
                    <a:pt x="104" y="17"/>
                  </a:lnTo>
                  <a:lnTo>
                    <a:pt x="104" y="17"/>
                  </a:lnTo>
                  <a:lnTo>
                    <a:pt x="105" y="17"/>
                  </a:lnTo>
                  <a:lnTo>
                    <a:pt x="106" y="17"/>
                  </a:lnTo>
                  <a:lnTo>
                    <a:pt x="107" y="17"/>
                  </a:lnTo>
                  <a:lnTo>
                    <a:pt x="107" y="16"/>
                  </a:lnTo>
                  <a:lnTo>
                    <a:pt x="109" y="16"/>
                  </a:lnTo>
                  <a:lnTo>
                    <a:pt x="109" y="16"/>
                  </a:lnTo>
                  <a:lnTo>
                    <a:pt x="110" y="15"/>
                  </a:lnTo>
                  <a:lnTo>
                    <a:pt x="110" y="14"/>
                  </a:lnTo>
                  <a:lnTo>
                    <a:pt x="110" y="14"/>
                  </a:lnTo>
                  <a:lnTo>
                    <a:pt x="111" y="14"/>
                  </a:lnTo>
                  <a:lnTo>
                    <a:pt x="112" y="15"/>
                  </a:lnTo>
                  <a:lnTo>
                    <a:pt x="112" y="16"/>
                  </a:lnTo>
                  <a:lnTo>
                    <a:pt x="112" y="17"/>
                  </a:lnTo>
                  <a:lnTo>
                    <a:pt x="111" y="17"/>
                  </a:lnTo>
                  <a:lnTo>
                    <a:pt x="112" y="18"/>
                  </a:lnTo>
                  <a:lnTo>
                    <a:pt x="112" y="17"/>
                  </a:lnTo>
                  <a:lnTo>
                    <a:pt x="113" y="18"/>
                  </a:lnTo>
                  <a:lnTo>
                    <a:pt x="114" y="17"/>
                  </a:lnTo>
                  <a:lnTo>
                    <a:pt x="115" y="17"/>
                  </a:lnTo>
                  <a:lnTo>
                    <a:pt x="115" y="16"/>
                  </a:lnTo>
                  <a:lnTo>
                    <a:pt x="115" y="16"/>
                  </a:lnTo>
                  <a:lnTo>
                    <a:pt x="116" y="17"/>
                  </a:lnTo>
                  <a:lnTo>
                    <a:pt x="116" y="17"/>
                  </a:lnTo>
                  <a:lnTo>
                    <a:pt x="116" y="18"/>
                  </a:lnTo>
                  <a:lnTo>
                    <a:pt x="117" y="19"/>
                  </a:lnTo>
                  <a:lnTo>
                    <a:pt x="117" y="20"/>
                  </a:lnTo>
                  <a:lnTo>
                    <a:pt x="117" y="21"/>
                  </a:lnTo>
                  <a:lnTo>
                    <a:pt x="118" y="21"/>
                  </a:lnTo>
                  <a:lnTo>
                    <a:pt x="119" y="22"/>
                  </a:lnTo>
                  <a:lnTo>
                    <a:pt x="120" y="22"/>
                  </a:lnTo>
                  <a:lnTo>
                    <a:pt x="120" y="23"/>
                  </a:lnTo>
                  <a:lnTo>
                    <a:pt x="120" y="24"/>
                  </a:lnTo>
                  <a:lnTo>
                    <a:pt x="120" y="24"/>
                  </a:lnTo>
                  <a:lnTo>
                    <a:pt x="120" y="25"/>
                  </a:lnTo>
                  <a:lnTo>
                    <a:pt x="119" y="26"/>
                  </a:lnTo>
                  <a:lnTo>
                    <a:pt x="118" y="27"/>
                  </a:lnTo>
                  <a:lnTo>
                    <a:pt x="118" y="27"/>
                  </a:lnTo>
                  <a:lnTo>
                    <a:pt x="117" y="28"/>
                  </a:lnTo>
                  <a:lnTo>
                    <a:pt x="117" y="29"/>
                  </a:lnTo>
                  <a:lnTo>
                    <a:pt x="116" y="30"/>
                  </a:lnTo>
                  <a:lnTo>
                    <a:pt x="115" y="30"/>
                  </a:lnTo>
                  <a:lnTo>
                    <a:pt x="115" y="31"/>
                  </a:lnTo>
                  <a:lnTo>
                    <a:pt x="115" y="32"/>
                  </a:lnTo>
                  <a:lnTo>
                    <a:pt x="115" y="32"/>
                  </a:lnTo>
                  <a:lnTo>
                    <a:pt x="114" y="33"/>
                  </a:lnTo>
                  <a:lnTo>
                    <a:pt x="113" y="34"/>
                  </a:lnTo>
                  <a:lnTo>
                    <a:pt x="113" y="35"/>
                  </a:lnTo>
                  <a:lnTo>
                    <a:pt x="113" y="35"/>
                  </a:lnTo>
                  <a:lnTo>
                    <a:pt x="112" y="36"/>
                  </a:lnTo>
                  <a:lnTo>
                    <a:pt x="112" y="37"/>
                  </a:lnTo>
                  <a:lnTo>
                    <a:pt x="112" y="37"/>
                  </a:lnTo>
                  <a:lnTo>
                    <a:pt x="112" y="38"/>
                  </a:lnTo>
                  <a:lnTo>
                    <a:pt x="113" y="39"/>
                  </a:lnTo>
                  <a:lnTo>
                    <a:pt x="113" y="40"/>
                  </a:lnTo>
                  <a:lnTo>
                    <a:pt x="114" y="40"/>
                  </a:lnTo>
                  <a:lnTo>
                    <a:pt x="115" y="41"/>
                  </a:lnTo>
                  <a:lnTo>
                    <a:pt x="114" y="41"/>
                  </a:lnTo>
                  <a:lnTo>
                    <a:pt x="113" y="42"/>
                  </a:lnTo>
                  <a:lnTo>
                    <a:pt x="112" y="42"/>
                  </a:lnTo>
                  <a:lnTo>
                    <a:pt x="112" y="42"/>
                  </a:lnTo>
                  <a:lnTo>
                    <a:pt x="111" y="42"/>
                  </a:lnTo>
                  <a:lnTo>
                    <a:pt x="110" y="42"/>
                  </a:lnTo>
                  <a:lnTo>
                    <a:pt x="109" y="42"/>
                  </a:lnTo>
                  <a:lnTo>
                    <a:pt x="109" y="41"/>
                  </a:lnTo>
                  <a:lnTo>
                    <a:pt x="108" y="40"/>
                  </a:lnTo>
                  <a:lnTo>
                    <a:pt x="108" y="40"/>
                  </a:lnTo>
                  <a:lnTo>
                    <a:pt x="107" y="40"/>
                  </a:lnTo>
                  <a:lnTo>
                    <a:pt x="107" y="39"/>
                  </a:lnTo>
                  <a:lnTo>
                    <a:pt x="107" y="38"/>
                  </a:lnTo>
                  <a:lnTo>
                    <a:pt x="107" y="37"/>
                  </a:lnTo>
                  <a:lnTo>
                    <a:pt x="106" y="37"/>
                  </a:lnTo>
                  <a:lnTo>
                    <a:pt x="105" y="38"/>
                  </a:lnTo>
                  <a:lnTo>
                    <a:pt x="104" y="38"/>
                  </a:lnTo>
                  <a:lnTo>
                    <a:pt x="104" y="39"/>
                  </a:lnTo>
                  <a:lnTo>
                    <a:pt x="103" y="40"/>
                  </a:lnTo>
                  <a:lnTo>
                    <a:pt x="103" y="40"/>
                  </a:lnTo>
                  <a:lnTo>
                    <a:pt x="102" y="40"/>
                  </a:lnTo>
                  <a:lnTo>
                    <a:pt x="102" y="41"/>
                  </a:lnTo>
                  <a:lnTo>
                    <a:pt x="102" y="41"/>
                  </a:lnTo>
                  <a:lnTo>
                    <a:pt x="101" y="41"/>
                  </a:lnTo>
                  <a:lnTo>
                    <a:pt x="100" y="41"/>
                  </a:lnTo>
                  <a:lnTo>
                    <a:pt x="99" y="42"/>
                  </a:lnTo>
                  <a:lnTo>
                    <a:pt x="99" y="43"/>
                  </a:lnTo>
                  <a:lnTo>
                    <a:pt x="99" y="43"/>
                  </a:lnTo>
                  <a:lnTo>
                    <a:pt x="98" y="43"/>
                  </a:lnTo>
                  <a:lnTo>
                    <a:pt x="98" y="44"/>
                  </a:lnTo>
                  <a:lnTo>
                    <a:pt x="97" y="44"/>
                  </a:lnTo>
                  <a:lnTo>
                    <a:pt x="97" y="45"/>
                  </a:lnTo>
                  <a:lnTo>
                    <a:pt x="96" y="45"/>
                  </a:lnTo>
                  <a:lnTo>
                    <a:pt x="96" y="45"/>
                  </a:lnTo>
                  <a:lnTo>
                    <a:pt x="96" y="45"/>
                  </a:lnTo>
                  <a:lnTo>
                    <a:pt x="94" y="46"/>
                  </a:lnTo>
                  <a:lnTo>
                    <a:pt x="94" y="46"/>
                  </a:lnTo>
                  <a:lnTo>
                    <a:pt x="93" y="47"/>
                  </a:lnTo>
                  <a:lnTo>
                    <a:pt x="92" y="48"/>
                  </a:lnTo>
                  <a:lnTo>
                    <a:pt x="92" y="48"/>
                  </a:lnTo>
                  <a:lnTo>
                    <a:pt x="92" y="49"/>
                  </a:lnTo>
                  <a:lnTo>
                    <a:pt x="92" y="50"/>
                  </a:lnTo>
                  <a:lnTo>
                    <a:pt x="93" y="50"/>
                  </a:lnTo>
                  <a:lnTo>
                    <a:pt x="94" y="50"/>
                  </a:lnTo>
                  <a:lnTo>
                    <a:pt x="94" y="50"/>
                  </a:lnTo>
                  <a:lnTo>
                    <a:pt x="95" y="49"/>
                  </a:lnTo>
                  <a:lnTo>
                    <a:pt x="96" y="48"/>
                  </a:lnTo>
                  <a:lnTo>
                    <a:pt x="96" y="48"/>
                  </a:lnTo>
                  <a:lnTo>
                    <a:pt x="97" y="48"/>
                  </a:lnTo>
                  <a:lnTo>
                    <a:pt x="98" y="47"/>
                  </a:lnTo>
                  <a:lnTo>
                    <a:pt x="99" y="47"/>
                  </a:lnTo>
                  <a:lnTo>
                    <a:pt x="99" y="46"/>
                  </a:lnTo>
                  <a:lnTo>
                    <a:pt x="99" y="46"/>
                  </a:lnTo>
                  <a:lnTo>
                    <a:pt x="100" y="45"/>
                  </a:lnTo>
                  <a:lnTo>
                    <a:pt x="101" y="46"/>
                  </a:lnTo>
                  <a:lnTo>
                    <a:pt x="101" y="47"/>
                  </a:lnTo>
                  <a:lnTo>
                    <a:pt x="100" y="48"/>
                  </a:lnTo>
                  <a:lnTo>
                    <a:pt x="100" y="48"/>
                  </a:lnTo>
                  <a:lnTo>
                    <a:pt x="99" y="49"/>
                  </a:lnTo>
                  <a:lnTo>
                    <a:pt x="99" y="49"/>
                  </a:lnTo>
                  <a:lnTo>
                    <a:pt x="99" y="50"/>
                  </a:lnTo>
                  <a:lnTo>
                    <a:pt x="98" y="50"/>
                  </a:lnTo>
                  <a:lnTo>
                    <a:pt x="97" y="50"/>
                  </a:lnTo>
                  <a:lnTo>
                    <a:pt x="96" y="51"/>
                  </a:lnTo>
                  <a:lnTo>
                    <a:pt x="96" y="51"/>
                  </a:lnTo>
                  <a:lnTo>
                    <a:pt x="95" y="52"/>
                  </a:lnTo>
                  <a:lnTo>
                    <a:pt x="94" y="53"/>
                  </a:lnTo>
                  <a:lnTo>
                    <a:pt x="94" y="53"/>
                  </a:lnTo>
                  <a:lnTo>
                    <a:pt x="94" y="54"/>
                  </a:lnTo>
                  <a:lnTo>
                    <a:pt x="94" y="55"/>
                  </a:lnTo>
                  <a:lnTo>
                    <a:pt x="93" y="55"/>
                  </a:lnTo>
                  <a:lnTo>
                    <a:pt x="93" y="56"/>
                  </a:lnTo>
                  <a:lnTo>
                    <a:pt x="93" y="56"/>
                  </a:lnTo>
                  <a:lnTo>
                    <a:pt x="93" y="57"/>
                  </a:lnTo>
                  <a:lnTo>
                    <a:pt x="93" y="58"/>
                  </a:lnTo>
                  <a:lnTo>
                    <a:pt x="93" y="58"/>
                  </a:lnTo>
                  <a:lnTo>
                    <a:pt x="92" y="59"/>
                  </a:lnTo>
                  <a:lnTo>
                    <a:pt x="92" y="60"/>
                  </a:lnTo>
                  <a:lnTo>
                    <a:pt x="91" y="61"/>
                  </a:lnTo>
                  <a:lnTo>
                    <a:pt x="91" y="61"/>
                  </a:lnTo>
                  <a:lnTo>
                    <a:pt x="90" y="61"/>
                  </a:lnTo>
                  <a:lnTo>
                    <a:pt x="89" y="61"/>
                  </a:lnTo>
                  <a:lnTo>
                    <a:pt x="89" y="62"/>
                  </a:lnTo>
                  <a:lnTo>
                    <a:pt x="89" y="63"/>
                  </a:lnTo>
                  <a:lnTo>
                    <a:pt x="89" y="63"/>
                  </a:lnTo>
                  <a:lnTo>
                    <a:pt x="89" y="64"/>
                  </a:lnTo>
                  <a:lnTo>
                    <a:pt x="89" y="65"/>
                  </a:lnTo>
                  <a:lnTo>
                    <a:pt x="89" y="66"/>
                  </a:lnTo>
                  <a:lnTo>
                    <a:pt x="89" y="66"/>
                  </a:lnTo>
                  <a:lnTo>
                    <a:pt x="90" y="66"/>
                  </a:lnTo>
                  <a:lnTo>
                    <a:pt x="90" y="67"/>
                  </a:lnTo>
                  <a:lnTo>
                    <a:pt x="91" y="68"/>
                  </a:lnTo>
                  <a:lnTo>
                    <a:pt x="91" y="69"/>
                  </a:lnTo>
                  <a:lnTo>
                    <a:pt x="91" y="69"/>
                  </a:lnTo>
                  <a:lnTo>
                    <a:pt x="91" y="70"/>
                  </a:lnTo>
                  <a:lnTo>
                    <a:pt x="91" y="71"/>
                  </a:lnTo>
                  <a:lnTo>
                    <a:pt x="92" y="71"/>
                  </a:lnTo>
                  <a:lnTo>
                    <a:pt x="93" y="72"/>
                  </a:lnTo>
                  <a:lnTo>
                    <a:pt x="94" y="72"/>
                  </a:lnTo>
                  <a:lnTo>
                    <a:pt x="94" y="73"/>
                  </a:lnTo>
                  <a:lnTo>
                    <a:pt x="95" y="73"/>
                  </a:lnTo>
                  <a:lnTo>
                    <a:pt x="96" y="73"/>
                  </a:lnTo>
                  <a:lnTo>
                    <a:pt x="96" y="73"/>
                  </a:lnTo>
                  <a:lnTo>
                    <a:pt x="97" y="73"/>
                  </a:lnTo>
                  <a:lnTo>
                    <a:pt x="98" y="73"/>
                  </a:lnTo>
                  <a:lnTo>
                    <a:pt x="98" y="72"/>
                  </a:lnTo>
                  <a:lnTo>
                    <a:pt x="99" y="72"/>
                  </a:lnTo>
                  <a:lnTo>
                    <a:pt x="99" y="71"/>
                  </a:lnTo>
                  <a:lnTo>
                    <a:pt x="99" y="71"/>
                  </a:lnTo>
                  <a:lnTo>
                    <a:pt x="99" y="70"/>
                  </a:lnTo>
                  <a:lnTo>
                    <a:pt x="99" y="69"/>
                  </a:lnTo>
                  <a:lnTo>
                    <a:pt x="100" y="69"/>
                  </a:lnTo>
                  <a:lnTo>
                    <a:pt x="100" y="69"/>
                  </a:lnTo>
                  <a:lnTo>
                    <a:pt x="101" y="68"/>
                  </a:lnTo>
                  <a:lnTo>
                    <a:pt x="102" y="68"/>
                  </a:lnTo>
                  <a:lnTo>
                    <a:pt x="102" y="68"/>
                  </a:lnTo>
                  <a:lnTo>
                    <a:pt x="103" y="68"/>
                  </a:lnTo>
                  <a:lnTo>
                    <a:pt x="104" y="68"/>
                  </a:lnTo>
                  <a:lnTo>
                    <a:pt x="104" y="69"/>
                  </a:lnTo>
                  <a:lnTo>
                    <a:pt x="105" y="69"/>
                  </a:lnTo>
                  <a:lnTo>
                    <a:pt x="105" y="68"/>
                  </a:lnTo>
                  <a:lnTo>
                    <a:pt x="106" y="68"/>
                  </a:lnTo>
                  <a:lnTo>
                    <a:pt x="107" y="68"/>
                  </a:lnTo>
                  <a:lnTo>
                    <a:pt x="107" y="67"/>
                  </a:lnTo>
                  <a:lnTo>
                    <a:pt x="107" y="66"/>
                  </a:lnTo>
                  <a:lnTo>
                    <a:pt x="108" y="66"/>
                  </a:lnTo>
                  <a:lnTo>
                    <a:pt x="108" y="65"/>
                  </a:lnTo>
                  <a:lnTo>
                    <a:pt x="109" y="65"/>
                  </a:lnTo>
                  <a:lnTo>
                    <a:pt x="109" y="64"/>
                  </a:lnTo>
                  <a:lnTo>
                    <a:pt x="110" y="64"/>
                  </a:lnTo>
                  <a:lnTo>
                    <a:pt x="111" y="63"/>
                  </a:lnTo>
                  <a:lnTo>
                    <a:pt x="112" y="63"/>
                  </a:lnTo>
                  <a:lnTo>
                    <a:pt x="112" y="62"/>
                  </a:lnTo>
                  <a:lnTo>
                    <a:pt x="113" y="61"/>
                  </a:lnTo>
                  <a:lnTo>
                    <a:pt x="113" y="61"/>
                  </a:lnTo>
                  <a:lnTo>
                    <a:pt x="114" y="61"/>
                  </a:lnTo>
                  <a:lnTo>
                    <a:pt x="115" y="61"/>
                  </a:lnTo>
                  <a:lnTo>
                    <a:pt x="115" y="61"/>
                  </a:lnTo>
                  <a:lnTo>
                    <a:pt x="116" y="60"/>
                  </a:lnTo>
                  <a:lnTo>
                    <a:pt x="117" y="60"/>
                  </a:lnTo>
                  <a:lnTo>
                    <a:pt x="117" y="60"/>
                  </a:lnTo>
                  <a:lnTo>
                    <a:pt x="117" y="59"/>
                  </a:lnTo>
                  <a:lnTo>
                    <a:pt x="118" y="59"/>
                  </a:lnTo>
                  <a:lnTo>
                    <a:pt x="119" y="59"/>
                  </a:lnTo>
                  <a:lnTo>
                    <a:pt x="119" y="58"/>
                  </a:lnTo>
                  <a:lnTo>
                    <a:pt x="120" y="58"/>
                  </a:lnTo>
                  <a:lnTo>
                    <a:pt x="120" y="58"/>
                  </a:lnTo>
                  <a:lnTo>
                    <a:pt x="121" y="58"/>
                  </a:lnTo>
                  <a:lnTo>
                    <a:pt x="121" y="57"/>
                  </a:lnTo>
                  <a:lnTo>
                    <a:pt x="122" y="57"/>
                  </a:lnTo>
                  <a:lnTo>
                    <a:pt x="122" y="56"/>
                  </a:lnTo>
                  <a:lnTo>
                    <a:pt x="122" y="56"/>
                  </a:lnTo>
                  <a:lnTo>
                    <a:pt x="122" y="56"/>
                  </a:lnTo>
                  <a:lnTo>
                    <a:pt x="123" y="56"/>
                  </a:lnTo>
                  <a:lnTo>
                    <a:pt x="123" y="55"/>
                  </a:lnTo>
                  <a:lnTo>
                    <a:pt x="124" y="55"/>
                  </a:lnTo>
                  <a:lnTo>
                    <a:pt x="124" y="54"/>
                  </a:lnTo>
                  <a:lnTo>
                    <a:pt x="125" y="54"/>
                  </a:lnTo>
                  <a:lnTo>
                    <a:pt x="125" y="53"/>
                  </a:lnTo>
                  <a:lnTo>
                    <a:pt x="125" y="53"/>
                  </a:lnTo>
                  <a:lnTo>
                    <a:pt x="125" y="53"/>
                  </a:lnTo>
                  <a:lnTo>
                    <a:pt x="126" y="53"/>
                  </a:lnTo>
                  <a:lnTo>
                    <a:pt x="126" y="53"/>
                  </a:lnTo>
                  <a:lnTo>
                    <a:pt x="127" y="53"/>
                  </a:lnTo>
                  <a:lnTo>
                    <a:pt x="127" y="54"/>
                  </a:lnTo>
                  <a:lnTo>
                    <a:pt x="128" y="55"/>
                  </a:lnTo>
                  <a:lnTo>
                    <a:pt x="128" y="56"/>
                  </a:lnTo>
                  <a:lnTo>
                    <a:pt x="128" y="56"/>
                  </a:lnTo>
                  <a:lnTo>
                    <a:pt x="129" y="56"/>
                  </a:lnTo>
                  <a:lnTo>
                    <a:pt x="130" y="57"/>
                  </a:lnTo>
                  <a:lnTo>
                    <a:pt x="130" y="58"/>
                  </a:lnTo>
                  <a:lnTo>
                    <a:pt x="130" y="58"/>
                  </a:lnTo>
                  <a:lnTo>
                    <a:pt x="130" y="59"/>
                  </a:lnTo>
                  <a:lnTo>
                    <a:pt x="130" y="60"/>
                  </a:lnTo>
                  <a:lnTo>
                    <a:pt x="130" y="61"/>
                  </a:lnTo>
                  <a:lnTo>
                    <a:pt x="130" y="61"/>
                  </a:lnTo>
                  <a:lnTo>
                    <a:pt x="130" y="62"/>
                  </a:lnTo>
                  <a:lnTo>
                    <a:pt x="130" y="63"/>
                  </a:lnTo>
                  <a:lnTo>
                    <a:pt x="130" y="63"/>
                  </a:lnTo>
                  <a:lnTo>
                    <a:pt x="130" y="63"/>
                  </a:lnTo>
                  <a:lnTo>
                    <a:pt x="130" y="64"/>
                  </a:lnTo>
                  <a:lnTo>
                    <a:pt x="129" y="64"/>
                  </a:lnTo>
                  <a:lnTo>
                    <a:pt x="129" y="65"/>
                  </a:lnTo>
                  <a:lnTo>
                    <a:pt x="128" y="66"/>
                  </a:lnTo>
                  <a:lnTo>
                    <a:pt x="128" y="66"/>
                  </a:lnTo>
                  <a:lnTo>
                    <a:pt x="127" y="66"/>
                  </a:lnTo>
                  <a:lnTo>
                    <a:pt x="127" y="67"/>
                  </a:lnTo>
                  <a:lnTo>
                    <a:pt x="126" y="67"/>
                  </a:lnTo>
                  <a:lnTo>
                    <a:pt x="125" y="67"/>
                  </a:lnTo>
                  <a:lnTo>
                    <a:pt x="125" y="68"/>
                  </a:lnTo>
                  <a:lnTo>
                    <a:pt x="124" y="68"/>
                  </a:lnTo>
                  <a:lnTo>
                    <a:pt x="123" y="68"/>
                  </a:lnTo>
                  <a:lnTo>
                    <a:pt x="123" y="69"/>
                  </a:lnTo>
                  <a:lnTo>
                    <a:pt x="122" y="69"/>
                  </a:lnTo>
                  <a:lnTo>
                    <a:pt x="122" y="69"/>
                  </a:lnTo>
                  <a:lnTo>
                    <a:pt x="122" y="70"/>
                  </a:lnTo>
                  <a:lnTo>
                    <a:pt x="121" y="70"/>
                  </a:lnTo>
                  <a:lnTo>
                    <a:pt x="121" y="71"/>
                  </a:lnTo>
                  <a:lnTo>
                    <a:pt x="121" y="71"/>
                  </a:lnTo>
                  <a:lnTo>
                    <a:pt x="120" y="72"/>
                  </a:lnTo>
                  <a:lnTo>
                    <a:pt x="120" y="73"/>
                  </a:lnTo>
                  <a:lnTo>
                    <a:pt x="120" y="74"/>
                  </a:lnTo>
                  <a:lnTo>
                    <a:pt x="120" y="74"/>
                  </a:lnTo>
                  <a:lnTo>
                    <a:pt x="119" y="74"/>
                  </a:lnTo>
                  <a:lnTo>
                    <a:pt x="118" y="74"/>
                  </a:lnTo>
                  <a:lnTo>
                    <a:pt x="117" y="75"/>
                  </a:lnTo>
                  <a:lnTo>
                    <a:pt x="117" y="75"/>
                  </a:lnTo>
                  <a:lnTo>
                    <a:pt x="116" y="75"/>
                  </a:lnTo>
                  <a:lnTo>
                    <a:pt x="115" y="76"/>
                  </a:lnTo>
                  <a:lnTo>
                    <a:pt x="115" y="76"/>
                  </a:lnTo>
                  <a:lnTo>
                    <a:pt x="114" y="76"/>
                  </a:lnTo>
                  <a:lnTo>
                    <a:pt x="113" y="76"/>
                  </a:lnTo>
                  <a:lnTo>
                    <a:pt x="112" y="76"/>
                  </a:lnTo>
                  <a:lnTo>
                    <a:pt x="112" y="76"/>
                  </a:lnTo>
                  <a:lnTo>
                    <a:pt x="111" y="76"/>
                  </a:lnTo>
                  <a:lnTo>
                    <a:pt x="110" y="76"/>
                  </a:lnTo>
                  <a:lnTo>
                    <a:pt x="109" y="76"/>
                  </a:lnTo>
                  <a:lnTo>
                    <a:pt x="109" y="76"/>
                  </a:lnTo>
                  <a:lnTo>
                    <a:pt x="109" y="76"/>
                  </a:lnTo>
                  <a:lnTo>
                    <a:pt x="109" y="77"/>
                  </a:lnTo>
                  <a:lnTo>
                    <a:pt x="108" y="77"/>
                  </a:lnTo>
                  <a:lnTo>
                    <a:pt x="108" y="78"/>
                  </a:lnTo>
                  <a:lnTo>
                    <a:pt x="108" y="79"/>
                  </a:lnTo>
                  <a:lnTo>
                    <a:pt x="108" y="79"/>
                  </a:lnTo>
                  <a:lnTo>
                    <a:pt x="108" y="80"/>
                  </a:lnTo>
                  <a:lnTo>
                    <a:pt x="108" y="81"/>
                  </a:lnTo>
                  <a:lnTo>
                    <a:pt x="109" y="81"/>
                  </a:lnTo>
                  <a:lnTo>
                    <a:pt x="109" y="82"/>
                  </a:lnTo>
                  <a:lnTo>
                    <a:pt x="109" y="82"/>
                  </a:lnTo>
                  <a:lnTo>
                    <a:pt x="110" y="82"/>
                  </a:lnTo>
                  <a:lnTo>
                    <a:pt x="111" y="82"/>
                  </a:lnTo>
                  <a:lnTo>
                    <a:pt x="112" y="82"/>
                  </a:lnTo>
                  <a:lnTo>
                    <a:pt x="112" y="82"/>
                  </a:lnTo>
                  <a:lnTo>
                    <a:pt x="114" y="82"/>
                  </a:lnTo>
                  <a:lnTo>
                    <a:pt x="115" y="82"/>
                  </a:lnTo>
                  <a:lnTo>
                    <a:pt x="115" y="82"/>
                  </a:lnTo>
                  <a:lnTo>
                    <a:pt x="116" y="82"/>
                  </a:lnTo>
                  <a:lnTo>
                    <a:pt x="117" y="82"/>
                  </a:lnTo>
                  <a:lnTo>
                    <a:pt x="117" y="82"/>
                  </a:lnTo>
                  <a:lnTo>
                    <a:pt x="118" y="82"/>
                  </a:lnTo>
                  <a:lnTo>
                    <a:pt x="118" y="82"/>
                  </a:lnTo>
                  <a:lnTo>
                    <a:pt x="119" y="82"/>
                  </a:lnTo>
                  <a:lnTo>
                    <a:pt x="119" y="83"/>
                  </a:lnTo>
                  <a:lnTo>
                    <a:pt x="119" y="84"/>
                  </a:lnTo>
                  <a:lnTo>
                    <a:pt x="119" y="84"/>
                  </a:lnTo>
                  <a:lnTo>
                    <a:pt x="119" y="85"/>
                  </a:lnTo>
                  <a:lnTo>
                    <a:pt x="119" y="86"/>
                  </a:lnTo>
                  <a:lnTo>
                    <a:pt x="119" y="87"/>
                  </a:lnTo>
                  <a:lnTo>
                    <a:pt x="119" y="87"/>
                  </a:lnTo>
                  <a:lnTo>
                    <a:pt x="119" y="88"/>
                  </a:lnTo>
                  <a:lnTo>
                    <a:pt x="119" y="89"/>
                  </a:lnTo>
                  <a:lnTo>
                    <a:pt x="118" y="89"/>
                  </a:lnTo>
                  <a:lnTo>
                    <a:pt x="118" y="89"/>
                  </a:lnTo>
                  <a:lnTo>
                    <a:pt x="117" y="89"/>
                  </a:lnTo>
                  <a:lnTo>
                    <a:pt x="117" y="90"/>
                  </a:lnTo>
                  <a:lnTo>
                    <a:pt x="117" y="91"/>
                  </a:lnTo>
                  <a:lnTo>
                    <a:pt x="117" y="92"/>
                  </a:lnTo>
                  <a:lnTo>
                    <a:pt x="117" y="92"/>
                  </a:lnTo>
                  <a:lnTo>
                    <a:pt x="116" y="93"/>
                  </a:lnTo>
                  <a:lnTo>
                    <a:pt x="116" y="94"/>
                  </a:lnTo>
                  <a:lnTo>
                    <a:pt x="116" y="95"/>
                  </a:lnTo>
                  <a:lnTo>
                    <a:pt x="115" y="95"/>
                  </a:lnTo>
                  <a:lnTo>
                    <a:pt x="115" y="96"/>
                  </a:lnTo>
                  <a:lnTo>
                    <a:pt x="115" y="97"/>
                  </a:lnTo>
                  <a:lnTo>
                    <a:pt x="115" y="97"/>
                  </a:lnTo>
                  <a:lnTo>
                    <a:pt x="115" y="98"/>
                  </a:lnTo>
                  <a:lnTo>
                    <a:pt x="115" y="99"/>
                  </a:lnTo>
                  <a:lnTo>
                    <a:pt x="115" y="100"/>
                  </a:lnTo>
                  <a:lnTo>
                    <a:pt x="115" y="100"/>
                  </a:lnTo>
                  <a:lnTo>
                    <a:pt x="115" y="100"/>
                  </a:lnTo>
                  <a:lnTo>
                    <a:pt x="115" y="101"/>
                  </a:lnTo>
                  <a:lnTo>
                    <a:pt x="114" y="101"/>
                  </a:lnTo>
                  <a:lnTo>
                    <a:pt x="114" y="102"/>
                  </a:lnTo>
                  <a:lnTo>
                    <a:pt x="113" y="102"/>
                  </a:lnTo>
                  <a:lnTo>
                    <a:pt x="113" y="103"/>
                  </a:lnTo>
                  <a:lnTo>
                    <a:pt x="112" y="103"/>
                  </a:lnTo>
                  <a:lnTo>
                    <a:pt x="112" y="104"/>
                  </a:lnTo>
                  <a:lnTo>
                    <a:pt x="112" y="105"/>
                  </a:lnTo>
                  <a:lnTo>
                    <a:pt x="111" y="105"/>
                  </a:lnTo>
                  <a:lnTo>
                    <a:pt x="111" y="106"/>
                  </a:lnTo>
                  <a:lnTo>
                    <a:pt x="111" y="107"/>
                  </a:lnTo>
                  <a:lnTo>
                    <a:pt x="111" y="108"/>
                  </a:lnTo>
                  <a:lnTo>
                    <a:pt x="111" y="108"/>
                  </a:lnTo>
                  <a:lnTo>
                    <a:pt x="111" y="109"/>
                  </a:lnTo>
                  <a:lnTo>
                    <a:pt x="111" y="110"/>
                  </a:lnTo>
                  <a:lnTo>
                    <a:pt x="111" y="110"/>
                  </a:lnTo>
                  <a:lnTo>
                    <a:pt x="112" y="111"/>
                  </a:lnTo>
                  <a:lnTo>
                    <a:pt x="112" y="112"/>
                  </a:lnTo>
                  <a:lnTo>
                    <a:pt x="112" y="112"/>
                  </a:lnTo>
                  <a:lnTo>
                    <a:pt x="112" y="113"/>
                  </a:lnTo>
                  <a:lnTo>
                    <a:pt x="113" y="113"/>
                  </a:lnTo>
                  <a:lnTo>
                    <a:pt x="113" y="114"/>
                  </a:lnTo>
                  <a:lnTo>
                    <a:pt x="113" y="115"/>
                  </a:lnTo>
                  <a:lnTo>
                    <a:pt x="114" y="115"/>
                  </a:lnTo>
                  <a:lnTo>
                    <a:pt x="114" y="116"/>
                  </a:lnTo>
                  <a:lnTo>
                    <a:pt x="114" y="117"/>
                  </a:lnTo>
                  <a:lnTo>
                    <a:pt x="114" y="118"/>
                  </a:lnTo>
                  <a:lnTo>
                    <a:pt x="113" y="118"/>
                  </a:lnTo>
                  <a:lnTo>
                    <a:pt x="112" y="118"/>
                  </a:lnTo>
                  <a:lnTo>
                    <a:pt x="112" y="117"/>
                  </a:lnTo>
                  <a:lnTo>
                    <a:pt x="111" y="117"/>
                  </a:lnTo>
                  <a:lnTo>
                    <a:pt x="110" y="117"/>
                  </a:lnTo>
                  <a:lnTo>
                    <a:pt x="109" y="117"/>
                  </a:lnTo>
                  <a:lnTo>
                    <a:pt x="109" y="116"/>
                  </a:lnTo>
                  <a:lnTo>
                    <a:pt x="108" y="116"/>
                  </a:lnTo>
                  <a:lnTo>
                    <a:pt x="108" y="117"/>
                  </a:lnTo>
                  <a:lnTo>
                    <a:pt x="107" y="117"/>
                  </a:lnTo>
                  <a:lnTo>
                    <a:pt x="107" y="118"/>
                  </a:lnTo>
                  <a:lnTo>
                    <a:pt x="107" y="118"/>
                  </a:lnTo>
                  <a:lnTo>
                    <a:pt x="107" y="118"/>
                  </a:lnTo>
                  <a:lnTo>
                    <a:pt x="106" y="119"/>
                  </a:lnTo>
                  <a:lnTo>
                    <a:pt x="106" y="120"/>
                  </a:lnTo>
                  <a:lnTo>
                    <a:pt x="105" y="120"/>
                  </a:lnTo>
                  <a:lnTo>
                    <a:pt x="105" y="121"/>
                  </a:lnTo>
                  <a:lnTo>
                    <a:pt x="104" y="121"/>
                  </a:lnTo>
                  <a:lnTo>
                    <a:pt x="104" y="121"/>
                  </a:lnTo>
                  <a:lnTo>
                    <a:pt x="104" y="121"/>
                  </a:lnTo>
                  <a:lnTo>
                    <a:pt x="104" y="122"/>
                  </a:lnTo>
                  <a:lnTo>
                    <a:pt x="103" y="123"/>
                  </a:lnTo>
                  <a:lnTo>
                    <a:pt x="102" y="123"/>
                  </a:lnTo>
                  <a:lnTo>
                    <a:pt x="102" y="123"/>
                  </a:lnTo>
                  <a:lnTo>
                    <a:pt x="101" y="123"/>
                  </a:lnTo>
                  <a:lnTo>
                    <a:pt x="100" y="123"/>
                  </a:lnTo>
                  <a:lnTo>
                    <a:pt x="99" y="123"/>
                  </a:lnTo>
                  <a:lnTo>
                    <a:pt x="99" y="123"/>
                  </a:lnTo>
                  <a:lnTo>
                    <a:pt x="98" y="123"/>
                  </a:lnTo>
                  <a:lnTo>
                    <a:pt x="97" y="123"/>
                  </a:lnTo>
                  <a:lnTo>
                    <a:pt x="96" y="123"/>
                  </a:lnTo>
                  <a:lnTo>
                    <a:pt x="96" y="123"/>
                  </a:lnTo>
                  <a:lnTo>
                    <a:pt x="95" y="123"/>
                  </a:lnTo>
                  <a:lnTo>
                    <a:pt x="94" y="123"/>
                  </a:lnTo>
                  <a:lnTo>
                    <a:pt x="94" y="123"/>
                  </a:lnTo>
                  <a:lnTo>
                    <a:pt x="93" y="123"/>
                  </a:lnTo>
                  <a:lnTo>
                    <a:pt x="92" y="123"/>
                  </a:lnTo>
                  <a:lnTo>
                    <a:pt x="91" y="123"/>
                  </a:lnTo>
                  <a:lnTo>
                    <a:pt x="91" y="123"/>
                  </a:lnTo>
                  <a:lnTo>
                    <a:pt x="91" y="123"/>
                  </a:lnTo>
                  <a:lnTo>
                    <a:pt x="90" y="123"/>
                  </a:lnTo>
                  <a:lnTo>
                    <a:pt x="90" y="122"/>
                  </a:lnTo>
                  <a:lnTo>
                    <a:pt x="89" y="122"/>
                  </a:lnTo>
                  <a:lnTo>
                    <a:pt x="89" y="121"/>
                  </a:lnTo>
                  <a:lnTo>
                    <a:pt x="89" y="121"/>
                  </a:lnTo>
                  <a:lnTo>
                    <a:pt x="89" y="121"/>
                  </a:lnTo>
                  <a:lnTo>
                    <a:pt x="89" y="120"/>
                  </a:lnTo>
                  <a:lnTo>
                    <a:pt x="89" y="119"/>
                  </a:lnTo>
                  <a:lnTo>
                    <a:pt x="89" y="119"/>
                  </a:lnTo>
                  <a:lnTo>
                    <a:pt x="89" y="118"/>
                  </a:lnTo>
                  <a:lnTo>
                    <a:pt x="89" y="118"/>
                  </a:lnTo>
                  <a:lnTo>
                    <a:pt x="89" y="117"/>
                  </a:lnTo>
                  <a:lnTo>
                    <a:pt x="89" y="116"/>
                  </a:lnTo>
                  <a:lnTo>
                    <a:pt x="89" y="115"/>
                  </a:lnTo>
                  <a:lnTo>
                    <a:pt x="89" y="115"/>
                  </a:lnTo>
                  <a:lnTo>
                    <a:pt x="89" y="114"/>
                  </a:lnTo>
                  <a:lnTo>
                    <a:pt x="88" y="114"/>
                  </a:lnTo>
                  <a:lnTo>
                    <a:pt x="88" y="113"/>
                  </a:lnTo>
                  <a:lnTo>
                    <a:pt x="88" y="113"/>
                  </a:lnTo>
                  <a:lnTo>
                    <a:pt x="87" y="113"/>
                  </a:lnTo>
                  <a:lnTo>
                    <a:pt x="87" y="112"/>
                  </a:lnTo>
                  <a:lnTo>
                    <a:pt x="86" y="112"/>
                  </a:lnTo>
                  <a:lnTo>
                    <a:pt x="86" y="112"/>
                  </a:lnTo>
                  <a:lnTo>
                    <a:pt x="85" y="111"/>
                  </a:lnTo>
                  <a:lnTo>
                    <a:pt x="84" y="111"/>
                  </a:lnTo>
                  <a:lnTo>
                    <a:pt x="84" y="110"/>
                  </a:lnTo>
                  <a:lnTo>
                    <a:pt x="84" y="110"/>
                  </a:lnTo>
                  <a:lnTo>
                    <a:pt x="84" y="109"/>
                  </a:lnTo>
                  <a:lnTo>
                    <a:pt x="83" y="109"/>
                  </a:lnTo>
                  <a:lnTo>
                    <a:pt x="82" y="109"/>
                  </a:lnTo>
                  <a:lnTo>
                    <a:pt x="82" y="110"/>
                  </a:lnTo>
                  <a:lnTo>
                    <a:pt x="81" y="110"/>
                  </a:lnTo>
                  <a:lnTo>
                    <a:pt x="81" y="110"/>
                  </a:lnTo>
                  <a:lnTo>
                    <a:pt x="81" y="109"/>
                  </a:lnTo>
                  <a:lnTo>
                    <a:pt x="81" y="108"/>
                  </a:lnTo>
                  <a:lnTo>
                    <a:pt x="81" y="108"/>
                  </a:lnTo>
                  <a:lnTo>
                    <a:pt x="81" y="108"/>
                  </a:lnTo>
                  <a:lnTo>
                    <a:pt x="81" y="107"/>
                  </a:lnTo>
                  <a:lnTo>
                    <a:pt x="81" y="106"/>
                  </a:lnTo>
                  <a:lnTo>
                    <a:pt x="81" y="106"/>
                  </a:lnTo>
                  <a:lnTo>
                    <a:pt x="80" y="106"/>
                  </a:lnTo>
                  <a:lnTo>
                    <a:pt x="79" y="106"/>
                  </a:lnTo>
                  <a:lnTo>
                    <a:pt x="78" y="107"/>
                  </a:lnTo>
                  <a:lnTo>
                    <a:pt x="78" y="107"/>
                  </a:lnTo>
                  <a:lnTo>
                    <a:pt x="77" y="106"/>
                  </a:lnTo>
                  <a:lnTo>
                    <a:pt x="76" y="106"/>
                  </a:lnTo>
                  <a:lnTo>
                    <a:pt x="76" y="106"/>
                  </a:lnTo>
                  <a:lnTo>
                    <a:pt x="75" y="106"/>
                  </a:lnTo>
                  <a:lnTo>
                    <a:pt x="74" y="106"/>
                  </a:lnTo>
                  <a:lnTo>
                    <a:pt x="73" y="106"/>
                  </a:lnTo>
                  <a:lnTo>
                    <a:pt x="73" y="107"/>
                  </a:lnTo>
                  <a:lnTo>
                    <a:pt x="73" y="107"/>
                  </a:lnTo>
                  <a:lnTo>
                    <a:pt x="72" y="108"/>
                  </a:lnTo>
                  <a:lnTo>
                    <a:pt x="71" y="108"/>
                  </a:lnTo>
                  <a:lnTo>
                    <a:pt x="71" y="108"/>
                  </a:lnTo>
                  <a:lnTo>
                    <a:pt x="70" y="108"/>
                  </a:lnTo>
                  <a:lnTo>
                    <a:pt x="69" y="108"/>
                  </a:lnTo>
                  <a:lnTo>
                    <a:pt x="68" y="108"/>
                  </a:lnTo>
                  <a:lnTo>
                    <a:pt x="68" y="108"/>
                  </a:lnTo>
                  <a:lnTo>
                    <a:pt x="67" y="108"/>
                  </a:lnTo>
                  <a:lnTo>
                    <a:pt x="66" y="108"/>
                  </a:lnTo>
                  <a:lnTo>
                    <a:pt x="65" y="108"/>
                  </a:lnTo>
                  <a:lnTo>
                    <a:pt x="65" y="108"/>
                  </a:lnTo>
                  <a:lnTo>
                    <a:pt x="65" y="109"/>
                  </a:lnTo>
                  <a:lnTo>
                    <a:pt x="64" y="109"/>
                  </a:lnTo>
                  <a:lnTo>
                    <a:pt x="64" y="110"/>
                  </a:lnTo>
                  <a:lnTo>
                    <a:pt x="63" y="110"/>
                  </a:lnTo>
                  <a:lnTo>
                    <a:pt x="63" y="110"/>
                  </a:lnTo>
                  <a:lnTo>
                    <a:pt x="63" y="110"/>
                  </a:lnTo>
                  <a:lnTo>
                    <a:pt x="62" y="110"/>
                  </a:lnTo>
                  <a:lnTo>
                    <a:pt x="61" y="110"/>
                  </a:lnTo>
                  <a:lnTo>
                    <a:pt x="60" y="110"/>
                  </a:lnTo>
                  <a:lnTo>
                    <a:pt x="60" y="110"/>
                  </a:lnTo>
                  <a:lnTo>
                    <a:pt x="59" y="109"/>
                  </a:lnTo>
                  <a:lnTo>
                    <a:pt x="58" y="109"/>
                  </a:lnTo>
                  <a:lnTo>
                    <a:pt x="58" y="108"/>
                  </a:lnTo>
                  <a:lnTo>
                    <a:pt x="58" y="108"/>
                  </a:lnTo>
                  <a:lnTo>
                    <a:pt x="58" y="107"/>
                  </a:lnTo>
                  <a:lnTo>
                    <a:pt x="58" y="106"/>
                  </a:lnTo>
                  <a:lnTo>
                    <a:pt x="58" y="105"/>
                  </a:lnTo>
                  <a:lnTo>
                    <a:pt x="58" y="105"/>
                  </a:lnTo>
                  <a:lnTo>
                    <a:pt x="59" y="105"/>
                  </a:lnTo>
                  <a:lnTo>
                    <a:pt x="59" y="104"/>
                  </a:lnTo>
                  <a:lnTo>
                    <a:pt x="60" y="104"/>
                  </a:lnTo>
                  <a:lnTo>
                    <a:pt x="60" y="103"/>
                  </a:lnTo>
                  <a:lnTo>
                    <a:pt x="60" y="103"/>
                  </a:lnTo>
                  <a:lnTo>
                    <a:pt x="60" y="102"/>
                  </a:lnTo>
                  <a:lnTo>
                    <a:pt x="60" y="102"/>
                  </a:lnTo>
                  <a:lnTo>
                    <a:pt x="60" y="101"/>
                  </a:lnTo>
                  <a:lnTo>
                    <a:pt x="60" y="100"/>
                  </a:lnTo>
                  <a:lnTo>
                    <a:pt x="61" y="100"/>
                  </a:lnTo>
                  <a:lnTo>
                    <a:pt x="61" y="100"/>
                  </a:lnTo>
                  <a:lnTo>
                    <a:pt x="62" y="100"/>
                  </a:lnTo>
                  <a:lnTo>
                    <a:pt x="63" y="99"/>
                  </a:lnTo>
                  <a:lnTo>
                    <a:pt x="63" y="98"/>
                  </a:lnTo>
                  <a:lnTo>
                    <a:pt x="63" y="97"/>
                  </a:lnTo>
                  <a:lnTo>
                    <a:pt x="63" y="97"/>
                  </a:lnTo>
                  <a:lnTo>
                    <a:pt x="63" y="97"/>
                  </a:lnTo>
                  <a:lnTo>
                    <a:pt x="63" y="96"/>
                  </a:lnTo>
                  <a:lnTo>
                    <a:pt x="62" y="96"/>
                  </a:lnTo>
                  <a:lnTo>
                    <a:pt x="62" y="95"/>
                  </a:lnTo>
                  <a:lnTo>
                    <a:pt x="61" y="95"/>
                  </a:lnTo>
                  <a:lnTo>
                    <a:pt x="61" y="95"/>
                  </a:lnTo>
                  <a:lnTo>
                    <a:pt x="60" y="95"/>
                  </a:lnTo>
                  <a:lnTo>
                    <a:pt x="60" y="95"/>
                  </a:lnTo>
                  <a:lnTo>
                    <a:pt x="59" y="95"/>
                  </a:lnTo>
                  <a:lnTo>
                    <a:pt x="58" y="95"/>
                  </a:lnTo>
                  <a:lnTo>
                    <a:pt x="58" y="94"/>
                  </a:lnTo>
                  <a:lnTo>
                    <a:pt x="58" y="94"/>
                  </a:lnTo>
                  <a:lnTo>
                    <a:pt x="57" y="95"/>
                  </a:lnTo>
                  <a:lnTo>
                    <a:pt x="56" y="94"/>
                  </a:lnTo>
                  <a:lnTo>
                    <a:pt x="55" y="94"/>
                  </a:lnTo>
                  <a:lnTo>
                    <a:pt x="55" y="95"/>
                  </a:lnTo>
                  <a:lnTo>
                    <a:pt x="55" y="95"/>
                  </a:lnTo>
                  <a:lnTo>
                    <a:pt x="54" y="95"/>
                  </a:lnTo>
                  <a:lnTo>
                    <a:pt x="53" y="95"/>
                  </a:lnTo>
                  <a:lnTo>
                    <a:pt x="53" y="95"/>
                  </a:lnTo>
                  <a:lnTo>
                    <a:pt x="52" y="95"/>
                  </a:lnTo>
                  <a:lnTo>
                    <a:pt x="52" y="96"/>
                  </a:lnTo>
                  <a:lnTo>
                    <a:pt x="51" y="96"/>
                  </a:lnTo>
                  <a:lnTo>
                    <a:pt x="50" y="96"/>
                  </a:lnTo>
                  <a:lnTo>
                    <a:pt x="50" y="96"/>
                  </a:lnTo>
                  <a:lnTo>
                    <a:pt x="49" y="97"/>
                  </a:lnTo>
                  <a:lnTo>
                    <a:pt x="48" y="97"/>
                  </a:lnTo>
                  <a:lnTo>
                    <a:pt x="47" y="97"/>
                  </a:lnTo>
                  <a:lnTo>
                    <a:pt x="47" y="97"/>
                  </a:lnTo>
                  <a:lnTo>
                    <a:pt x="46" y="97"/>
                  </a:lnTo>
                  <a:lnTo>
                    <a:pt x="45" y="97"/>
                  </a:lnTo>
                  <a:lnTo>
                    <a:pt x="45" y="97"/>
                  </a:lnTo>
                  <a:lnTo>
                    <a:pt x="44" y="97"/>
                  </a:lnTo>
                  <a:lnTo>
                    <a:pt x="43" y="97"/>
                  </a:lnTo>
                  <a:lnTo>
                    <a:pt x="43" y="97"/>
                  </a:lnTo>
                  <a:lnTo>
                    <a:pt x="42" y="97"/>
                  </a:lnTo>
                  <a:lnTo>
                    <a:pt x="42" y="98"/>
                  </a:lnTo>
                  <a:lnTo>
                    <a:pt x="42" y="99"/>
                  </a:lnTo>
                  <a:lnTo>
                    <a:pt x="42" y="100"/>
                  </a:lnTo>
                  <a:lnTo>
                    <a:pt x="42" y="100"/>
                  </a:lnTo>
                  <a:lnTo>
                    <a:pt x="42" y="101"/>
                  </a:lnTo>
                  <a:lnTo>
                    <a:pt x="42" y="102"/>
                  </a:lnTo>
                  <a:lnTo>
                    <a:pt x="42" y="102"/>
                  </a:lnTo>
                  <a:lnTo>
                    <a:pt x="42" y="103"/>
                  </a:lnTo>
                  <a:lnTo>
                    <a:pt x="42" y="104"/>
                  </a:lnTo>
                  <a:lnTo>
                    <a:pt x="42" y="105"/>
                  </a:lnTo>
                  <a:lnTo>
                    <a:pt x="42" y="105"/>
                  </a:lnTo>
                  <a:lnTo>
                    <a:pt x="41" y="105"/>
                  </a:lnTo>
                  <a:lnTo>
                    <a:pt x="41" y="106"/>
                  </a:lnTo>
                  <a:lnTo>
                    <a:pt x="40" y="107"/>
                  </a:lnTo>
                  <a:lnTo>
                    <a:pt x="39" y="107"/>
                  </a:lnTo>
                  <a:lnTo>
                    <a:pt x="39" y="108"/>
                  </a:lnTo>
                  <a:lnTo>
                    <a:pt x="38" y="107"/>
                  </a:lnTo>
                  <a:lnTo>
                    <a:pt x="37" y="107"/>
                  </a:lnTo>
                  <a:lnTo>
                    <a:pt x="37" y="106"/>
                  </a:lnTo>
                  <a:lnTo>
                    <a:pt x="36" y="107"/>
                  </a:lnTo>
                  <a:lnTo>
                    <a:pt x="37" y="108"/>
                  </a:lnTo>
                  <a:lnTo>
                    <a:pt x="36" y="108"/>
                  </a:lnTo>
                  <a:lnTo>
                    <a:pt x="35" y="109"/>
                  </a:lnTo>
                  <a:lnTo>
                    <a:pt x="34" y="109"/>
                  </a:lnTo>
                  <a:lnTo>
                    <a:pt x="34" y="110"/>
                  </a:lnTo>
                  <a:lnTo>
                    <a:pt x="34" y="110"/>
                  </a:lnTo>
                  <a:lnTo>
                    <a:pt x="33" y="111"/>
                  </a:lnTo>
                  <a:lnTo>
                    <a:pt x="32" y="111"/>
                  </a:lnTo>
                  <a:lnTo>
                    <a:pt x="32" y="111"/>
                  </a:lnTo>
                  <a:lnTo>
                    <a:pt x="32" y="110"/>
                  </a:lnTo>
                  <a:lnTo>
                    <a:pt x="32" y="110"/>
                  </a:lnTo>
                  <a:lnTo>
                    <a:pt x="32" y="109"/>
                  </a:lnTo>
                  <a:lnTo>
                    <a:pt x="32" y="108"/>
                  </a:lnTo>
                  <a:lnTo>
                    <a:pt x="32" y="108"/>
                  </a:lnTo>
                  <a:lnTo>
                    <a:pt x="32" y="107"/>
                  </a:lnTo>
                  <a:lnTo>
                    <a:pt x="32" y="106"/>
                  </a:lnTo>
                  <a:lnTo>
                    <a:pt x="31" y="105"/>
                  </a:lnTo>
                  <a:lnTo>
                    <a:pt x="31" y="105"/>
                  </a:lnTo>
                  <a:lnTo>
                    <a:pt x="30" y="104"/>
                  </a:lnTo>
                  <a:lnTo>
                    <a:pt x="29" y="104"/>
                  </a:lnTo>
                  <a:lnTo>
                    <a:pt x="29" y="103"/>
                  </a:lnTo>
                  <a:lnTo>
                    <a:pt x="28" y="102"/>
                  </a:lnTo>
                  <a:lnTo>
                    <a:pt x="27" y="102"/>
                  </a:lnTo>
                  <a:lnTo>
                    <a:pt x="27" y="102"/>
                  </a:lnTo>
                  <a:lnTo>
                    <a:pt x="27" y="101"/>
                  </a:lnTo>
                  <a:lnTo>
                    <a:pt x="26" y="101"/>
                  </a:lnTo>
                  <a:lnTo>
                    <a:pt x="26" y="100"/>
                  </a:lnTo>
                  <a:lnTo>
                    <a:pt x="26" y="100"/>
                  </a:lnTo>
                  <a:lnTo>
                    <a:pt x="26" y="99"/>
                  </a:lnTo>
                  <a:lnTo>
                    <a:pt x="25" y="99"/>
                  </a:lnTo>
                  <a:lnTo>
                    <a:pt x="25" y="98"/>
                  </a:lnTo>
                  <a:lnTo>
                    <a:pt x="25" y="97"/>
                  </a:lnTo>
                  <a:lnTo>
                    <a:pt x="25" y="97"/>
                  </a:lnTo>
                  <a:lnTo>
                    <a:pt x="25" y="96"/>
                  </a:lnTo>
                  <a:lnTo>
                    <a:pt x="25" y="95"/>
                  </a:lnTo>
                  <a:lnTo>
                    <a:pt x="26" y="95"/>
                  </a:lnTo>
                  <a:lnTo>
                    <a:pt x="27" y="95"/>
                  </a:lnTo>
                  <a:lnTo>
                    <a:pt x="27" y="95"/>
                  </a:lnTo>
                  <a:lnTo>
                    <a:pt x="27" y="94"/>
                  </a:lnTo>
                  <a:lnTo>
                    <a:pt x="27" y="93"/>
                  </a:lnTo>
                  <a:lnTo>
                    <a:pt x="27" y="92"/>
                  </a:lnTo>
                  <a:lnTo>
                    <a:pt x="27" y="92"/>
                  </a:lnTo>
                  <a:lnTo>
                    <a:pt x="27" y="91"/>
                  </a:lnTo>
                  <a:lnTo>
                    <a:pt x="27" y="90"/>
                  </a:lnTo>
                  <a:lnTo>
                    <a:pt x="27" y="89"/>
                  </a:lnTo>
                  <a:lnTo>
                    <a:pt x="26" y="89"/>
                  </a:lnTo>
                  <a:lnTo>
                    <a:pt x="26" y="88"/>
                  </a:lnTo>
                  <a:lnTo>
                    <a:pt x="26" y="87"/>
                  </a:lnTo>
                  <a:lnTo>
                    <a:pt x="26" y="87"/>
                  </a:lnTo>
                  <a:lnTo>
                    <a:pt x="25" y="86"/>
                  </a:lnTo>
                  <a:lnTo>
                    <a:pt x="25" y="85"/>
                  </a:lnTo>
                  <a:lnTo>
                    <a:pt x="25" y="84"/>
                  </a:lnTo>
                  <a:lnTo>
                    <a:pt x="25" y="84"/>
                  </a:lnTo>
                  <a:lnTo>
                    <a:pt x="24" y="84"/>
                  </a:lnTo>
                  <a:lnTo>
                    <a:pt x="24" y="83"/>
                  </a:lnTo>
                  <a:lnTo>
                    <a:pt x="23" y="83"/>
                  </a:lnTo>
                  <a:lnTo>
                    <a:pt x="22" y="83"/>
                  </a:lnTo>
                  <a:lnTo>
                    <a:pt x="21" y="83"/>
                  </a:lnTo>
                  <a:lnTo>
                    <a:pt x="21" y="83"/>
                  </a:lnTo>
                  <a:lnTo>
                    <a:pt x="20" y="83"/>
                  </a:lnTo>
                  <a:lnTo>
                    <a:pt x="19" y="83"/>
                  </a:lnTo>
                  <a:lnTo>
                    <a:pt x="19" y="83"/>
                  </a:lnTo>
                  <a:lnTo>
                    <a:pt x="18" y="83"/>
                  </a:lnTo>
                  <a:lnTo>
                    <a:pt x="17" y="83"/>
                  </a:lnTo>
                  <a:lnTo>
                    <a:pt x="16" y="82"/>
                  </a:lnTo>
                  <a:lnTo>
                    <a:pt x="16" y="82"/>
                  </a:lnTo>
                  <a:lnTo>
                    <a:pt x="15" y="82"/>
                  </a:lnTo>
                  <a:lnTo>
                    <a:pt x="14" y="82"/>
                  </a:lnTo>
                  <a:lnTo>
                    <a:pt x="14" y="82"/>
                  </a:lnTo>
                  <a:lnTo>
                    <a:pt x="12" y="82"/>
                  </a:lnTo>
                  <a:lnTo>
                    <a:pt x="11" y="82"/>
                  </a:lnTo>
                  <a:lnTo>
                    <a:pt x="11" y="82"/>
                  </a:lnTo>
                  <a:lnTo>
                    <a:pt x="10" y="82"/>
                  </a:lnTo>
                  <a:lnTo>
                    <a:pt x="9" y="82"/>
                  </a:lnTo>
                  <a:lnTo>
                    <a:pt x="8" y="81"/>
                  </a:lnTo>
                  <a:lnTo>
                    <a:pt x="8" y="81"/>
                  </a:lnTo>
                  <a:lnTo>
                    <a:pt x="7" y="80"/>
                  </a:lnTo>
                  <a:lnTo>
                    <a:pt x="6" y="80"/>
                  </a:lnTo>
                  <a:lnTo>
                    <a:pt x="6" y="79"/>
                  </a:lnTo>
                  <a:lnTo>
                    <a:pt x="6" y="79"/>
                  </a:lnTo>
                  <a:lnTo>
                    <a:pt x="6" y="79"/>
                  </a:lnTo>
                  <a:lnTo>
                    <a:pt x="5" y="79"/>
                  </a:lnTo>
                  <a:lnTo>
                    <a:pt x="5" y="78"/>
                  </a:lnTo>
                  <a:lnTo>
                    <a:pt x="4" y="78"/>
                  </a:lnTo>
                  <a:lnTo>
                    <a:pt x="4" y="77"/>
                  </a:lnTo>
                  <a:lnTo>
                    <a:pt x="3" y="77"/>
                  </a:lnTo>
                  <a:lnTo>
                    <a:pt x="3" y="76"/>
                  </a:lnTo>
                  <a:lnTo>
                    <a:pt x="3" y="76"/>
                  </a:lnTo>
                  <a:lnTo>
                    <a:pt x="3" y="75"/>
                  </a:lnTo>
                  <a:lnTo>
                    <a:pt x="2" y="75"/>
                  </a:lnTo>
                  <a:lnTo>
                    <a:pt x="1" y="75"/>
                  </a:lnTo>
                  <a:lnTo>
                    <a:pt x="1" y="74"/>
                  </a:lnTo>
                  <a:lnTo>
                    <a:pt x="0" y="74"/>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7" name="Freeform 27"/>
            <p:cNvSpPr>
              <a:spLocks/>
            </p:cNvSpPr>
            <p:nvPr/>
          </p:nvSpPr>
          <p:spPr bwMode="auto">
            <a:xfrm>
              <a:off x="998708" y="1307469"/>
              <a:ext cx="360878" cy="224934"/>
            </a:xfrm>
            <a:custGeom>
              <a:avLst/>
              <a:gdLst/>
              <a:ahLst/>
              <a:cxnLst>
                <a:cxn ang="0">
                  <a:pos x="9" y="98"/>
                </a:cxn>
                <a:cxn ang="0">
                  <a:pos x="16" y="92"/>
                </a:cxn>
                <a:cxn ang="0">
                  <a:pos x="21" y="89"/>
                </a:cxn>
                <a:cxn ang="0">
                  <a:pos x="33" y="86"/>
                </a:cxn>
                <a:cxn ang="0">
                  <a:pos x="43" y="89"/>
                </a:cxn>
                <a:cxn ang="0">
                  <a:pos x="57" y="81"/>
                </a:cxn>
                <a:cxn ang="0">
                  <a:pos x="71" y="76"/>
                </a:cxn>
                <a:cxn ang="0">
                  <a:pos x="81" y="71"/>
                </a:cxn>
                <a:cxn ang="0">
                  <a:pos x="85" y="59"/>
                </a:cxn>
                <a:cxn ang="0">
                  <a:pos x="76" y="55"/>
                </a:cxn>
                <a:cxn ang="0">
                  <a:pos x="71" y="41"/>
                </a:cxn>
                <a:cxn ang="0">
                  <a:pos x="74" y="29"/>
                </a:cxn>
                <a:cxn ang="0">
                  <a:pos x="62" y="22"/>
                </a:cxn>
                <a:cxn ang="0">
                  <a:pos x="53" y="22"/>
                </a:cxn>
                <a:cxn ang="0">
                  <a:pos x="56" y="12"/>
                </a:cxn>
                <a:cxn ang="0">
                  <a:pos x="69" y="12"/>
                </a:cxn>
                <a:cxn ang="0">
                  <a:pos x="80" y="11"/>
                </a:cxn>
                <a:cxn ang="0">
                  <a:pos x="93" y="4"/>
                </a:cxn>
                <a:cxn ang="0">
                  <a:pos x="105" y="1"/>
                </a:cxn>
                <a:cxn ang="0">
                  <a:pos x="118" y="0"/>
                </a:cxn>
                <a:cxn ang="0">
                  <a:pos x="132" y="3"/>
                </a:cxn>
                <a:cxn ang="0">
                  <a:pos x="135" y="13"/>
                </a:cxn>
                <a:cxn ang="0">
                  <a:pos x="147" y="14"/>
                </a:cxn>
                <a:cxn ang="0">
                  <a:pos x="154" y="9"/>
                </a:cxn>
                <a:cxn ang="0">
                  <a:pos x="162" y="6"/>
                </a:cxn>
                <a:cxn ang="0">
                  <a:pos x="167" y="16"/>
                </a:cxn>
                <a:cxn ang="0">
                  <a:pos x="177" y="27"/>
                </a:cxn>
                <a:cxn ang="0">
                  <a:pos x="193" y="24"/>
                </a:cxn>
                <a:cxn ang="0">
                  <a:pos x="204" y="36"/>
                </a:cxn>
                <a:cxn ang="0">
                  <a:pos x="223" y="35"/>
                </a:cxn>
                <a:cxn ang="0">
                  <a:pos x="239" y="31"/>
                </a:cxn>
                <a:cxn ang="0">
                  <a:pos x="242" y="19"/>
                </a:cxn>
                <a:cxn ang="0">
                  <a:pos x="246" y="14"/>
                </a:cxn>
                <a:cxn ang="0">
                  <a:pos x="254" y="27"/>
                </a:cxn>
                <a:cxn ang="0">
                  <a:pos x="258" y="41"/>
                </a:cxn>
                <a:cxn ang="0">
                  <a:pos x="252" y="51"/>
                </a:cxn>
                <a:cxn ang="0">
                  <a:pos x="248" y="63"/>
                </a:cxn>
                <a:cxn ang="0">
                  <a:pos x="247" y="74"/>
                </a:cxn>
                <a:cxn ang="0">
                  <a:pos x="242" y="79"/>
                </a:cxn>
                <a:cxn ang="0">
                  <a:pos x="235" y="100"/>
                </a:cxn>
                <a:cxn ang="0">
                  <a:pos x="228" y="109"/>
                </a:cxn>
                <a:cxn ang="0">
                  <a:pos x="212" y="110"/>
                </a:cxn>
                <a:cxn ang="0">
                  <a:pos x="210" y="125"/>
                </a:cxn>
                <a:cxn ang="0">
                  <a:pos x="219" y="140"/>
                </a:cxn>
                <a:cxn ang="0">
                  <a:pos x="210" y="139"/>
                </a:cxn>
                <a:cxn ang="0">
                  <a:pos x="197" y="136"/>
                </a:cxn>
                <a:cxn ang="0">
                  <a:pos x="187" y="132"/>
                </a:cxn>
                <a:cxn ang="0">
                  <a:pos x="168" y="130"/>
                </a:cxn>
                <a:cxn ang="0">
                  <a:pos x="153" y="131"/>
                </a:cxn>
                <a:cxn ang="0">
                  <a:pos x="142" y="124"/>
                </a:cxn>
                <a:cxn ang="0">
                  <a:pos x="130" y="127"/>
                </a:cxn>
                <a:cxn ang="0">
                  <a:pos x="128" y="136"/>
                </a:cxn>
                <a:cxn ang="0">
                  <a:pos x="126" y="145"/>
                </a:cxn>
                <a:cxn ang="0">
                  <a:pos x="116" y="149"/>
                </a:cxn>
                <a:cxn ang="0">
                  <a:pos x="107" y="156"/>
                </a:cxn>
                <a:cxn ang="0">
                  <a:pos x="104" y="167"/>
                </a:cxn>
                <a:cxn ang="0">
                  <a:pos x="84" y="160"/>
                </a:cxn>
                <a:cxn ang="0">
                  <a:pos x="67" y="156"/>
                </a:cxn>
                <a:cxn ang="0">
                  <a:pos x="53" y="149"/>
                </a:cxn>
                <a:cxn ang="0">
                  <a:pos x="39" y="144"/>
                </a:cxn>
                <a:cxn ang="0">
                  <a:pos x="23" y="138"/>
                </a:cxn>
                <a:cxn ang="0">
                  <a:pos x="13" y="127"/>
                </a:cxn>
                <a:cxn ang="0">
                  <a:pos x="4" y="115"/>
                </a:cxn>
              </a:cxnLst>
              <a:rect l="0" t="0" r="r" b="b"/>
              <a:pathLst>
                <a:path w="258" h="168">
                  <a:moveTo>
                    <a:pt x="0" y="107"/>
                  </a:moveTo>
                  <a:lnTo>
                    <a:pt x="1" y="107"/>
                  </a:lnTo>
                  <a:lnTo>
                    <a:pt x="1" y="106"/>
                  </a:lnTo>
                  <a:lnTo>
                    <a:pt x="1" y="106"/>
                  </a:lnTo>
                  <a:lnTo>
                    <a:pt x="2" y="105"/>
                  </a:lnTo>
                  <a:lnTo>
                    <a:pt x="3" y="105"/>
                  </a:lnTo>
                  <a:lnTo>
                    <a:pt x="3" y="104"/>
                  </a:lnTo>
                  <a:lnTo>
                    <a:pt x="3" y="103"/>
                  </a:lnTo>
                  <a:lnTo>
                    <a:pt x="4" y="103"/>
                  </a:lnTo>
                  <a:lnTo>
                    <a:pt x="4" y="102"/>
                  </a:lnTo>
                  <a:lnTo>
                    <a:pt x="5" y="102"/>
                  </a:lnTo>
                  <a:lnTo>
                    <a:pt x="6" y="102"/>
                  </a:lnTo>
                  <a:lnTo>
                    <a:pt x="6" y="102"/>
                  </a:lnTo>
                  <a:lnTo>
                    <a:pt x="8" y="102"/>
                  </a:lnTo>
                  <a:lnTo>
                    <a:pt x="9" y="101"/>
                  </a:lnTo>
                  <a:lnTo>
                    <a:pt x="9" y="100"/>
                  </a:lnTo>
                  <a:lnTo>
                    <a:pt x="9" y="99"/>
                  </a:lnTo>
                  <a:lnTo>
                    <a:pt x="9" y="98"/>
                  </a:lnTo>
                  <a:lnTo>
                    <a:pt x="9" y="97"/>
                  </a:lnTo>
                  <a:lnTo>
                    <a:pt x="9" y="97"/>
                  </a:lnTo>
                  <a:lnTo>
                    <a:pt x="9" y="97"/>
                  </a:lnTo>
                  <a:lnTo>
                    <a:pt x="8" y="96"/>
                  </a:lnTo>
                  <a:lnTo>
                    <a:pt x="9" y="95"/>
                  </a:lnTo>
                  <a:lnTo>
                    <a:pt x="9" y="95"/>
                  </a:lnTo>
                  <a:lnTo>
                    <a:pt x="9" y="94"/>
                  </a:lnTo>
                  <a:lnTo>
                    <a:pt x="10" y="95"/>
                  </a:lnTo>
                  <a:lnTo>
                    <a:pt x="11" y="95"/>
                  </a:lnTo>
                  <a:lnTo>
                    <a:pt x="11" y="96"/>
                  </a:lnTo>
                  <a:lnTo>
                    <a:pt x="12" y="96"/>
                  </a:lnTo>
                  <a:lnTo>
                    <a:pt x="13" y="96"/>
                  </a:lnTo>
                  <a:lnTo>
                    <a:pt x="13" y="95"/>
                  </a:lnTo>
                  <a:lnTo>
                    <a:pt x="14" y="94"/>
                  </a:lnTo>
                  <a:lnTo>
                    <a:pt x="14" y="94"/>
                  </a:lnTo>
                  <a:lnTo>
                    <a:pt x="15" y="94"/>
                  </a:lnTo>
                  <a:lnTo>
                    <a:pt x="16" y="93"/>
                  </a:lnTo>
                  <a:lnTo>
                    <a:pt x="16" y="92"/>
                  </a:lnTo>
                  <a:lnTo>
                    <a:pt x="16" y="92"/>
                  </a:lnTo>
                  <a:lnTo>
                    <a:pt x="17" y="92"/>
                  </a:lnTo>
                  <a:lnTo>
                    <a:pt x="17" y="91"/>
                  </a:lnTo>
                  <a:lnTo>
                    <a:pt x="18" y="90"/>
                  </a:lnTo>
                  <a:lnTo>
                    <a:pt x="19" y="90"/>
                  </a:lnTo>
                  <a:lnTo>
                    <a:pt x="19" y="89"/>
                  </a:lnTo>
                  <a:lnTo>
                    <a:pt x="19" y="89"/>
                  </a:lnTo>
                  <a:lnTo>
                    <a:pt x="19" y="87"/>
                  </a:lnTo>
                  <a:lnTo>
                    <a:pt x="19" y="87"/>
                  </a:lnTo>
                  <a:lnTo>
                    <a:pt x="19" y="85"/>
                  </a:lnTo>
                  <a:lnTo>
                    <a:pt x="19" y="84"/>
                  </a:lnTo>
                  <a:lnTo>
                    <a:pt x="19" y="84"/>
                  </a:lnTo>
                  <a:lnTo>
                    <a:pt x="20" y="85"/>
                  </a:lnTo>
                  <a:lnTo>
                    <a:pt x="20" y="86"/>
                  </a:lnTo>
                  <a:lnTo>
                    <a:pt x="20" y="87"/>
                  </a:lnTo>
                  <a:lnTo>
                    <a:pt x="20" y="88"/>
                  </a:lnTo>
                  <a:lnTo>
                    <a:pt x="20" y="89"/>
                  </a:lnTo>
                  <a:lnTo>
                    <a:pt x="21" y="89"/>
                  </a:lnTo>
                  <a:lnTo>
                    <a:pt x="21" y="90"/>
                  </a:lnTo>
                  <a:lnTo>
                    <a:pt x="22" y="91"/>
                  </a:lnTo>
                  <a:lnTo>
                    <a:pt x="23" y="92"/>
                  </a:lnTo>
                  <a:lnTo>
                    <a:pt x="24" y="92"/>
                  </a:lnTo>
                  <a:lnTo>
                    <a:pt x="24" y="92"/>
                  </a:lnTo>
                  <a:lnTo>
                    <a:pt x="25" y="91"/>
                  </a:lnTo>
                  <a:lnTo>
                    <a:pt x="26" y="91"/>
                  </a:lnTo>
                  <a:lnTo>
                    <a:pt x="27" y="90"/>
                  </a:lnTo>
                  <a:lnTo>
                    <a:pt x="27" y="90"/>
                  </a:lnTo>
                  <a:lnTo>
                    <a:pt x="28" y="89"/>
                  </a:lnTo>
                  <a:lnTo>
                    <a:pt x="29" y="89"/>
                  </a:lnTo>
                  <a:lnTo>
                    <a:pt x="29" y="89"/>
                  </a:lnTo>
                  <a:lnTo>
                    <a:pt x="30" y="88"/>
                  </a:lnTo>
                  <a:lnTo>
                    <a:pt x="31" y="88"/>
                  </a:lnTo>
                  <a:lnTo>
                    <a:pt x="31" y="87"/>
                  </a:lnTo>
                  <a:lnTo>
                    <a:pt x="32" y="87"/>
                  </a:lnTo>
                  <a:lnTo>
                    <a:pt x="32" y="87"/>
                  </a:lnTo>
                  <a:lnTo>
                    <a:pt x="33" y="86"/>
                  </a:lnTo>
                  <a:lnTo>
                    <a:pt x="34" y="87"/>
                  </a:lnTo>
                  <a:lnTo>
                    <a:pt x="35" y="87"/>
                  </a:lnTo>
                  <a:lnTo>
                    <a:pt x="35" y="88"/>
                  </a:lnTo>
                  <a:lnTo>
                    <a:pt x="35" y="89"/>
                  </a:lnTo>
                  <a:lnTo>
                    <a:pt x="35" y="89"/>
                  </a:lnTo>
                  <a:lnTo>
                    <a:pt x="35" y="91"/>
                  </a:lnTo>
                  <a:lnTo>
                    <a:pt x="35" y="92"/>
                  </a:lnTo>
                  <a:lnTo>
                    <a:pt x="36" y="92"/>
                  </a:lnTo>
                  <a:lnTo>
                    <a:pt x="37" y="92"/>
                  </a:lnTo>
                  <a:lnTo>
                    <a:pt x="37" y="92"/>
                  </a:lnTo>
                  <a:lnTo>
                    <a:pt x="38" y="92"/>
                  </a:lnTo>
                  <a:lnTo>
                    <a:pt x="39" y="91"/>
                  </a:lnTo>
                  <a:lnTo>
                    <a:pt x="40" y="91"/>
                  </a:lnTo>
                  <a:lnTo>
                    <a:pt x="40" y="90"/>
                  </a:lnTo>
                  <a:lnTo>
                    <a:pt x="41" y="90"/>
                  </a:lnTo>
                  <a:lnTo>
                    <a:pt x="42" y="89"/>
                  </a:lnTo>
                  <a:lnTo>
                    <a:pt x="42" y="89"/>
                  </a:lnTo>
                  <a:lnTo>
                    <a:pt x="43" y="89"/>
                  </a:lnTo>
                  <a:lnTo>
                    <a:pt x="44" y="89"/>
                  </a:lnTo>
                  <a:lnTo>
                    <a:pt x="45" y="88"/>
                  </a:lnTo>
                  <a:lnTo>
                    <a:pt x="45" y="88"/>
                  </a:lnTo>
                  <a:lnTo>
                    <a:pt x="47" y="87"/>
                  </a:lnTo>
                  <a:lnTo>
                    <a:pt x="48" y="87"/>
                  </a:lnTo>
                  <a:lnTo>
                    <a:pt x="48" y="87"/>
                  </a:lnTo>
                  <a:lnTo>
                    <a:pt x="49" y="87"/>
                  </a:lnTo>
                  <a:lnTo>
                    <a:pt x="50" y="86"/>
                  </a:lnTo>
                  <a:lnTo>
                    <a:pt x="50" y="86"/>
                  </a:lnTo>
                  <a:lnTo>
                    <a:pt x="51" y="85"/>
                  </a:lnTo>
                  <a:lnTo>
                    <a:pt x="52" y="85"/>
                  </a:lnTo>
                  <a:lnTo>
                    <a:pt x="53" y="85"/>
                  </a:lnTo>
                  <a:lnTo>
                    <a:pt x="53" y="84"/>
                  </a:lnTo>
                  <a:lnTo>
                    <a:pt x="54" y="84"/>
                  </a:lnTo>
                  <a:lnTo>
                    <a:pt x="55" y="84"/>
                  </a:lnTo>
                  <a:lnTo>
                    <a:pt x="55" y="83"/>
                  </a:lnTo>
                  <a:lnTo>
                    <a:pt x="56" y="82"/>
                  </a:lnTo>
                  <a:lnTo>
                    <a:pt x="57" y="81"/>
                  </a:lnTo>
                  <a:lnTo>
                    <a:pt x="57" y="81"/>
                  </a:lnTo>
                  <a:lnTo>
                    <a:pt x="58" y="81"/>
                  </a:lnTo>
                  <a:lnTo>
                    <a:pt x="58" y="81"/>
                  </a:lnTo>
                  <a:lnTo>
                    <a:pt x="59" y="80"/>
                  </a:lnTo>
                  <a:lnTo>
                    <a:pt x="60" y="80"/>
                  </a:lnTo>
                  <a:lnTo>
                    <a:pt x="61" y="79"/>
                  </a:lnTo>
                  <a:lnTo>
                    <a:pt x="61" y="79"/>
                  </a:lnTo>
                  <a:lnTo>
                    <a:pt x="62" y="78"/>
                  </a:lnTo>
                  <a:lnTo>
                    <a:pt x="63" y="78"/>
                  </a:lnTo>
                  <a:lnTo>
                    <a:pt x="63" y="76"/>
                  </a:lnTo>
                  <a:lnTo>
                    <a:pt x="64" y="76"/>
                  </a:lnTo>
                  <a:lnTo>
                    <a:pt x="65" y="76"/>
                  </a:lnTo>
                  <a:lnTo>
                    <a:pt x="66" y="76"/>
                  </a:lnTo>
                  <a:lnTo>
                    <a:pt x="67" y="76"/>
                  </a:lnTo>
                  <a:lnTo>
                    <a:pt x="68" y="75"/>
                  </a:lnTo>
                  <a:lnTo>
                    <a:pt x="68" y="76"/>
                  </a:lnTo>
                  <a:lnTo>
                    <a:pt x="70" y="76"/>
                  </a:lnTo>
                  <a:lnTo>
                    <a:pt x="71" y="76"/>
                  </a:lnTo>
                  <a:lnTo>
                    <a:pt x="71" y="76"/>
                  </a:lnTo>
                  <a:lnTo>
                    <a:pt x="72" y="76"/>
                  </a:lnTo>
                  <a:lnTo>
                    <a:pt x="73" y="77"/>
                  </a:lnTo>
                  <a:lnTo>
                    <a:pt x="74" y="77"/>
                  </a:lnTo>
                  <a:lnTo>
                    <a:pt x="74" y="77"/>
                  </a:lnTo>
                  <a:lnTo>
                    <a:pt x="75" y="78"/>
                  </a:lnTo>
                  <a:lnTo>
                    <a:pt x="76" y="78"/>
                  </a:lnTo>
                  <a:lnTo>
                    <a:pt x="76" y="78"/>
                  </a:lnTo>
                  <a:lnTo>
                    <a:pt x="77" y="77"/>
                  </a:lnTo>
                  <a:lnTo>
                    <a:pt x="78" y="76"/>
                  </a:lnTo>
                  <a:lnTo>
                    <a:pt x="79" y="76"/>
                  </a:lnTo>
                  <a:lnTo>
                    <a:pt x="79" y="75"/>
                  </a:lnTo>
                  <a:lnTo>
                    <a:pt x="79" y="74"/>
                  </a:lnTo>
                  <a:lnTo>
                    <a:pt x="79" y="74"/>
                  </a:lnTo>
                  <a:lnTo>
                    <a:pt x="79" y="73"/>
                  </a:lnTo>
                  <a:lnTo>
                    <a:pt x="80" y="73"/>
                  </a:lnTo>
                  <a:lnTo>
                    <a:pt x="80" y="72"/>
                  </a:lnTo>
                  <a:lnTo>
                    <a:pt x="81" y="71"/>
                  </a:lnTo>
                  <a:lnTo>
                    <a:pt x="81" y="71"/>
                  </a:lnTo>
                  <a:lnTo>
                    <a:pt x="81" y="70"/>
                  </a:lnTo>
                  <a:lnTo>
                    <a:pt x="82" y="70"/>
                  </a:lnTo>
                  <a:lnTo>
                    <a:pt x="83" y="69"/>
                  </a:lnTo>
                  <a:lnTo>
                    <a:pt x="84" y="68"/>
                  </a:lnTo>
                  <a:lnTo>
                    <a:pt x="84" y="68"/>
                  </a:lnTo>
                  <a:lnTo>
                    <a:pt x="85" y="67"/>
                  </a:lnTo>
                  <a:lnTo>
                    <a:pt x="85" y="66"/>
                  </a:lnTo>
                  <a:lnTo>
                    <a:pt x="86" y="66"/>
                  </a:lnTo>
                  <a:lnTo>
                    <a:pt x="86" y="65"/>
                  </a:lnTo>
                  <a:lnTo>
                    <a:pt x="86" y="64"/>
                  </a:lnTo>
                  <a:lnTo>
                    <a:pt x="86" y="63"/>
                  </a:lnTo>
                  <a:lnTo>
                    <a:pt x="86" y="63"/>
                  </a:lnTo>
                  <a:lnTo>
                    <a:pt x="86" y="62"/>
                  </a:lnTo>
                  <a:lnTo>
                    <a:pt x="86" y="61"/>
                  </a:lnTo>
                  <a:lnTo>
                    <a:pt x="86" y="61"/>
                  </a:lnTo>
                  <a:lnTo>
                    <a:pt x="86" y="60"/>
                  </a:lnTo>
                  <a:lnTo>
                    <a:pt x="85" y="59"/>
                  </a:lnTo>
                  <a:lnTo>
                    <a:pt x="85" y="58"/>
                  </a:lnTo>
                  <a:lnTo>
                    <a:pt x="85" y="58"/>
                  </a:lnTo>
                  <a:lnTo>
                    <a:pt x="84" y="58"/>
                  </a:lnTo>
                  <a:lnTo>
                    <a:pt x="84" y="57"/>
                  </a:lnTo>
                  <a:lnTo>
                    <a:pt x="82" y="57"/>
                  </a:lnTo>
                  <a:lnTo>
                    <a:pt x="81" y="57"/>
                  </a:lnTo>
                  <a:lnTo>
                    <a:pt x="81" y="58"/>
                  </a:lnTo>
                  <a:lnTo>
                    <a:pt x="80" y="58"/>
                  </a:lnTo>
                  <a:lnTo>
                    <a:pt x="79" y="58"/>
                  </a:lnTo>
                  <a:lnTo>
                    <a:pt x="79" y="58"/>
                  </a:lnTo>
                  <a:lnTo>
                    <a:pt x="78" y="58"/>
                  </a:lnTo>
                  <a:lnTo>
                    <a:pt x="77" y="58"/>
                  </a:lnTo>
                  <a:lnTo>
                    <a:pt x="76" y="58"/>
                  </a:lnTo>
                  <a:lnTo>
                    <a:pt x="76" y="58"/>
                  </a:lnTo>
                  <a:lnTo>
                    <a:pt x="75" y="58"/>
                  </a:lnTo>
                  <a:lnTo>
                    <a:pt x="75" y="57"/>
                  </a:lnTo>
                  <a:lnTo>
                    <a:pt x="76" y="56"/>
                  </a:lnTo>
                  <a:lnTo>
                    <a:pt x="76" y="55"/>
                  </a:lnTo>
                  <a:lnTo>
                    <a:pt x="76" y="54"/>
                  </a:lnTo>
                  <a:lnTo>
                    <a:pt x="76" y="53"/>
                  </a:lnTo>
                  <a:lnTo>
                    <a:pt x="76" y="53"/>
                  </a:lnTo>
                  <a:lnTo>
                    <a:pt x="76" y="52"/>
                  </a:lnTo>
                  <a:lnTo>
                    <a:pt x="76" y="51"/>
                  </a:lnTo>
                  <a:lnTo>
                    <a:pt x="76" y="50"/>
                  </a:lnTo>
                  <a:lnTo>
                    <a:pt x="76" y="49"/>
                  </a:lnTo>
                  <a:lnTo>
                    <a:pt x="76" y="48"/>
                  </a:lnTo>
                  <a:lnTo>
                    <a:pt x="75" y="48"/>
                  </a:lnTo>
                  <a:lnTo>
                    <a:pt x="75" y="47"/>
                  </a:lnTo>
                  <a:lnTo>
                    <a:pt x="74" y="46"/>
                  </a:lnTo>
                  <a:lnTo>
                    <a:pt x="74" y="45"/>
                  </a:lnTo>
                  <a:lnTo>
                    <a:pt x="74" y="45"/>
                  </a:lnTo>
                  <a:lnTo>
                    <a:pt x="73" y="44"/>
                  </a:lnTo>
                  <a:lnTo>
                    <a:pt x="72" y="44"/>
                  </a:lnTo>
                  <a:lnTo>
                    <a:pt x="71" y="43"/>
                  </a:lnTo>
                  <a:lnTo>
                    <a:pt x="71" y="42"/>
                  </a:lnTo>
                  <a:lnTo>
                    <a:pt x="71" y="41"/>
                  </a:lnTo>
                  <a:lnTo>
                    <a:pt x="71" y="40"/>
                  </a:lnTo>
                  <a:lnTo>
                    <a:pt x="72" y="40"/>
                  </a:lnTo>
                  <a:lnTo>
                    <a:pt x="73" y="39"/>
                  </a:lnTo>
                  <a:lnTo>
                    <a:pt x="74" y="39"/>
                  </a:lnTo>
                  <a:lnTo>
                    <a:pt x="74" y="38"/>
                  </a:lnTo>
                  <a:lnTo>
                    <a:pt x="75" y="37"/>
                  </a:lnTo>
                  <a:lnTo>
                    <a:pt x="75" y="36"/>
                  </a:lnTo>
                  <a:lnTo>
                    <a:pt x="75" y="35"/>
                  </a:lnTo>
                  <a:lnTo>
                    <a:pt x="76" y="35"/>
                  </a:lnTo>
                  <a:lnTo>
                    <a:pt x="76" y="34"/>
                  </a:lnTo>
                  <a:lnTo>
                    <a:pt x="77" y="33"/>
                  </a:lnTo>
                  <a:lnTo>
                    <a:pt x="77" y="32"/>
                  </a:lnTo>
                  <a:lnTo>
                    <a:pt x="77" y="32"/>
                  </a:lnTo>
                  <a:lnTo>
                    <a:pt x="76" y="32"/>
                  </a:lnTo>
                  <a:lnTo>
                    <a:pt x="76" y="31"/>
                  </a:lnTo>
                  <a:lnTo>
                    <a:pt x="75" y="30"/>
                  </a:lnTo>
                  <a:lnTo>
                    <a:pt x="74" y="29"/>
                  </a:lnTo>
                  <a:lnTo>
                    <a:pt x="74" y="29"/>
                  </a:lnTo>
                  <a:lnTo>
                    <a:pt x="73" y="29"/>
                  </a:lnTo>
                  <a:lnTo>
                    <a:pt x="71" y="29"/>
                  </a:lnTo>
                  <a:lnTo>
                    <a:pt x="70" y="29"/>
                  </a:lnTo>
                  <a:lnTo>
                    <a:pt x="69" y="28"/>
                  </a:lnTo>
                  <a:lnTo>
                    <a:pt x="68" y="27"/>
                  </a:lnTo>
                  <a:lnTo>
                    <a:pt x="68" y="27"/>
                  </a:lnTo>
                  <a:lnTo>
                    <a:pt x="68" y="26"/>
                  </a:lnTo>
                  <a:lnTo>
                    <a:pt x="68" y="25"/>
                  </a:lnTo>
                  <a:lnTo>
                    <a:pt x="67" y="25"/>
                  </a:lnTo>
                  <a:lnTo>
                    <a:pt x="66" y="26"/>
                  </a:lnTo>
                  <a:lnTo>
                    <a:pt x="66" y="26"/>
                  </a:lnTo>
                  <a:lnTo>
                    <a:pt x="65" y="25"/>
                  </a:lnTo>
                  <a:lnTo>
                    <a:pt x="64" y="24"/>
                  </a:lnTo>
                  <a:lnTo>
                    <a:pt x="63" y="24"/>
                  </a:lnTo>
                  <a:lnTo>
                    <a:pt x="63" y="24"/>
                  </a:lnTo>
                  <a:lnTo>
                    <a:pt x="63" y="24"/>
                  </a:lnTo>
                  <a:lnTo>
                    <a:pt x="62" y="23"/>
                  </a:lnTo>
                  <a:lnTo>
                    <a:pt x="62" y="22"/>
                  </a:lnTo>
                  <a:lnTo>
                    <a:pt x="61" y="22"/>
                  </a:lnTo>
                  <a:lnTo>
                    <a:pt x="60" y="22"/>
                  </a:lnTo>
                  <a:lnTo>
                    <a:pt x="59" y="22"/>
                  </a:lnTo>
                  <a:lnTo>
                    <a:pt x="59" y="23"/>
                  </a:lnTo>
                  <a:lnTo>
                    <a:pt x="59" y="24"/>
                  </a:lnTo>
                  <a:lnTo>
                    <a:pt x="59" y="24"/>
                  </a:lnTo>
                  <a:lnTo>
                    <a:pt x="59" y="25"/>
                  </a:lnTo>
                  <a:lnTo>
                    <a:pt x="58" y="24"/>
                  </a:lnTo>
                  <a:lnTo>
                    <a:pt x="57" y="24"/>
                  </a:lnTo>
                  <a:lnTo>
                    <a:pt x="56" y="24"/>
                  </a:lnTo>
                  <a:lnTo>
                    <a:pt x="55" y="24"/>
                  </a:lnTo>
                  <a:lnTo>
                    <a:pt x="55" y="25"/>
                  </a:lnTo>
                  <a:lnTo>
                    <a:pt x="55" y="25"/>
                  </a:lnTo>
                  <a:lnTo>
                    <a:pt x="54" y="24"/>
                  </a:lnTo>
                  <a:lnTo>
                    <a:pt x="53" y="24"/>
                  </a:lnTo>
                  <a:lnTo>
                    <a:pt x="53" y="24"/>
                  </a:lnTo>
                  <a:lnTo>
                    <a:pt x="52" y="23"/>
                  </a:lnTo>
                  <a:lnTo>
                    <a:pt x="53" y="22"/>
                  </a:lnTo>
                  <a:lnTo>
                    <a:pt x="53" y="22"/>
                  </a:lnTo>
                  <a:lnTo>
                    <a:pt x="53" y="22"/>
                  </a:lnTo>
                  <a:lnTo>
                    <a:pt x="54" y="22"/>
                  </a:lnTo>
                  <a:lnTo>
                    <a:pt x="55" y="21"/>
                  </a:lnTo>
                  <a:lnTo>
                    <a:pt x="55" y="21"/>
                  </a:lnTo>
                  <a:lnTo>
                    <a:pt x="55" y="20"/>
                  </a:lnTo>
                  <a:lnTo>
                    <a:pt x="56" y="19"/>
                  </a:lnTo>
                  <a:lnTo>
                    <a:pt x="57" y="19"/>
                  </a:lnTo>
                  <a:lnTo>
                    <a:pt x="57" y="19"/>
                  </a:lnTo>
                  <a:lnTo>
                    <a:pt x="57" y="18"/>
                  </a:lnTo>
                  <a:lnTo>
                    <a:pt x="56" y="18"/>
                  </a:lnTo>
                  <a:lnTo>
                    <a:pt x="56" y="17"/>
                  </a:lnTo>
                  <a:lnTo>
                    <a:pt x="56" y="16"/>
                  </a:lnTo>
                  <a:lnTo>
                    <a:pt x="56" y="16"/>
                  </a:lnTo>
                  <a:lnTo>
                    <a:pt x="56" y="14"/>
                  </a:lnTo>
                  <a:lnTo>
                    <a:pt x="56" y="14"/>
                  </a:lnTo>
                  <a:lnTo>
                    <a:pt x="56" y="13"/>
                  </a:lnTo>
                  <a:lnTo>
                    <a:pt x="56" y="12"/>
                  </a:lnTo>
                  <a:lnTo>
                    <a:pt x="56" y="11"/>
                  </a:lnTo>
                  <a:lnTo>
                    <a:pt x="56" y="11"/>
                  </a:lnTo>
                  <a:lnTo>
                    <a:pt x="57" y="11"/>
                  </a:lnTo>
                  <a:lnTo>
                    <a:pt x="58" y="11"/>
                  </a:lnTo>
                  <a:lnTo>
                    <a:pt x="58" y="10"/>
                  </a:lnTo>
                  <a:lnTo>
                    <a:pt x="59" y="10"/>
                  </a:lnTo>
                  <a:lnTo>
                    <a:pt x="60" y="10"/>
                  </a:lnTo>
                  <a:lnTo>
                    <a:pt x="61" y="10"/>
                  </a:lnTo>
                  <a:lnTo>
                    <a:pt x="62" y="10"/>
                  </a:lnTo>
                  <a:lnTo>
                    <a:pt x="63" y="11"/>
                  </a:lnTo>
                  <a:lnTo>
                    <a:pt x="63" y="11"/>
                  </a:lnTo>
                  <a:lnTo>
                    <a:pt x="64" y="11"/>
                  </a:lnTo>
                  <a:lnTo>
                    <a:pt x="65" y="11"/>
                  </a:lnTo>
                  <a:lnTo>
                    <a:pt x="66" y="11"/>
                  </a:lnTo>
                  <a:lnTo>
                    <a:pt x="67" y="11"/>
                  </a:lnTo>
                  <a:lnTo>
                    <a:pt x="68" y="11"/>
                  </a:lnTo>
                  <a:lnTo>
                    <a:pt x="68" y="11"/>
                  </a:lnTo>
                  <a:lnTo>
                    <a:pt x="69" y="12"/>
                  </a:lnTo>
                  <a:lnTo>
                    <a:pt x="69" y="14"/>
                  </a:lnTo>
                  <a:lnTo>
                    <a:pt x="70" y="14"/>
                  </a:lnTo>
                  <a:lnTo>
                    <a:pt x="71" y="14"/>
                  </a:lnTo>
                  <a:lnTo>
                    <a:pt x="71" y="15"/>
                  </a:lnTo>
                  <a:lnTo>
                    <a:pt x="71" y="15"/>
                  </a:lnTo>
                  <a:lnTo>
                    <a:pt x="72" y="15"/>
                  </a:lnTo>
                  <a:lnTo>
                    <a:pt x="73" y="14"/>
                  </a:lnTo>
                  <a:lnTo>
                    <a:pt x="73" y="14"/>
                  </a:lnTo>
                  <a:lnTo>
                    <a:pt x="72" y="13"/>
                  </a:lnTo>
                  <a:lnTo>
                    <a:pt x="73" y="13"/>
                  </a:lnTo>
                  <a:lnTo>
                    <a:pt x="74" y="13"/>
                  </a:lnTo>
                  <a:lnTo>
                    <a:pt x="75" y="13"/>
                  </a:lnTo>
                  <a:lnTo>
                    <a:pt x="76" y="13"/>
                  </a:lnTo>
                  <a:lnTo>
                    <a:pt x="76" y="12"/>
                  </a:lnTo>
                  <a:lnTo>
                    <a:pt x="77" y="12"/>
                  </a:lnTo>
                  <a:lnTo>
                    <a:pt x="78" y="11"/>
                  </a:lnTo>
                  <a:lnTo>
                    <a:pt x="79" y="11"/>
                  </a:lnTo>
                  <a:lnTo>
                    <a:pt x="80" y="11"/>
                  </a:lnTo>
                  <a:lnTo>
                    <a:pt x="81" y="11"/>
                  </a:lnTo>
                  <a:lnTo>
                    <a:pt x="81" y="11"/>
                  </a:lnTo>
                  <a:lnTo>
                    <a:pt x="81" y="10"/>
                  </a:lnTo>
                  <a:lnTo>
                    <a:pt x="81" y="9"/>
                  </a:lnTo>
                  <a:lnTo>
                    <a:pt x="81" y="8"/>
                  </a:lnTo>
                  <a:lnTo>
                    <a:pt x="84" y="7"/>
                  </a:lnTo>
                  <a:lnTo>
                    <a:pt x="85" y="7"/>
                  </a:lnTo>
                  <a:lnTo>
                    <a:pt x="86" y="6"/>
                  </a:lnTo>
                  <a:lnTo>
                    <a:pt x="86" y="6"/>
                  </a:lnTo>
                  <a:lnTo>
                    <a:pt x="87" y="6"/>
                  </a:lnTo>
                  <a:lnTo>
                    <a:pt x="88" y="6"/>
                  </a:lnTo>
                  <a:lnTo>
                    <a:pt x="89" y="6"/>
                  </a:lnTo>
                  <a:lnTo>
                    <a:pt x="89" y="5"/>
                  </a:lnTo>
                  <a:lnTo>
                    <a:pt x="89" y="5"/>
                  </a:lnTo>
                  <a:lnTo>
                    <a:pt x="91" y="5"/>
                  </a:lnTo>
                  <a:lnTo>
                    <a:pt x="92" y="5"/>
                  </a:lnTo>
                  <a:lnTo>
                    <a:pt x="92" y="5"/>
                  </a:lnTo>
                  <a:lnTo>
                    <a:pt x="93" y="4"/>
                  </a:lnTo>
                  <a:lnTo>
                    <a:pt x="93" y="3"/>
                  </a:lnTo>
                  <a:lnTo>
                    <a:pt x="94" y="3"/>
                  </a:lnTo>
                  <a:lnTo>
                    <a:pt x="94" y="3"/>
                  </a:lnTo>
                  <a:lnTo>
                    <a:pt x="95" y="3"/>
                  </a:lnTo>
                  <a:lnTo>
                    <a:pt x="96" y="2"/>
                  </a:lnTo>
                  <a:lnTo>
                    <a:pt x="97" y="2"/>
                  </a:lnTo>
                  <a:lnTo>
                    <a:pt x="97" y="2"/>
                  </a:lnTo>
                  <a:lnTo>
                    <a:pt x="98" y="2"/>
                  </a:lnTo>
                  <a:lnTo>
                    <a:pt x="99" y="1"/>
                  </a:lnTo>
                  <a:lnTo>
                    <a:pt x="99" y="1"/>
                  </a:lnTo>
                  <a:lnTo>
                    <a:pt x="100" y="2"/>
                  </a:lnTo>
                  <a:lnTo>
                    <a:pt x="101" y="2"/>
                  </a:lnTo>
                  <a:lnTo>
                    <a:pt x="101" y="3"/>
                  </a:lnTo>
                  <a:lnTo>
                    <a:pt x="102" y="2"/>
                  </a:lnTo>
                  <a:lnTo>
                    <a:pt x="103" y="2"/>
                  </a:lnTo>
                  <a:lnTo>
                    <a:pt x="104" y="2"/>
                  </a:lnTo>
                  <a:lnTo>
                    <a:pt x="105" y="2"/>
                  </a:lnTo>
                  <a:lnTo>
                    <a:pt x="105" y="1"/>
                  </a:lnTo>
                  <a:lnTo>
                    <a:pt x="106" y="1"/>
                  </a:lnTo>
                  <a:lnTo>
                    <a:pt x="107" y="1"/>
                  </a:lnTo>
                  <a:lnTo>
                    <a:pt x="108" y="1"/>
                  </a:lnTo>
                  <a:lnTo>
                    <a:pt x="109" y="1"/>
                  </a:lnTo>
                  <a:lnTo>
                    <a:pt x="110" y="1"/>
                  </a:lnTo>
                  <a:lnTo>
                    <a:pt x="110" y="2"/>
                  </a:lnTo>
                  <a:lnTo>
                    <a:pt x="111" y="2"/>
                  </a:lnTo>
                  <a:lnTo>
                    <a:pt x="112" y="2"/>
                  </a:lnTo>
                  <a:lnTo>
                    <a:pt x="112" y="2"/>
                  </a:lnTo>
                  <a:lnTo>
                    <a:pt x="113" y="2"/>
                  </a:lnTo>
                  <a:lnTo>
                    <a:pt x="114" y="1"/>
                  </a:lnTo>
                  <a:lnTo>
                    <a:pt x="115" y="1"/>
                  </a:lnTo>
                  <a:lnTo>
                    <a:pt x="115" y="1"/>
                  </a:lnTo>
                  <a:lnTo>
                    <a:pt x="115" y="1"/>
                  </a:lnTo>
                  <a:lnTo>
                    <a:pt x="117" y="1"/>
                  </a:lnTo>
                  <a:lnTo>
                    <a:pt x="117" y="1"/>
                  </a:lnTo>
                  <a:lnTo>
                    <a:pt x="118" y="1"/>
                  </a:lnTo>
                  <a:lnTo>
                    <a:pt x="118" y="0"/>
                  </a:lnTo>
                  <a:lnTo>
                    <a:pt x="119" y="0"/>
                  </a:lnTo>
                  <a:lnTo>
                    <a:pt x="120" y="0"/>
                  </a:lnTo>
                  <a:lnTo>
                    <a:pt x="120" y="0"/>
                  </a:lnTo>
                  <a:lnTo>
                    <a:pt x="122" y="0"/>
                  </a:lnTo>
                  <a:lnTo>
                    <a:pt x="123" y="0"/>
                  </a:lnTo>
                  <a:lnTo>
                    <a:pt x="123" y="0"/>
                  </a:lnTo>
                  <a:lnTo>
                    <a:pt x="124" y="0"/>
                  </a:lnTo>
                  <a:lnTo>
                    <a:pt x="125" y="1"/>
                  </a:lnTo>
                  <a:lnTo>
                    <a:pt x="126" y="1"/>
                  </a:lnTo>
                  <a:lnTo>
                    <a:pt x="128" y="1"/>
                  </a:lnTo>
                  <a:lnTo>
                    <a:pt x="128" y="1"/>
                  </a:lnTo>
                  <a:lnTo>
                    <a:pt x="129" y="1"/>
                  </a:lnTo>
                  <a:lnTo>
                    <a:pt x="129" y="1"/>
                  </a:lnTo>
                  <a:lnTo>
                    <a:pt x="130" y="1"/>
                  </a:lnTo>
                  <a:lnTo>
                    <a:pt x="131" y="2"/>
                  </a:lnTo>
                  <a:lnTo>
                    <a:pt x="131" y="2"/>
                  </a:lnTo>
                  <a:lnTo>
                    <a:pt x="132" y="3"/>
                  </a:lnTo>
                  <a:lnTo>
                    <a:pt x="132" y="3"/>
                  </a:lnTo>
                  <a:lnTo>
                    <a:pt x="132" y="4"/>
                  </a:lnTo>
                  <a:lnTo>
                    <a:pt x="131" y="4"/>
                  </a:lnTo>
                  <a:lnTo>
                    <a:pt x="132" y="4"/>
                  </a:lnTo>
                  <a:lnTo>
                    <a:pt x="131" y="5"/>
                  </a:lnTo>
                  <a:lnTo>
                    <a:pt x="132" y="6"/>
                  </a:lnTo>
                  <a:lnTo>
                    <a:pt x="132" y="6"/>
                  </a:lnTo>
                  <a:lnTo>
                    <a:pt x="132" y="7"/>
                  </a:lnTo>
                  <a:lnTo>
                    <a:pt x="132" y="8"/>
                  </a:lnTo>
                  <a:lnTo>
                    <a:pt x="132" y="9"/>
                  </a:lnTo>
                  <a:lnTo>
                    <a:pt x="133" y="10"/>
                  </a:lnTo>
                  <a:lnTo>
                    <a:pt x="132" y="10"/>
                  </a:lnTo>
                  <a:lnTo>
                    <a:pt x="133" y="11"/>
                  </a:lnTo>
                  <a:lnTo>
                    <a:pt x="133" y="11"/>
                  </a:lnTo>
                  <a:lnTo>
                    <a:pt x="133" y="12"/>
                  </a:lnTo>
                  <a:lnTo>
                    <a:pt x="134" y="12"/>
                  </a:lnTo>
                  <a:lnTo>
                    <a:pt x="133" y="13"/>
                  </a:lnTo>
                  <a:lnTo>
                    <a:pt x="134" y="13"/>
                  </a:lnTo>
                  <a:lnTo>
                    <a:pt x="135" y="13"/>
                  </a:lnTo>
                  <a:lnTo>
                    <a:pt x="136" y="14"/>
                  </a:lnTo>
                  <a:lnTo>
                    <a:pt x="136" y="13"/>
                  </a:lnTo>
                  <a:lnTo>
                    <a:pt x="137" y="12"/>
                  </a:lnTo>
                  <a:lnTo>
                    <a:pt x="138" y="12"/>
                  </a:lnTo>
                  <a:lnTo>
                    <a:pt x="138" y="12"/>
                  </a:lnTo>
                  <a:lnTo>
                    <a:pt x="139" y="11"/>
                  </a:lnTo>
                  <a:lnTo>
                    <a:pt x="139" y="12"/>
                  </a:lnTo>
                  <a:lnTo>
                    <a:pt x="140" y="12"/>
                  </a:lnTo>
                  <a:lnTo>
                    <a:pt x="141" y="13"/>
                  </a:lnTo>
                  <a:lnTo>
                    <a:pt x="141" y="13"/>
                  </a:lnTo>
                  <a:lnTo>
                    <a:pt x="142" y="12"/>
                  </a:lnTo>
                  <a:lnTo>
                    <a:pt x="143" y="12"/>
                  </a:lnTo>
                  <a:lnTo>
                    <a:pt x="143" y="13"/>
                  </a:lnTo>
                  <a:lnTo>
                    <a:pt x="143" y="13"/>
                  </a:lnTo>
                  <a:lnTo>
                    <a:pt x="144" y="13"/>
                  </a:lnTo>
                  <a:lnTo>
                    <a:pt x="146" y="13"/>
                  </a:lnTo>
                  <a:lnTo>
                    <a:pt x="147" y="13"/>
                  </a:lnTo>
                  <a:lnTo>
                    <a:pt x="147" y="14"/>
                  </a:lnTo>
                  <a:lnTo>
                    <a:pt x="148" y="14"/>
                  </a:lnTo>
                  <a:lnTo>
                    <a:pt x="149" y="14"/>
                  </a:lnTo>
                  <a:lnTo>
                    <a:pt x="149" y="14"/>
                  </a:lnTo>
                  <a:lnTo>
                    <a:pt x="149" y="13"/>
                  </a:lnTo>
                  <a:lnTo>
                    <a:pt x="150" y="12"/>
                  </a:lnTo>
                  <a:lnTo>
                    <a:pt x="151" y="13"/>
                  </a:lnTo>
                  <a:lnTo>
                    <a:pt x="151" y="11"/>
                  </a:lnTo>
                  <a:lnTo>
                    <a:pt x="151" y="11"/>
                  </a:lnTo>
                  <a:lnTo>
                    <a:pt x="152" y="11"/>
                  </a:lnTo>
                  <a:lnTo>
                    <a:pt x="152" y="10"/>
                  </a:lnTo>
                  <a:lnTo>
                    <a:pt x="153" y="10"/>
                  </a:lnTo>
                  <a:lnTo>
                    <a:pt x="154" y="9"/>
                  </a:lnTo>
                  <a:lnTo>
                    <a:pt x="154" y="10"/>
                  </a:lnTo>
                  <a:lnTo>
                    <a:pt x="154" y="11"/>
                  </a:lnTo>
                  <a:lnTo>
                    <a:pt x="154" y="11"/>
                  </a:lnTo>
                  <a:lnTo>
                    <a:pt x="155" y="11"/>
                  </a:lnTo>
                  <a:lnTo>
                    <a:pt x="155" y="10"/>
                  </a:lnTo>
                  <a:lnTo>
                    <a:pt x="154" y="9"/>
                  </a:lnTo>
                  <a:lnTo>
                    <a:pt x="154" y="9"/>
                  </a:lnTo>
                  <a:lnTo>
                    <a:pt x="154" y="8"/>
                  </a:lnTo>
                  <a:lnTo>
                    <a:pt x="154" y="7"/>
                  </a:lnTo>
                  <a:lnTo>
                    <a:pt x="154" y="6"/>
                  </a:lnTo>
                  <a:lnTo>
                    <a:pt x="155" y="6"/>
                  </a:lnTo>
                  <a:lnTo>
                    <a:pt x="156" y="6"/>
                  </a:lnTo>
                  <a:lnTo>
                    <a:pt x="156" y="6"/>
                  </a:lnTo>
                  <a:lnTo>
                    <a:pt x="156" y="6"/>
                  </a:lnTo>
                  <a:lnTo>
                    <a:pt x="157" y="5"/>
                  </a:lnTo>
                  <a:lnTo>
                    <a:pt x="157" y="6"/>
                  </a:lnTo>
                  <a:lnTo>
                    <a:pt x="158" y="6"/>
                  </a:lnTo>
                  <a:lnTo>
                    <a:pt x="159" y="6"/>
                  </a:lnTo>
                  <a:lnTo>
                    <a:pt x="159" y="5"/>
                  </a:lnTo>
                  <a:lnTo>
                    <a:pt x="160" y="5"/>
                  </a:lnTo>
                  <a:lnTo>
                    <a:pt x="161" y="5"/>
                  </a:lnTo>
                  <a:lnTo>
                    <a:pt x="161" y="6"/>
                  </a:lnTo>
                  <a:lnTo>
                    <a:pt x="162" y="6"/>
                  </a:lnTo>
                  <a:lnTo>
                    <a:pt x="162" y="6"/>
                  </a:lnTo>
                  <a:lnTo>
                    <a:pt x="163" y="6"/>
                  </a:lnTo>
                  <a:lnTo>
                    <a:pt x="164" y="6"/>
                  </a:lnTo>
                  <a:lnTo>
                    <a:pt x="164" y="6"/>
                  </a:lnTo>
                  <a:lnTo>
                    <a:pt x="165" y="6"/>
                  </a:lnTo>
                  <a:lnTo>
                    <a:pt x="166" y="6"/>
                  </a:lnTo>
                  <a:lnTo>
                    <a:pt x="166" y="6"/>
                  </a:lnTo>
                  <a:lnTo>
                    <a:pt x="166" y="8"/>
                  </a:lnTo>
                  <a:lnTo>
                    <a:pt x="166" y="9"/>
                  </a:lnTo>
                  <a:lnTo>
                    <a:pt x="166" y="9"/>
                  </a:lnTo>
                  <a:lnTo>
                    <a:pt x="167" y="10"/>
                  </a:lnTo>
                  <a:lnTo>
                    <a:pt x="167" y="11"/>
                  </a:lnTo>
                  <a:lnTo>
                    <a:pt x="167" y="11"/>
                  </a:lnTo>
                  <a:lnTo>
                    <a:pt x="167" y="11"/>
                  </a:lnTo>
                  <a:lnTo>
                    <a:pt x="167" y="12"/>
                  </a:lnTo>
                  <a:lnTo>
                    <a:pt x="167" y="14"/>
                  </a:lnTo>
                  <a:lnTo>
                    <a:pt x="167" y="14"/>
                  </a:lnTo>
                  <a:lnTo>
                    <a:pt x="167" y="16"/>
                  </a:lnTo>
                  <a:lnTo>
                    <a:pt x="167" y="16"/>
                  </a:lnTo>
                  <a:lnTo>
                    <a:pt x="167" y="17"/>
                  </a:lnTo>
                  <a:lnTo>
                    <a:pt x="167" y="18"/>
                  </a:lnTo>
                  <a:lnTo>
                    <a:pt x="167" y="20"/>
                  </a:lnTo>
                  <a:lnTo>
                    <a:pt x="167" y="22"/>
                  </a:lnTo>
                  <a:lnTo>
                    <a:pt x="167" y="22"/>
                  </a:lnTo>
                  <a:lnTo>
                    <a:pt x="167" y="23"/>
                  </a:lnTo>
                  <a:lnTo>
                    <a:pt x="168" y="24"/>
                  </a:lnTo>
                  <a:lnTo>
                    <a:pt x="169" y="25"/>
                  </a:lnTo>
                  <a:lnTo>
                    <a:pt x="169" y="26"/>
                  </a:lnTo>
                  <a:lnTo>
                    <a:pt x="170" y="26"/>
                  </a:lnTo>
                  <a:lnTo>
                    <a:pt x="171" y="27"/>
                  </a:lnTo>
                  <a:lnTo>
                    <a:pt x="172" y="27"/>
                  </a:lnTo>
                  <a:lnTo>
                    <a:pt x="172" y="27"/>
                  </a:lnTo>
                  <a:lnTo>
                    <a:pt x="173" y="27"/>
                  </a:lnTo>
                  <a:lnTo>
                    <a:pt x="175" y="27"/>
                  </a:lnTo>
                  <a:lnTo>
                    <a:pt x="176" y="27"/>
                  </a:lnTo>
                  <a:lnTo>
                    <a:pt x="177" y="27"/>
                  </a:lnTo>
                  <a:lnTo>
                    <a:pt x="177" y="27"/>
                  </a:lnTo>
                  <a:lnTo>
                    <a:pt x="178" y="27"/>
                  </a:lnTo>
                  <a:lnTo>
                    <a:pt x="180" y="27"/>
                  </a:lnTo>
                  <a:lnTo>
                    <a:pt x="180" y="27"/>
                  </a:lnTo>
                  <a:lnTo>
                    <a:pt x="181" y="27"/>
                  </a:lnTo>
                  <a:lnTo>
                    <a:pt x="182" y="26"/>
                  </a:lnTo>
                  <a:lnTo>
                    <a:pt x="182" y="26"/>
                  </a:lnTo>
                  <a:lnTo>
                    <a:pt x="183" y="26"/>
                  </a:lnTo>
                  <a:lnTo>
                    <a:pt x="184" y="26"/>
                  </a:lnTo>
                  <a:lnTo>
                    <a:pt x="185" y="26"/>
                  </a:lnTo>
                  <a:lnTo>
                    <a:pt x="186" y="25"/>
                  </a:lnTo>
                  <a:lnTo>
                    <a:pt x="188" y="25"/>
                  </a:lnTo>
                  <a:lnTo>
                    <a:pt x="188" y="25"/>
                  </a:lnTo>
                  <a:lnTo>
                    <a:pt x="190" y="25"/>
                  </a:lnTo>
                  <a:lnTo>
                    <a:pt x="190" y="25"/>
                  </a:lnTo>
                  <a:lnTo>
                    <a:pt x="191" y="25"/>
                  </a:lnTo>
                  <a:lnTo>
                    <a:pt x="192" y="25"/>
                  </a:lnTo>
                  <a:lnTo>
                    <a:pt x="193" y="24"/>
                  </a:lnTo>
                  <a:lnTo>
                    <a:pt x="193" y="24"/>
                  </a:lnTo>
                  <a:lnTo>
                    <a:pt x="195" y="24"/>
                  </a:lnTo>
                  <a:lnTo>
                    <a:pt x="196" y="25"/>
                  </a:lnTo>
                  <a:lnTo>
                    <a:pt x="197" y="25"/>
                  </a:lnTo>
                  <a:lnTo>
                    <a:pt x="198" y="25"/>
                  </a:lnTo>
                  <a:lnTo>
                    <a:pt x="198" y="26"/>
                  </a:lnTo>
                  <a:lnTo>
                    <a:pt x="199" y="27"/>
                  </a:lnTo>
                  <a:lnTo>
                    <a:pt x="200" y="27"/>
                  </a:lnTo>
                  <a:lnTo>
                    <a:pt x="200" y="28"/>
                  </a:lnTo>
                  <a:lnTo>
                    <a:pt x="200" y="29"/>
                  </a:lnTo>
                  <a:lnTo>
                    <a:pt x="200" y="29"/>
                  </a:lnTo>
                  <a:lnTo>
                    <a:pt x="200" y="30"/>
                  </a:lnTo>
                  <a:lnTo>
                    <a:pt x="201" y="31"/>
                  </a:lnTo>
                  <a:lnTo>
                    <a:pt x="200" y="32"/>
                  </a:lnTo>
                  <a:lnTo>
                    <a:pt x="201" y="33"/>
                  </a:lnTo>
                  <a:lnTo>
                    <a:pt x="201" y="34"/>
                  </a:lnTo>
                  <a:lnTo>
                    <a:pt x="202" y="34"/>
                  </a:lnTo>
                  <a:lnTo>
                    <a:pt x="203" y="35"/>
                  </a:lnTo>
                  <a:lnTo>
                    <a:pt x="204" y="36"/>
                  </a:lnTo>
                  <a:lnTo>
                    <a:pt x="205" y="36"/>
                  </a:lnTo>
                  <a:lnTo>
                    <a:pt x="206" y="36"/>
                  </a:lnTo>
                  <a:lnTo>
                    <a:pt x="207" y="36"/>
                  </a:lnTo>
                  <a:lnTo>
                    <a:pt x="208" y="36"/>
                  </a:lnTo>
                  <a:lnTo>
                    <a:pt x="209" y="36"/>
                  </a:lnTo>
                  <a:lnTo>
                    <a:pt x="210" y="36"/>
                  </a:lnTo>
                  <a:lnTo>
                    <a:pt x="212" y="36"/>
                  </a:lnTo>
                  <a:lnTo>
                    <a:pt x="213" y="36"/>
                  </a:lnTo>
                  <a:lnTo>
                    <a:pt x="213" y="36"/>
                  </a:lnTo>
                  <a:lnTo>
                    <a:pt x="215" y="36"/>
                  </a:lnTo>
                  <a:lnTo>
                    <a:pt x="216" y="36"/>
                  </a:lnTo>
                  <a:lnTo>
                    <a:pt x="217" y="36"/>
                  </a:lnTo>
                  <a:lnTo>
                    <a:pt x="218" y="36"/>
                  </a:lnTo>
                  <a:lnTo>
                    <a:pt x="219" y="36"/>
                  </a:lnTo>
                  <a:lnTo>
                    <a:pt x="220" y="36"/>
                  </a:lnTo>
                  <a:lnTo>
                    <a:pt x="221" y="35"/>
                  </a:lnTo>
                  <a:lnTo>
                    <a:pt x="221" y="35"/>
                  </a:lnTo>
                  <a:lnTo>
                    <a:pt x="223" y="35"/>
                  </a:lnTo>
                  <a:lnTo>
                    <a:pt x="224" y="35"/>
                  </a:lnTo>
                  <a:lnTo>
                    <a:pt x="225" y="35"/>
                  </a:lnTo>
                  <a:lnTo>
                    <a:pt x="226" y="35"/>
                  </a:lnTo>
                  <a:lnTo>
                    <a:pt x="227" y="34"/>
                  </a:lnTo>
                  <a:lnTo>
                    <a:pt x="228" y="34"/>
                  </a:lnTo>
                  <a:lnTo>
                    <a:pt x="229" y="34"/>
                  </a:lnTo>
                  <a:lnTo>
                    <a:pt x="229" y="34"/>
                  </a:lnTo>
                  <a:lnTo>
                    <a:pt x="230" y="33"/>
                  </a:lnTo>
                  <a:lnTo>
                    <a:pt x="232" y="33"/>
                  </a:lnTo>
                  <a:lnTo>
                    <a:pt x="232" y="33"/>
                  </a:lnTo>
                  <a:lnTo>
                    <a:pt x="233" y="33"/>
                  </a:lnTo>
                  <a:lnTo>
                    <a:pt x="234" y="33"/>
                  </a:lnTo>
                  <a:lnTo>
                    <a:pt x="235" y="33"/>
                  </a:lnTo>
                  <a:lnTo>
                    <a:pt x="236" y="33"/>
                  </a:lnTo>
                  <a:lnTo>
                    <a:pt x="237" y="32"/>
                  </a:lnTo>
                  <a:lnTo>
                    <a:pt x="237" y="32"/>
                  </a:lnTo>
                  <a:lnTo>
                    <a:pt x="238" y="32"/>
                  </a:lnTo>
                  <a:lnTo>
                    <a:pt x="239" y="31"/>
                  </a:lnTo>
                  <a:lnTo>
                    <a:pt x="239" y="31"/>
                  </a:lnTo>
                  <a:lnTo>
                    <a:pt x="240" y="30"/>
                  </a:lnTo>
                  <a:lnTo>
                    <a:pt x="240" y="29"/>
                  </a:lnTo>
                  <a:lnTo>
                    <a:pt x="240" y="29"/>
                  </a:lnTo>
                  <a:lnTo>
                    <a:pt x="240" y="28"/>
                  </a:lnTo>
                  <a:lnTo>
                    <a:pt x="240" y="27"/>
                  </a:lnTo>
                  <a:lnTo>
                    <a:pt x="240" y="26"/>
                  </a:lnTo>
                  <a:lnTo>
                    <a:pt x="239" y="25"/>
                  </a:lnTo>
                  <a:lnTo>
                    <a:pt x="239" y="24"/>
                  </a:lnTo>
                  <a:lnTo>
                    <a:pt x="239" y="24"/>
                  </a:lnTo>
                  <a:lnTo>
                    <a:pt x="239" y="23"/>
                  </a:lnTo>
                  <a:lnTo>
                    <a:pt x="239" y="22"/>
                  </a:lnTo>
                  <a:lnTo>
                    <a:pt x="239" y="22"/>
                  </a:lnTo>
                  <a:lnTo>
                    <a:pt x="241" y="22"/>
                  </a:lnTo>
                  <a:lnTo>
                    <a:pt x="241" y="22"/>
                  </a:lnTo>
                  <a:lnTo>
                    <a:pt x="242" y="21"/>
                  </a:lnTo>
                  <a:lnTo>
                    <a:pt x="242" y="20"/>
                  </a:lnTo>
                  <a:lnTo>
                    <a:pt x="242" y="19"/>
                  </a:lnTo>
                  <a:lnTo>
                    <a:pt x="243" y="19"/>
                  </a:lnTo>
                  <a:lnTo>
                    <a:pt x="242" y="18"/>
                  </a:lnTo>
                  <a:lnTo>
                    <a:pt x="243" y="16"/>
                  </a:lnTo>
                  <a:lnTo>
                    <a:pt x="243" y="16"/>
                  </a:lnTo>
                  <a:lnTo>
                    <a:pt x="243" y="15"/>
                  </a:lnTo>
                  <a:lnTo>
                    <a:pt x="243" y="14"/>
                  </a:lnTo>
                  <a:lnTo>
                    <a:pt x="242" y="14"/>
                  </a:lnTo>
                  <a:lnTo>
                    <a:pt x="242" y="13"/>
                  </a:lnTo>
                  <a:lnTo>
                    <a:pt x="241" y="12"/>
                  </a:lnTo>
                  <a:lnTo>
                    <a:pt x="242" y="12"/>
                  </a:lnTo>
                  <a:lnTo>
                    <a:pt x="242" y="11"/>
                  </a:lnTo>
                  <a:lnTo>
                    <a:pt x="242" y="11"/>
                  </a:lnTo>
                  <a:lnTo>
                    <a:pt x="243" y="11"/>
                  </a:lnTo>
                  <a:lnTo>
                    <a:pt x="244" y="12"/>
                  </a:lnTo>
                  <a:lnTo>
                    <a:pt x="245" y="12"/>
                  </a:lnTo>
                  <a:lnTo>
                    <a:pt x="245" y="13"/>
                  </a:lnTo>
                  <a:lnTo>
                    <a:pt x="245" y="13"/>
                  </a:lnTo>
                  <a:lnTo>
                    <a:pt x="246" y="14"/>
                  </a:lnTo>
                  <a:lnTo>
                    <a:pt x="247" y="14"/>
                  </a:lnTo>
                  <a:lnTo>
                    <a:pt x="248" y="14"/>
                  </a:lnTo>
                  <a:lnTo>
                    <a:pt x="249" y="14"/>
                  </a:lnTo>
                  <a:lnTo>
                    <a:pt x="250" y="14"/>
                  </a:lnTo>
                  <a:lnTo>
                    <a:pt x="250" y="14"/>
                  </a:lnTo>
                  <a:lnTo>
                    <a:pt x="251" y="15"/>
                  </a:lnTo>
                  <a:lnTo>
                    <a:pt x="252" y="16"/>
                  </a:lnTo>
                  <a:lnTo>
                    <a:pt x="252" y="16"/>
                  </a:lnTo>
                  <a:lnTo>
                    <a:pt x="253" y="17"/>
                  </a:lnTo>
                  <a:lnTo>
                    <a:pt x="254" y="17"/>
                  </a:lnTo>
                  <a:lnTo>
                    <a:pt x="254" y="19"/>
                  </a:lnTo>
                  <a:lnTo>
                    <a:pt x="254" y="20"/>
                  </a:lnTo>
                  <a:lnTo>
                    <a:pt x="255" y="22"/>
                  </a:lnTo>
                  <a:lnTo>
                    <a:pt x="255" y="22"/>
                  </a:lnTo>
                  <a:lnTo>
                    <a:pt x="255" y="23"/>
                  </a:lnTo>
                  <a:lnTo>
                    <a:pt x="255" y="24"/>
                  </a:lnTo>
                  <a:lnTo>
                    <a:pt x="254" y="25"/>
                  </a:lnTo>
                  <a:lnTo>
                    <a:pt x="254" y="27"/>
                  </a:lnTo>
                  <a:lnTo>
                    <a:pt x="254" y="27"/>
                  </a:lnTo>
                  <a:lnTo>
                    <a:pt x="254" y="28"/>
                  </a:lnTo>
                  <a:lnTo>
                    <a:pt x="255" y="29"/>
                  </a:lnTo>
                  <a:lnTo>
                    <a:pt x="255" y="29"/>
                  </a:lnTo>
                  <a:lnTo>
                    <a:pt x="255" y="30"/>
                  </a:lnTo>
                  <a:lnTo>
                    <a:pt x="255" y="32"/>
                  </a:lnTo>
                  <a:lnTo>
                    <a:pt x="255" y="33"/>
                  </a:lnTo>
                  <a:lnTo>
                    <a:pt x="255" y="34"/>
                  </a:lnTo>
                  <a:lnTo>
                    <a:pt x="256" y="35"/>
                  </a:lnTo>
                  <a:lnTo>
                    <a:pt x="256" y="35"/>
                  </a:lnTo>
                  <a:lnTo>
                    <a:pt x="256" y="36"/>
                  </a:lnTo>
                  <a:lnTo>
                    <a:pt x="257" y="37"/>
                  </a:lnTo>
                  <a:lnTo>
                    <a:pt x="257" y="37"/>
                  </a:lnTo>
                  <a:lnTo>
                    <a:pt x="257" y="38"/>
                  </a:lnTo>
                  <a:lnTo>
                    <a:pt x="257" y="39"/>
                  </a:lnTo>
                  <a:lnTo>
                    <a:pt x="257" y="40"/>
                  </a:lnTo>
                  <a:lnTo>
                    <a:pt x="258" y="40"/>
                  </a:lnTo>
                  <a:lnTo>
                    <a:pt x="258" y="41"/>
                  </a:lnTo>
                  <a:lnTo>
                    <a:pt x="258" y="42"/>
                  </a:lnTo>
                  <a:lnTo>
                    <a:pt x="258" y="42"/>
                  </a:lnTo>
                  <a:lnTo>
                    <a:pt x="257" y="43"/>
                  </a:lnTo>
                  <a:lnTo>
                    <a:pt x="257" y="44"/>
                  </a:lnTo>
                  <a:lnTo>
                    <a:pt x="257" y="44"/>
                  </a:lnTo>
                  <a:lnTo>
                    <a:pt x="257" y="45"/>
                  </a:lnTo>
                  <a:lnTo>
                    <a:pt x="256" y="45"/>
                  </a:lnTo>
                  <a:lnTo>
                    <a:pt x="256" y="45"/>
                  </a:lnTo>
                  <a:lnTo>
                    <a:pt x="255" y="46"/>
                  </a:lnTo>
                  <a:lnTo>
                    <a:pt x="255" y="47"/>
                  </a:lnTo>
                  <a:lnTo>
                    <a:pt x="255" y="47"/>
                  </a:lnTo>
                  <a:lnTo>
                    <a:pt x="255" y="48"/>
                  </a:lnTo>
                  <a:lnTo>
                    <a:pt x="254" y="48"/>
                  </a:lnTo>
                  <a:lnTo>
                    <a:pt x="254" y="48"/>
                  </a:lnTo>
                  <a:lnTo>
                    <a:pt x="253" y="49"/>
                  </a:lnTo>
                  <a:lnTo>
                    <a:pt x="253" y="50"/>
                  </a:lnTo>
                  <a:lnTo>
                    <a:pt x="252" y="50"/>
                  </a:lnTo>
                  <a:lnTo>
                    <a:pt x="252" y="51"/>
                  </a:lnTo>
                  <a:lnTo>
                    <a:pt x="252" y="52"/>
                  </a:lnTo>
                  <a:lnTo>
                    <a:pt x="252" y="53"/>
                  </a:lnTo>
                  <a:lnTo>
                    <a:pt x="252" y="53"/>
                  </a:lnTo>
                  <a:lnTo>
                    <a:pt x="251" y="54"/>
                  </a:lnTo>
                  <a:lnTo>
                    <a:pt x="251" y="55"/>
                  </a:lnTo>
                  <a:lnTo>
                    <a:pt x="251" y="55"/>
                  </a:lnTo>
                  <a:lnTo>
                    <a:pt x="250" y="55"/>
                  </a:lnTo>
                  <a:lnTo>
                    <a:pt x="250" y="56"/>
                  </a:lnTo>
                  <a:lnTo>
                    <a:pt x="250" y="57"/>
                  </a:lnTo>
                  <a:lnTo>
                    <a:pt x="250" y="58"/>
                  </a:lnTo>
                  <a:lnTo>
                    <a:pt x="250" y="58"/>
                  </a:lnTo>
                  <a:lnTo>
                    <a:pt x="250" y="58"/>
                  </a:lnTo>
                  <a:lnTo>
                    <a:pt x="250" y="59"/>
                  </a:lnTo>
                  <a:lnTo>
                    <a:pt x="249" y="60"/>
                  </a:lnTo>
                  <a:lnTo>
                    <a:pt x="249" y="61"/>
                  </a:lnTo>
                  <a:lnTo>
                    <a:pt x="249" y="61"/>
                  </a:lnTo>
                  <a:lnTo>
                    <a:pt x="248" y="62"/>
                  </a:lnTo>
                  <a:lnTo>
                    <a:pt x="248" y="63"/>
                  </a:lnTo>
                  <a:lnTo>
                    <a:pt x="249" y="63"/>
                  </a:lnTo>
                  <a:lnTo>
                    <a:pt x="249" y="64"/>
                  </a:lnTo>
                  <a:lnTo>
                    <a:pt x="248" y="65"/>
                  </a:lnTo>
                  <a:lnTo>
                    <a:pt x="248" y="66"/>
                  </a:lnTo>
                  <a:lnTo>
                    <a:pt x="248" y="66"/>
                  </a:lnTo>
                  <a:lnTo>
                    <a:pt x="248" y="67"/>
                  </a:lnTo>
                  <a:lnTo>
                    <a:pt x="248" y="68"/>
                  </a:lnTo>
                  <a:lnTo>
                    <a:pt x="249" y="68"/>
                  </a:lnTo>
                  <a:lnTo>
                    <a:pt x="248" y="68"/>
                  </a:lnTo>
                  <a:lnTo>
                    <a:pt x="248" y="69"/>
                  </a:lnTo>
                  <a:lnTo>
                    <a:pt x="249" y="70"/>
                  </a:lnTo>
                  <a:lnTo>
                    <a:pt x="248" y="70"/>
                  </a:lnTo>
                  <a:lnTo>
                    <a:pt x="248" y="71"/>
                  </a:lnTo>
                  <a:lnTo>
                    <a:pt x="248" y="71"/>
                  </a:lnTo>
                  <a:lnTo>
                    <a:pt x="248" y="72"/>
                  </a:lnTo>
                  <a:lnTo>
                    <a:pt x="248" y="73"/>
                  </a:lnTo>
                  <a:lnTo>
                    <a:pt x="248" y="74"/>
                  </a:lnTo>
                  <a:lnTo>
                    <a:pt x="247" y="74"/>
                  </a:lnTo>
                  <a:lnTo>
                    <a:pt x="247" y="74"/>
                  </a:lnTo>
                  <a:lnTo>
                    <a:pt x="247" y="74"/>
                  </a:lnTo>
                  <a:lnTo>
                    <a:pt x="246" y="74"/>
                  </a:lnTo>
                  <a:lnTo>
                    <a:pt x="245" y="74"/>
                  </a:lnTo>
                  <a:lnTo>
                    <a:pt x="245" y="75"/>
                  </a:lnTo>
                  <a:lnTo>
                    <a:pt x="244" y="75"/>
                  </a:lnTo>
                  <a:lnTo>
                    <a:pt x="243" y="75"/>
                  </a:lnTo>
                  <a:lnTo>
                    <a:pt x="242" y="76"/>
                  </a:lnTo>
                  <a:lnTo>
                    <a:pt x="242" y="76"/>
                  </a:lnTo>
                  <a:lnTo>
                    <a:pt x="241" y="76"/>
                  </a:lnTo>
                  <a:lnTo>
                    <a:pt x="240" y="76"/>
                  </a:lnTo>
                  <a:lnTo>
                    <a:pt x="239" y="76"/>
                  </a:lnTo>
                  <a:lnTo>
                    <a:pt x="240" y="76"/>
                  </a:lnTo>
                  <a:lnTo>
                    <a:pt x="240" y="77"/>
                  </a:lnTo>
                  <a:lnTo>
                    <a:pt x="240" y="78"/>
                  </a:lnTo>
                  <a:lnTo>
                    <a:pt x="241" y="79"/>
                  </a:lnTo>
                  <a:lnTo>
                    <a:pt x="241" y="79"/>
                  </a:lnTo>
                  <a:lnTo>
                    <a:pt x="242" y="79"/>
                  </a:lnTo>
                  <a:lnTo>
                    <a:pt x="242" y="80"/>
                  </a:lnTo>
                  <a:lnTo>
                    <a:pt x="243" y="82"/>
                  </a:lnTo>
                  <a:lnTo>
                    <a:pt x="241" y="85"/>
                  </a:lnTo>
                  <a:lnTo>
                    <a:pt x="238" y="90"/>
                  </a:lnTo>
                  <a:lnTo>
                    <a:pt x="237" y="93"/>
                  </a:lnTo>
                  <a:lnTo>
                    <a:pt x="237" y="94"/>
                  </a:lnTo>
                  <a:lnTo>
                    <a:pt x="237" y="94"/>
                  </a:lnTo>
                  <a:lnTo>
                    <a:pt x="237" y="94"/>
                  </a:lnTo>
                  <a:lnTo>
                    <a:pt x="237" y="95"/>
                  </a:lnTo>
                  <a:lnTo>
                    <a:pt x="237" y="96"/>
                  </a:lnTo>
                  <a:lnTo>
                    <a:pt x="237" y="97"/>
                  </a:lnTo>
                  <a:lnTo>
                    <a:pt x="238" y="97"/>
                  </a:lnTo>
                  <a:lnTo>
                    <a:pt x="238" y="98"/>
                  </a:lnTo>
                  <a:lnTo>
                    <a:pt x="238" y="99"/>
                  </a:lnTo>
                  <a:lnTo>
                    <a:pt x="237" y="99"/>
                  </a:lnTo>
                  <a:lnTo>
                    <a:pt x="237" y="100"/>
                  </a:lnTo>
                  <a:lnTo>
                    <a:pt x="236" y="100"/>
                  </a:lnTo>
                  <a:lnTo>
                    <a:pt x="235" y="100"/>
                  </a:lnTo>
                  <a:lnTo>
                    <a:pt x="234" y="100"/>
                  </a:lnTo>
                  <a:lnTo>
                    <a:pt x="234" y="101"/>
                  </a:lnTo>
                  <a:lnTo>
                    <a:pt x="234" y="101"/>
                  </a:lnTo>
                  <a:lnTo>
                    <a:pt x="234" y="102"/>
                  </a:lnTo>
                  <a:lnTo>
                    <a:pt x="233" y="102"/>
                  </a:lnTo>
                  <a:lnTo>
                    <a:pt x="233" y="102"/>
                  </a:lnTo>
                  <a:lnTo>
                    <a:pt x="233" y="103"/>
                  </a:lnTo>
                  <a:lnTo>
                    <a:pt x="232" y="103"/>
                  </a:lnTo>
                  <a:lnTo>
                    <a:pt x="232" y="104"/>
                  </a:lnTo>
                  <a:lnTo>
                    <a:pt x="232" y="105"/>
                  </a:lnTo>
                  <a:lnTo>
                    <a:pt x="232" y="105"/>
                  </a:lnTo>
                  <a:lnTo>
                    <a:pt x="232" y="106"/>
                  </a:lnTo>
                  <a:lnTo>
                    <a:pt x="231" y="107"/>
                  </a:lnTo>
                  <a:lnTo>
                    <a:pt x="231" y="107"/>
                  </a:lnTo>
                  <a:lnTo>
                    <a:pt x="230" y="107"/>
                  </a:lnTo>
                  <a:lnTo>
                    <a:pt x="230" y="108"/>
                  </a:lnTo>
                  <a:lnTo>
                    <a:pt x="229" y="109"/>
                  </a:lnTo>
                  <a:lnTo>
                    <a:pt x="228" y="109"/>
                  </a:lnTo>
                  <a:lnTo>
                    <a:pt x="227" y="109"/>
                  </a:lnTo>
                  <a:lnTo>
                    <a:pt x="226" y="108"/>
                  </a:lnTo>
                  <a:lnTo>
                    <a:pt x="225" y="108"/>
                  </a:lnTo>
                  <a:lnTo>
                    <a:pt x="224" y="108"/>
                  </a:lnTo>
                  <a:lnTo>
                    <a:pt x="222" y="108"/>
                  </a:lnTo>
                  <a:lnTo>
                    <a:pt x="221" y="108"/>
                  </a:lnTo>
                  <a:lnTo>
                    <a:pt x="220" y="108"/>
                  </a:lnTo>
                  <a:lnTo>
                    <a:pt x="219" y="108"/>
                  </a:lnTo>
                  <a:lnTo>
                    <a:pt x="219" y="108"/>
                  </a:lnTo>
                  <a:lnTo>
                    <a:pt x="218" y="109"/>
                  </a:lnTo>
                  <a:lnTo>
                    <a:pt x="217" y="110"/>
                  </a:lnTo>
                  <a:lnTo>
                    <a:pt x="217" y="110"/>
                  </a:lnTo>
                  <a:lnTo>
                    <a:pt x="216" y="111"/>
                  </a:lnTo>
                  <a:lnTo>
                    <a:pt x="215" y="112"/>
                  </a:lnTo>
                  <a:lnTo>
                    <a:pt x="214" y="112"/>
                  </a:lnTo>
                  <a:lnTo>
                    <a:pt x="213" y="111"/>
                  </a:lnTo>
                  <a:lnTo>
                    <a:pt x="213" y="111"/>
                  </a:lnTo>
                  <a:lnTo>
                    <a:pt x="212" y="110"/>
                  </a:lnTo>
                  <a:lnTo>
                    <a:pt x="211" y="110"/>
                  </a:lnTo>
                  <a:lnTo>
                    <a:pt x="210" y="111"/>
                  </a:lnTo>
                  <a:lnTo>
                    <a:pt x="209" y="112"/>
                  </a:lnTo>
                  <a:lnTo>
                    <a:pt x="208" y="113"/>
                  </a:lnTo>
                  <a:lnTo>
                    <a:pt x="207" y="113"/>
                  </a:lnTo>
                  <a:lnTo>
                    <a:pt x="207" y="114"/>
                  </a:lnTo>
                  <a:lnTo>
                    <a:pt x="206" y="115"/>
                  </a:lnTo>
                  <a:lnTo>
                    <a:pt x="206" y="116"/>
                  </a:lnTo>
                  <a:lnTo>
                    <a:pt x="206" y="117"/>
                  </a:lnTo>
                  <a:lnTo>
                    <a:pt x="207" y="118"/>
                  </a:lnTo>
                  <a:lnTo>
                    <a:pt x="207" y="118"/>
                  </a:lnTo>
                  <a:lnTo>
                    <a:pt x="208" y="119"/>
                  </a:lnTo>
                  <a:lnTo>
                    <a:pt x="208" y="120"/>
                  </a:lnTo>
                  <a:lnTo>
                    <a:pt x="209" y="120"/>
                  </a:lnTo>
                  <a:lnTo>
                    <a:pt x="210" y="121"/>
                  </a:lnTo>
                  <a:lnTo>
                    <a:pt x="210" y="123"/>
                  </a:lnTo>
                  <a:lnTo>
                    <a:pt x="210" y="123"/>
                  </a:lnTo>
                  <a:lnTo>
                    <a:pt x="210" y="125"/>
                  </a:lnTo>
                  <a:lnTo>
                    <a:pt x="211" y="126"/>
                  </a:lnTo>
                  <a:lnTo>
                    <a:pt x="211" y="127"/>
                  </a:lnTo>
                  <a:lnTo>
                    <a:pt x="211" y="128"/>
                  </a:lnTo>
                  <a:lnTo>
                    <a:pt x="211" y="129"/>
                  </a:lnTo>
                  <a:lnTo>
                    <a:pt x="211" y="131"/>
                  </a:lnTo>
                  <a:lnTo>
                    <a:pt x="211" y="132"/>
                  </a:lnTo>
                  <a:lnTo>
                    <a:pt x="212" y="133"/>
                  </a:lnTo>
                  <a:lnTo>
                    <a:pt x="212" y="133"/>
                  </a:lnTo>
                  <a:lnTo>
                    <a:pt x="213" y="134"/>
                  </a:lnTo>
                  <a:lnTo>
                    <a:pt x="213" y="135"/>
                  </a:lnTo>
                  <a:lnTo>
                    <a:pt x="214" y="136"/>
                  </a:lnTo>
                  <a:lnTo>
                    <a:pt x="215" y="136"/>
                  </a:lnTo>
                  <a:lnTo>
                    <a:pt x="216" y="136"/>
                  </a:lnTo>
                  <a:lnTo>
                    <a:pt x="216" y="137"/>
                  </a:lnTo>
                  <a:lnTo>
                    <a:pt x="216" y="138"/>
                  </a:lnTo>
                  <a:lnTo>
                    <a:pt x="217" y="138"/>
                  </a:lnTo>
                  <a:lnTo>
                    <a:pt x="218" y="139"/>
                  </a:lnTo>
                  <a:lnTo>
                    <a:pt x="219" y="140"/>
                  </a:lnTo>
                  <a:lnTo>
                    <a:pt x="219" y="140"/>
                  </a:lnTo>
                  <a:lnTo>
                    <a:pt x="219" y="141"/>
                  </a:lnTo>
                  <a:lnTo>
                    <a:pt x="219" y="141"/>
                  </a:lnTo>
                  <a:lnTo>
                    <a:pt x="219" y="141"/>
                  </a:lnTo>
                  <a:lnTo>
                    <a:pt x="218" y="142"/>
                  </a:lnTo>
                  <a:lnTo>
                    <a:pt x="217" y="142"/>
                  </a:lnTo>
                  <a:lnTo>
                    <a:pt x="216" y="143"/>
                  </a:lnTo>
                  <a:lnTo>
                    <a:pt x="216" y="143"/>
                  </a:lnTo>
                  <a:lnTo>
                    <a:pt x="215" y="143"/>
                  </a:lnTo>
                  <a:lnTo>
                    <a:pt x="214" y="142"/>
                  </a:lnTo>
                  <a:lnTo>
                    <a:pt x="213" y="142"/>
                  </a:lnTo>
                  <a:lnTo>
                    <a:pt x="213" y="141"/>
                  </a:lnTo>
                  <a:lnTo>
                    <a:pt x="213" y="141"/>
                  </a:lnTo>
                  <a:lnTo>
                    <a:pt x="213" y="140"/>
                  </a:lnTo>
                  <a:lnTo>
                    <a:pt x="211" y="139"/>
                  </a:lnTo>
                  <a:lnTo>
                    <a:pt x="211" y="140"/>
                  </a:lnTo>
                  <a:lnTo>
                    <a:pt x="211" y="140"/>
                  </a:lnTo>
                  <a:lnTo>
                    <a:pt x="210" y="139"/>
                  </a:lnTo>
                  <a:lnTo>
                    <a:pt x="209" y="139"/>
                  </a:lnTo>
                  <a:lnTo>
                    <a:pt x="208" y="139"/>
                  </a:lnTo>
                  <a:lnTo>
                    <a:pt x="208" y="138"/>
                  </a:lnTo>
                  <a:lnTo>
                    <a:pt x="207" y="138"/>
                  </a:lnTo>
                  <a:lnTo>
                    <a:pt x="207" y="136"/>
                  </a:lnTo>
                  <a:lnTo>
                    <a:pt x="206" y="136"/>
                  </a:lnTo>
                  <a:lnTo>
                    <a:pt x="206" y="136"/>
                  </a:lnTo>
                  <a:lnTo>
                    <a:pt x="205" y="136"/>
                  </a:lnTo>
                  <a:lnTo>
                    <a:pt x="204" y="136"/>
                  </a:lnTo>
                  <a:lnTo>
                    <a:pt x="203" y="136"/>
                  </a:lnTo>
                  <a:lnTo>
                    <a:pt x="203" y="135"/>
                  </a:lnTo>
                  <a:lnTo>
                    <a:pt x="202" y="135"/>
                  </a:lnTo>
                  <a:lnTo>
                    <a:pt x="201" y="135"/>
                  </a:lnTo>
                  <a:lnTo>
                    <a:pt x="200" y="134"/>
                  </a:lnTo>
                  <a:lnTo>
                    <a:pt x="200" y="135"/>
                  </a:lnTo>
                  <a:lnTo>
                    <a:pt x="199" y="136"/>
                  </a:lnTo>
                  <a:lnTo>
                    <a:pt x="198" y="136"/>
                  </a:lnTo>
                  <a:lnTo>
                    <a:pt x="197" y="136"/>
                  </a:lnTo>
                  <a:lnTo>
                    <a:pt x="197" y="136"/>
                  </a:lnTo>
                  <a:lnTo>
                    <a:pt x="196" y="136"/>
                  </a:lnTo>
                  <a:lnTo>
                    <a:pt x="195" y="136"/>
                  </a:lnTo>
                  <a:lnTo>
                    <a:pt x="195" y="136"/>
                  </a:lnTo>
                  <a:lnTo>
                    <a:pt x="194" y="137"/>
                  </a:lnTo>
                  <a:lnTo>
                    <a:pt x="193" y="136"/>
                  </a:lnTo>
                  <a:lnTo>
                    <a:pt x="193" y="135"/>
                  </a:lnTo>
                  <a:lnTo>
                    <a:pt x="193" y="134"/>
                  </a:lnTo>
                  <a:lnTo>
                    <a:pt x="193" y="134"/>
                  </a:lnTo>
                  <a:lnTo>
                    <a:pt x="193" y="133"/>
                  </a:lnTo>
                  <a:lnTo>
                    <a:pt x="191" y="133"/>
                  </a:lnTo>
                  <a:lnTo>
                    <a:pt x="191" y="133"/>
                  </a:lnTo>
                  <a:lnTo>
                    <a:pt x="190" y="132"/>
                  </a:lnTo>
                  <a:lnTo>
                    <a:pt x="190" y="131"/>
                  </a:lnTo>
                  <a:lnTo>
                    <a:pt x="189" y="131"/>
                  </a:lnTo>
                  <a:lnTo>
                    <a:pt x="188" y="131"/>
                  </a:lnTo>
                  <a:lnTo>
                    <a:pt x="188" y="131"/>
                  </a:lnTo>
                  <a:lnTo>
                    <a:pt x="187" y="132"/>
                  </a:lnTo>
                  <a:lnTo>
                    <a:pt x="185" y="132"/>
                  </a:lnTo>
                  <a:lnTo>
                    <a:pt x="185" y="132"/>
                  </a:lnTo>
                  <a:lnTo>
                    <a:pt x="183" y="131"/>
                  </a:lnTo>
                  <a:lnTo>
                    <a:pt x="182" y="131"/>
                  </a:lnTo>
                  <a:lnTo>
                    <a:pt x="181" y="131"/>
                  </a:lnTo>
                  <a:lnTo>
                    <a:pt x="180" y="131"/>
                  </a:lnTo>
                  <a:lnTo>
                    <a:pt x="180" y="131"/>
                  </a:lnTo>
                  <a:lnTo>
                    <a:pt x="179" y="131"/>
                  </a:lnTo>
                  <a:lnTo>
                    <a:pt x="177" y="130"/>
                  </a:lnTo>
                  <a:lnTo>
                    <a:pt x="176" y="130"/>
                  </a:lnTo>
                  <a:lnTo>
                    <a:pt x="175" y="130"/>
                  </a:lnTo>
                  <a:lnTo>
                    <a:pt x="175" y="130"/>
                  </a:lnTo>
                  <a:lnTo>
                    <a:pt x="173" y="130"/>
                  </a:lnTo>
                  <a:lnTo>
                    <a:pt x="172" y="129"/>
                  </a:lnTo>
                  <a:lnTo>
                    <a:pt x="171" y="130"/>
                  </a:lnTo>
                  <a:lnTo>
                    <a:pt x="170" y="130"/>
                  </a:lnTo>
                  <a:lnTo>
                    <a:pt x="169" y="130"/>
                  </a:lnTo>
                  <a:lnTo>
                    <a:pt x="168" y="130"/>
                  </a:lnTo>
                  <a:lnTo>
                    <a:pt x="167" y="130"/>
                  </a:lnTo>
                  <a:lnTo>
                    <a:pt x="166" y="131"/>
                  </a:lnTo>
                  <a:lnTo>
                    <a:pt x="165" y="131"/>
                  </a:lnTo>
                  <a:lnTo>
                    <a:pt x="164" y="131"/>
                  </a:lnTo>
                  <a:lnTo>
                    <a:pt x="164" y="131"/>
                  </a:lnTo>
                  <a:lnTo>
                    <a:pt x="163" y="131"/>
                  </a:lnTo>
                  <a:lnTo>
                    <a:pt x="162" y="131"/>
                  </a:lnTo>
                  <a:lnTo>
                    <a:pt x="162" y="131"/>
                  </a:lnTo>
                  <a:lnTo>
                    <a:pt x="161" y="132"/>
                  </a:lnTo>
                  <a:lnTo>
                    <a:pt x="159" y="131"/>
                  </a:lnTo>
                  <a:lnTo>
                    <a:pt x="159" y="132"/>
                  </a:lnTo>
                  <a:lnTo>
                    <a:pt x="158" y="132"/>
                  </a:lnTo>
                  <a:lnTo>
                    <a:pt x="157" y="132"/>
                  </a:lnTo>
                  <a:lnTo>
                    <a:pt x="156" y="132"/>
                  </a:lnTo>
                  <a:lnTo>
                    <a:pt x="154" y="131"/>
                  </a:lnTo>
                  <a:lnTo>
                    <a:pt x="154" y="131"/>
                  </a:lnTo>
                  <a:lnTo>
                    <a:pt x="154" y="131"/>
                  </a:lnTo>
                  <a:lnTo>
                    <a:pt x="153" y="131"/>
                  </a:lnTo>
                  <a:lnTo>
                    <a:pt x="152" y="130"/>
                  </a:lnTo>
                  <a:lnTo>
                    <a:pt x="151" y="130"/>
                  </a:lnTo>
                  <a:lnTo>
                    <a:pt x="151" y="129"/>
                  </a:lnTo>
                  <a:lnTo>
                    <a:pt x="151" y="128"/>
                  </a:lnTo>
                  <a:lnTo>
                    <a:pt x="150" y="128"/>
                  </a:lnTo>
                  <a:lnTo>
                    <a:pt x="150" y="128"/>
                  </a:lnTo>
                  <a:lnTo>
                    <a:pt x="150" y="127"/>
                  </a:lnTo>
                  <a:lnTo>
                    <a:pt x="150" y="126"/>
                  </a:lnTo>
                  <a:lnTo>
                    <a:pt x="149" y="126"/>
                  </a:lnTo>
                  <a:lnTo>
                    <a:pt x="149" y="125"/>
                  </a:lnTo>
                  <a:lnTo>
                    <a:pt x="148" y="124"/>
                  </a:lnTo>
                  <a:lnTo>
                    <a:pt x="147" y="123"/>
                  </a:lnTo>
                  <a:lnTo>
                    <a:pt x="146" y="123"/>
                  </a:lnTo>
                  <a:lnTo>
                    <a:pt x="146" y="124"/>
                  </a:lnTo>
                  <a:lnTo>
                    <a:pt x="145" y="123"/>
                  </a:lnTo>
                  <a:lnTo>
                    <a:pt x="144" y="124"/>
                  </a:lnTo>
                  <a:lnTo>
                    <a:pt x="143" y="124"/>
                  </a:lnTo>
                  <a:lnTo>
                    <a:pt x="142" y="124"/>
                  </a:lnTo>
                  <a:lnTo>
                    <a:pt x="141" y="126"/>
                  </a:lnTo>
                  <a:lnTo>
                    <a:pt x="141" y="125"/>
                  </a:lnTo>
                  <a:lnTo>
                    <a:pt x="141" y="124"/>
                  </a:lnTo>
                  <a:lnTo>
                    <a:pt x="141" y="123"/>
                  </a:lnTo>
                  <a:lnTo>
                    <a:pt x="140" y="123"/>
                  </a:lnTo>
                  <a:lnTo>
                    <a:pt x="139" y="123"/>
                  </a:lnTo>
                  <a:lnTo>
                    <a:pt x="138" y="123"/>
                  </a:lnTo>
                  <a:lnTo>
                    <a:pt x="137" y="123"/>
                  </a:lnTo>
                  <a:lnTo>
                    <a:pt x="136" y="123"/>
                  </a:lnTo>
                  <a:lnTo>
                    <a:pt x="135" y="123"/>
                  </a:lnTo>
                  <a:lnTo>
                    <a:pt x="134" y="124"/>
                  </a:lnTo>
                  <a:lnTo>
                    <a:pt x="133" y="124"/>
                  </a:lnTo>
                  <a:lnTo>
                    <a:pt x="132" y="125"/>
                  </a:lnTo>
                  <a:lnTo>
                    <a:pt x="131" y="125"/>
                  </a:lnTo>
                  <a:lnTo>
                    <a:pt x="131" y="126"/>
                  </a:lnTo>
                  <a:lnTo>
                    <a:pt x="131" y="126"/>
                  </a:lnTo>
                  <a:lnTo>
                    <a:pt x="130" y="126"/>
                  </a:lnTo>
                  <a:lnTo>
                    <a:pt x="130" y="127"/>
                  </a:lnTo>
                  <a:lnTo>
                    <a:pt x="130" y="128"/>
                  </a:lnTo>
                  <a:lnTo>
                    <a:pt x="129" y="128"/>
                  </a:lnTo>
                  <a:lnTo>
                    <a:pt x="129" y="128"/>
                  </a:lnTo>
                  <a:lnTo>
                    <a:pt x="128" y="129"/>
                  </a:lnTo>
                  <a:lnTo>
                    <a:pt x="128" y="130"/>
                  </a:lnTo>
                  <a:lnTo>
                    <a:pt x="128" y="130"/>
                  </a:lnTo>
                  <a:lnTo>
                    <a:pt x="128" y="131"/>
                  </a:lnTo>
                  <a:lnTo>
                    <a:pt x="128" y="131"/>
                  </a:lnTo>
                  <a:lnTo>
                    <a:pt x="128" y="131"/>
                  </a:lnTo>
                  <a:lnTo>
                    <a:pt x="128" y="132"/>
                  </a:lnTo>
                  <a:lnTo>
                    <a:pt x="129" y="132"/>
                  </a:lnTo>
                  <a:lnTo>
                    <a:pt x="129" y="133"/>
                  </a:lnTo>
                  <a:lnTo>
                    <a:pt x="129" y="133"/>
                  </a:lnTo>
                  <a:lnTo>
                    <a:pt x="129" y="134"/>
                  </a:lnTo>
                  <a:lnTo>
                    <a:pt x="129" y="135"/>
                  </a:lnTo>
                  <a:lnTo>
                    <a:pt x="129" y="136"/>
                  </a:lnTo>
                  <a:lnTo>
                    <a:pt x="128" y="136"/>
                  </a:lnTo>
                  <a:lnTo>
                    <a:pt x="128" y="136"/>
                  </a:lnTo>
                  <a:lnTo>
                    <a:pt x="128" y="137"/>
                  </a:lnTo>
                  <a:lnTo>
                    <a:pt x="128" y="138"/>
                  </a:lnTo>
                  <a:lnTo>
                    <a:pt x="128" y="139"/>
                  </a:lnTo>
                  <a:lnTo>
                    <a:pt x="129" y="139"/>
                  </a:lnTo>
                  <a:lnTo>
                    <a:pt x="129" y="140"/>
                  </a:lnTo>
                  <a:lnTo>
                    <a:pt x="129" y="141"/>
                  </a:lnTo>
                  <a:lnTo>
                    <a:pt x="129" y="141"/>
                  </a:lnTo>
                  <a:lnTo>
                    <a:pt x="129" y="142"/>
                  </a:lnTo>
                  <a:lnTo>
                    <a:pt x="129" y="143"/>
                  </a:lnTo>
                  <a:lnTo>
                    <a:pt x="129" y="144"/>
                  </a:lnTo>
                  <a:lnTo>
                    <a:pt x="129" y="144"/>
                  </a:lnTo>
                  <a:lnTo>
                    <a:pt x="129" y="145"/>
                  </a:lnTo>
                  <a:lnTo>
                    <a:pt x="128" y="145"/>
                  </a:lnTo>
                  <a:lnTo>
                    <a:pt x="129" y="146"/>
                  </a:lnTo>
                  <a:lnTo>
                    <a:pt x="128" y="146"/>
                  </a:lnTo>
                  <a:lnTo>
                    <a:pt x="128" y="145"/>
                  </a:lnTo>
                  <a:lnTo>
                    <a:pt x="127" y="145"/>
                  </a:lnTo>
                  <a:lnTo>
                    <a:pt x="126" y="145"/>
                  </a:lnTo>
                  <a:lnTo>
                    <a:pt x="126" y="146"/>
                  </a:lnTo>
                  <a:lnTo>
                    <a:pt x="126" y="146"/>
                  </a:lnTo>
                  <a:lnTo>
                    <a:pt x="125" y="146"/>
                  </a:lnTo>
                  <a:lnTo>
                    <a:pt x="125" y="147"/>
                  </a:lnTo>
                  <a:lnTo>
                    <a:pt x="125" y="147"/>
                  </a:lnTo>
                  <a:lnTo>
                    <a:pt x="124" y="148"/>
                  </a:lnTo>
                  <a:lnTo>
                    <a:pt x="123" y="148"/>
                  </a:lnTo>
                  <a:lnTo>
                    <a:pt x="123" y="148"/>
                  </a:lnTo>
                  <a:lnTo>
                    <a:pt x="122" y="148"/>
                  </a:lnTo>
                  <a:lnTo>
                    <a:pt x="121" y="148"/>
                  </a:lnTo>
                  <a:lnTo>
                    <a:pt x="120" y="149"/>
                  </a:lnTo>
                  <a:lnTo>
                    <a:pt x="120" y="149"/>
                  </a:lnTo>
                  <a:lnTo>
                    <a:pt x="120" y="149"/>
                  </a:lnTo>
                  <a:lnTo>
                    <a:pt x="119" y="149"/>
                  </a:lnTo>
                  <a:lnTo>
                    <a:pt x="118" y="149"/>
                  </a:lnTo>
                  <a:lnTo>
                    <a:pt x="118" y="149"/>
                  </a:lnTo>
                  <a:lnTo>
                    <a:pt x="117" y="149"/>
                  </a:lnTo>
                  <a:lnTo>
                    <a:pt x="116" y="149"/>
                  </a:lnTo>
                  <a:lnTo>
                    <a:pt x="116" y="150"/>
                  </a:lnTo>
                  <a:lnTo>
                    <a:pt x="115" y="150"/>
                  </a:lnTo>
                  <a:lnTo>
                    <a:pt x="115" y="150"/>
                  </a:lnTo>
                  <a:lnTo>
                    <a:pt x="114" y="150"/>
                  </a:lnTo>
                  <a:lnTo>
                    <a:pt x="113" y="150"/>
                  </a:lnTo>
                  <a:lnTo>
                    <a:pt x="112" y="150"/>
                  </a:lnTo>
                  <a:lnTo>
                    <a:pt x="112" y="150"/>
                  </a:lnTo>
                  <a:lnTo>
                    <a:pt x="111" y="150"/>
                  </a:lnTo>
                  <a:lnTo>
                    <a:pt x="110" y="150"/>
                  </a:lnTo>
                  <a:lnTo>
                    <a:pt x="110" y="150"/>
                  </a:lnTo>
                  <a:lnTo>
                    <a:pt x="109" y="151"/>
                  </a:lnTo>
                  <a:lnTo>
                    <a:pt x="109" y="151"/>
                  </a:lnTo>
                  <a:lnTo>
                    <a:pt x="108" y="151"/>
                  </a:lnTo>
                  <a:lnTo>
                    <a:pt x="107" y="153"/>
                  </a:lnTo>
                  <a:lnTo>
                    <a:pt x="107" y="154"/>
                  </a:lnTo>
                  <a:lnTo>
                    <a:pt x="107" y="154"/>
                  </a:lnTo>
                  <a:lnTo>
                    <a:pt x="107" y="155"/>
                  </a:lnTo>
                  <a:lnTo>
                    <a:pt x="107" y="156"/>
                  </a:lnTo>
                  <a:lnTo>
                    <a:pt x="107" y="157"/>
                  </a:lnTo>
                  <a:lnTo>
                    <a:pt x="107" y="158"/>
                  </a:lnTo>
                  <a:lnTo>
                    <a:pt x="106" y="159"/>
                  </a:lnTo>
                  <a:lnTo>
                    <a:pt x="106" y="160"/>
                  </a:lnTo>
                  <a:lnTo>
                    <a:pt x="105" y="162"/>
                  </a:lnTo>
                  <a:lnTo>
                    <a:pt x="105" y="162"/>
                  </a:lnTo>
                  <a:lnTo>
                    <a:pt x="105" y="162"/>
                  </a:lnTo>
                  <a:lnTo>
                    <a:pt x="105" y="163"/>
                  </a:lnTo>
                  <a:lnTo>
                    <a:pt x="105" y="164"/>
                  </a:lnTo>
                  <a:lnTo>
                    <a:pt x="105" y="164"/>
                  </a:lnTo>
                  <a:lnTo>
                    <a:pt x="105" y="165"/>
                  </a:lnTo>
                  <a:lnTo>
                    <a:pt x="105" y="166"/>
                  </a:lnTo>
                  <a:lnTo>
                    <a:pt x="105" y="167"/>
                  </a:lnTo>
                  <a:lnTo>
                    <a:pt x="106" y="167"/>
                  </a:lnTo>
                  <a:lnTo>
                    <a:pt x="106" y="168"/>
                  </a:lnTo>
                  <a:lnTo>
                    <a:pt x="105" y="168"/>
                  </a:lnTo>
                  <a:lnTo>
                    <a:pt x="105" y="168"/>
                  </a:lnTo>
                  <a:lnTo>
                    <a:pt x="104" y="167"/>
                  </a:lnTo>
                  <a:lnTo>
                    <a:pt x="103" y="167"/>
                  </a:lnTo>
                  <a:lnTo>
                    <a:pt x="102" y="167"/>
                  </a:lnTo>
                  <a:lnTo>
                    <a:pt x="102" y="167"/>
                  </a:lnTo>
                  <a:lnTo>
                    <a:pt x="101" y="166"/>
                  </a:lnTo>
                  <a:lnTo>
                    <a:pt x="99" y="165"/>
                  </a:lnTo>
                  <a:lnTo>
                    <a:pt x="99" y="164"/>
                  </a:lnTo>
                  <a:lnTo>
                    <a:pt x="97" y="164"/>
                  </a:lnTo>
                  <a:lnTo>
                    <a:pt x="96" y="164"/>
                  </a:lnTo>
                  <a:lnTo>
                    <a:pt x="95" y="163"/>
                  </a:lnTo>
                  <a:lnTo>
                    <a:pt x="94" y="163"/>
                  </a:lnTo>
                  <a:lnTo>
                    <a:pt x="94" y="163"/>
                  </a:lnTo>
                  <a:lnTo>
                    <a:pt x="92" y="162"/>
                  </a:lnTo>
                  <a:lnTo>
                    <a:pt x="91" y="162"/>
                  </a:lnTo>
                  <a:lnTo>
                    <a:pt x="89" y="162"/>
                  </a:lnTo>
                  <a:lnTo>
                    <a:pt x="86" y="161"/>
                  </a:lnTo>
                  <a:lnTo>
                    <a:pt x="86" y="160"/>
                  </a:lnTo>
                  <a:lnTo>
                    <a:pt x="85" y="160"/>
                  </a:lnTo>
                  <a:lnTo>
                    <a:pt x="84" y="160"/>
                  </a:lnTo>
                  <a:lnTo>
                    <a:pt x="83" y="160"/>
                  </a:lnTo>
                  <a:lnTo>
                    <a:pt x="81" y="159"/>
                  </a:lnTo>
                  <a:lnTo>
                    <a:pt x="81" y="159"/>
                  </a:lnTo>
                  <a:lnTo>
                    <a:pt x="80" y="159"/>
                  </a:lnTo>
                  <a:lnTo>
                    <a:pt x="79" y="158"/>
                  </a:lnTo>
                  <a:lnTo>
                    <a:pt x="78" y="158"/>
                  </a:lnTo>
                  <a:lnTo>
                    <a:pt x="77" y="157"/>
                  </a:lnTo>
                  <a:lnTo>
                    <a:pt x="76" y="157"/>
                  </a:lnTo>
                  <a:lnTo>
                    <a:pt x="74" y="157"/>
                  </a:lnTo>
                  <a:lnTo>
                    <a:pt x="74" y="157"/>
                  </a:lnTo>
                  <a:lnTo>
                    <a:pt x="73" y="157"/>
                  </a:lnTo>
                  <a:lnTo>
                    <a:pt x="72" y="157"/>
                  </a:lnTo>
                  <a:lnTo>
                    <a:pt x="71" y="157"/>
                  </a:lnTo>
                  <a:lnTo>
                    <a:pt x="70" y="157"/>
                  </a:lnTo>
                  <a:lnTo>
                    <a:pt x="69" y="156"/>
                  </a:lnTo>
                  <a:lnTo>
                    <a:pt x="68" y="156"/>
                  </a:lnTo>
                  <a:lnTo>
                    <a:pt x="68" y="155"/>
                  </a:lnTo>
                  <a:lnTo>
                    <a:pt x="67" y="156"/>
                  </a:lnTo>
                  <a:lnTo>
                    <a:pt x="66" y="155"/>
                  </a:lnTo>
                  <a:lnTo>
                    <a:pt x="66" y="155"/>
                  </a:lnTo>
                  <a:lnTo>
                    <a:pt x="65" y="154"/>
                  </a:lnTo>
                  <a:lnTo>
                    <a:pt x="64" y="154"/>
                  </a:lnTo>
                  <a:lnTo>
                    <a:pt x="63" y="154"/>
                  </a:lnTo>
                  <a:lnTo>
                    <a:pt x="62" y="154"/>
                  </a:lnTo>
                  <a:lnTo>
                    <a:pt x="61" y="153"/>
                  </a:lnTo>
                  <a:lnTo>
                    <a:pt x="60" y="153"/>
                  </a:lnTo>
                  <a:lnTo>
                    <a:pt x="60" y="152"/>
                  </a:lnTo>
                  <a:lnTo>
                    <a:pt x="59" y="152"/>
                  </a:lnTo>
                  <a:lnTo>
                    <a:pt x="58" y="151"/>
                  </a:lnTo>
                  <a:lnTo>
                    <a:pt x="58" y="151"/>
                  </a:lnTo>
                  <a:lnTo>
                    <a:pt x="57" y="151"/>
                  </a:lnTo>
                  <a:lnTo>
                    <a:pt x="56" y="150"/>
                  </a:lnTo>
                  <a:lnTo>
                    <a:pt x="55" y="150"/>
                  </a:lnTo>
                  <a:lnTo>
                    <a:pt x="54" y="149"/>
                  </a:lnTo>
                  <a:lnTo>
                    <a:pt x="53" y="149"/>
                  </a:lnTo>
                  <a:lnTo>
                    <a:pt x="53" y="149"/>
                  </a:lnTo>
                  <a:lnTo>
                    <a:pt x="52" y="148"/>
                  </a:lnTo>
                  <a:lnTo>
                    <a:pt x="50" y="148"/>
                  </a:lnTo>
                  <a:lnTo>
                    <a:pt x="50" y="147"/>
                  </a:lnTo>
                  <a:lnTo>
                    <a:pt x="49" y="146"/>
                  </a:lnTo>
                  <a:lnTo>
                    <a:pt x="48" y="146"/>
                  </a:lnTo>
                  <a:lnTo>
                    <a:pt x="48" y="146"/>
                  </a:lnTo>
                  <a:lnTo>
                    <a:pt x="47" y="146"/>
                  </a:lnTo>
                  <a:lnTo>
                    <a:pt x="45" y="146"/>
                  </a:lnTo>
                  <a:lnTo>
                    <a:pt x="45" y="145"/>
                  </a:lnTo>
                  <a:lnTo>
                    <a:pt x="44" y="146"/>
                  </a:lnTo>
                  <a:lnTo>
                    <a:pt x="43" y="145"/>
                  </a:lnTo>
                  <a:lnTo>
                    <a:pt x="42" y="145"/>
                  </a:lnTo>
                  <a:lnTo>
                    <a:pt x="42" y="145"/>
                  </a:lnTo>
                  <a:lnTo>
                    <a:pt x="41" y="145"/>
                  </a:lnTo>
                  <a:lnTo>
                    <a:pt x="41" y="144"/>
                  </a:lnTo>
                  <a:lnTo>
                    <a:pt x="40" y="144"/>
                  </a:lnTo>
                  <a:lnTo>
                    <a:pt x="40" y="144"/>
                  </a:lnTo>
                  <a:lnTo>
                    <a:pt x="39" y="144"/>
                  </a:lnTo>
                  <a:lnTo>
                    <a:pt x="38" y="144"/>
                  </a:lnTo>
                  <a:lnTo>
                    <a:pt x="37" y="144"/>
                  </a:lnTo>
                  <a:lnTo>
                    <a:pt x="36" y="143"/>
                  </a:lnTo>
                  <a:lnTo>
                    <a:pt x="35" y="143"/>
                  </a:lnTo>
                  <a:lnTo>
                    <a:pt x="35" y="142"/>
                  </a:lnTo>
                  <a:lnTo>
                    <a:pt x="34" y="142"/>
                  </a:lnTo>
                  <a:lnTo>
                    <a:pt x="32" y="142"/>
                  </a:lnTo>
                  <a:lnTo>
                    <a:pt x="31" y="141"/>
                  </a:lnTo>
                  <a:lnTo>
                    <a:pt x="30" y="141"/>
                  </a:lnTo>
                  <a:lnTo>
                    <a:pt x="29" y="141"/>
                  </a:lnTo>
                  <a:lnTo>
                    <a:pt x="28" y="140"/>
                  </a:lnTo>
                  <a:lnTo>
                    <a:pt x="28" y="139"/>
                  </a:lnTo>
                  <a:lnTo>
                    <a:pt x="27" y="139"/>
                  </a:lnTo>
                  <a:lnTo>
                    <a:pt x="26" y="139"/>
                  </a:lnTo>
                  <a:lnTo>
                    <a:pt x="25" y="139"/>
                  </a:lnTo>
                  <a:lnTo>
                    <a:pt x="24" y="139"/>
                  </a:lnTo>
                  <a:lnTo>
                    <a:pt x="24" y="139"/>
                  </a:lnTo>
                  <a:lnTo>
                    <a:pt x="23" y="138"/>
                  </a:lnTo>
                  <a:lnTo>
                    <a:pt x="22" y="137"/>
                  </a:lnTo>
                  <a:lnTo>
                    <a:pt x="22" y="136"/>
                  </a:lnTo>
                  <a:lnTo>
                    <a:pt x="20" y="136"/>
                  </a:lnTo>
                  <a:lnTo>
                    <a:pt x="19" y="136"/>
                  </a:lnTo>
                  <a:lnTo>
                    <a:pt x="19" y="135"/>
                  </a:lnTo>
                  <a:lnTo>
                    <a:pt x="18" y="135"/>
                  </a:lnTo>
                  <a:lnTo>
                    <a:pt x="17" y="134"/>
                  </a:lnTo>
                  <a:lnTo>
                    <a:pt x="16" y="133"/>
                  </a:lnTo>
                  <a:lnTo>
                    <a:pt x="16" y="133"/>
                  </a:lnTo>
                  <a:lnTo>
                    <a:pt x="15" y="133"/>
                  </a:lnTo>
                  <a:lnTo>
                    <a:pt x="14" y="133"/>
                  </a:lnTo>
                  <a:lnTo>
                    <a:pt x="14" y="132"/>
                  </a:lnTo>
                  <a:lnTo>
                    <a:pt x="14" y="131"/>
                  </a:lnTo>
                  <a:lnTo>
                    <a:pt x="14" y="131"/>
                  </a:lnTo>
                  <a:lnTo>
                    <a:pt x="13" y="130"/>
                  </a:lnTo>
                  <a:lnTo>
                    <a:pt x="14" y="129"/>
                  </a:lnTo>
                  <a:lnTo>
                    <a:pt x="13" y="128"/>
                  </a:lnTo>
                  <a:lnTo>
                    <a:pt x="13" y="127"/>
                  </a:lnTo>
                  <a:lnTo>
                    <a:pt x="12" y="126"/>
                  </a:lnTo>
                  <a:lnTo>
                    <a:pt x="11" y="125"/>
                  </a:lnTo>
                  <a:lnTo>
                    <a:pt x="11" y="124"/>
                  </a:lnTo>
                  <a:lnTo>
                    <a:pt x="11" y="124"/>
                  </a:lnTo>
                  <a:lnTo>
                    <a:pt x="11" y="123"/>
                  </a:lnTo>
                  <a:lnTo>
                    <a:pt x="11" y="123"/>
                  </a:lnTo>
                  <a:lnTo>
                    <a:pt x="10" y="122"/>
                  </a:lnTo>
                  <a:lnTo>
                    <a:pt x="10" y="120"/>
                  </a:lnTo>
                  <a:lnTo>
                    <a:pt x="9" y="120"/>
                  </a:lnTo>
                  <a:lnTo>
                    <a:pt x="9" y="120"/>
                  </a:lnTo>
                  <a:lnTo>
                    <a:pt x="8" y="119"/>
                  </a:lnTo>
                  <a:lnTo>
                    <a:pt x="8" y="118"/>
                  </a:lnTo>
                  <a:lnTo>
                    <a:pt x="7" y="118"/>
                  </a:lnTo>
                  <a:lnTo>
                    <a:pt x="6" y="118"/>
                  </a:lnTo>
                  <a:lnTo>
                    <a:pt x="6" y="117"/>
                  </a:lnTo>
                  <a:lnTo>
                    <a:pt x="5" y="116"/>
                  </a:lnTo>
                  <a:lnTo>
                    <a:pt x="4" y="116"/>
                  </a:lnTo>
                  <a:lnTo>
                    <a:pt x="4" y="115"/>
                  </a:lnTo>
                  <a:lnTo>
                    <a:pt x="4" y="115"/>
                  </a:lnTo>
                  <a:lnTo>
                    <a:pt x="3" y="115"/>
                  </a:lnTo>
                  <a:lnTo>
                    <a:pt x="2" y="115"/>
                  </a:lnTo>
                  <a:lnTo>
                    <a:pt x="1" y="114"/>
                  </a:lnTo>
                  <a:lnTo>
                    <a:pt x="2" y="114"/>
                  </a:lnTo>
                  <a:lnTo>
                    <a:pt x="3" y="113"/>
                  </a:lnTo>
                  <a:lnTo>
                    <a:pt x="3" y="113"/>
                  </a:lnTo>
                  <a:lnTo>
                    <a:pt x="3" y="112"/>
                  </a:lnTo>
                  <a:lnTo>
                    <a:pt x="3" y="111"/>
                  </a:lnTo>
                  <a:lnTo>
                    <a:pt x="2" y="110"/>
                  </a:lnTo>
                  <a:lnTo>
                    <a:pt x="2" y="110"/>
                  </a:lnTo>
                  <a:lnTo>
                    <a:pt x="1" y="109"/>
                  </a:lnTo>
                  <a:lnTo>
                    <a:pt x="1" y="109"/>
                  </a:lnTo>
                  <a:lnTo>
                    <a:pt x="1" y="108"/>
                  </a:lnTo>
                  <a:lnTo>
                    <a:pt x="0" y="10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8" name="Freeform 28"/>
            <p:cNvSpPr>
              <a:spLocks/>
            </p:cNvSpPr>
            <p:nvPr/>
          </p:nvSpPr>
          <p:spPr bwMode="auto">
            <a:xfrm>
              <a:off x="1412737" y="1433699"/>
              <a:ext cx="88121" cy="72300"/>
            </a:xfrm>
            <a:custGeom>
              <a:avLst/>
              <a:gdLst/>
              <a:ahLst/>
              <a:cxnLst>
                <a:cxn ang="0">
                  <a:pos x="3" y="25"/>
                </a:cxn>
                <a:cxn ang="0">
                  <a:pos x="6" y="20"/>
                </a:cxn>
                <a:cxn ang="0">
                  <a:pos x="8" y="16"/>
                </a:cxn>
                <a:cxn ang="0">
                  <a:pos x="11" y="13"/>
                </a:cxn>
                <a:cxn ang="0">
                  <a:pos x="13" y="10"/>
                </a:cxn>
                <a:cxn ang="0">
                  <a:pos x="15" y="7"/>
                </a:cxn>
                <a:cxn ang="0">
                  <a:pos x="17" y="3"/>
                </a:cxn>
                <a:cxn ang="0">
                  <a:pos x="18" y="2"/>
                </a:cxn>
                <a:cxn ang="0">
                  <a:pos x="22" y="3"/>
                </a:cxn>
                <a:cxn ang="0">
                  <a:pos x="26" y="4"/>
                </a:cxn>
                <a:cxn ang="0">
                  <a:pos x="30" y="5"/>
                </a:cxn>
                <a:cxn ang="0">
                  <a:pos x="34" y="6"/>
                </a:cxn>
                <a:cxn ang="0">
                  <a:pos x="38" y="5"/>
                </a:cxn>
                <a:cxn ang="0">
                  <a:pos x="42" y="5"/>
                </a:cxn>
                <a:cxn ang="0">
                  <a:pos x="44" y="7"/>
                </a:cxn>
                <a:cxn ang="0">
                  <a:pos x="46" y="10"/>
                </a:cxn>
                <a:cxn ang="0">
                  <a:pos x="47" y="13"/>
                </a:cxn>
                <a:cxn ang="0">
                  <a:pos x="52" y="14"/>
                </a:cxn>
                <a:cxn ang="0">
                  <a:pos x="57" y="13"/>
                </a:cxn>
                <a:cxn ang="0">
                  <a:pos x="60" y="11"/>
                </a:cxn>
                <a:cxn ang="0">
                  <a:pos x="62" y="9"/>
                </a:cxn>
                <a:cxn ang="0">
                  <a:pos x="63" y="11"/>
                </a:cxn>
                <a:cxn ang="0">
                  <a:pos x="61" y="15"/>
                </a:cxn>
                <a:cxn ang="0">
                  <a:pos x="59" y="19"/>
                </a:cxn>
                <a:cxn ang="0">
                  <a:pos x="56" y="23"/>
                </a:cxn>
                <a:cxn ang="0">
                  <a:pos x="55" y="26"/>
                </a:cxn>
                <a:cxn ang="0">
                  <a:pos x="56" y="29"/>
                </a:cxn>
                <a:cxn ang="0">
                  <a:pos x="59" y="32"/>
                </a:cxn>
                <a:cxn ang="0">
                  <a:pos x="56" y="34"/>
                </a:cxn>
                <a:cxn ang="0">
                  <a:pos x="55" y="38"/>
                </a:cxn>
                <a:cxn ang="0">
                  <a:pos x="56" y="41"/>
                </a:cxn>
                <a:cxn ang="0">
                  <a:pos x="56" y="45"/>
                </a:cxn>
                <a:cxn ang="0">
                  <a:pos x="56" y="49"/>
                </a:cxn>
                <a:cxn ang="0">
                  <a:pos x="55" y="51"/>
                </a:cxn>
                <a:cxn ang="0">
                  <a:pos x="52" y="47"/>
                </a:cxn>
                <a:cxn ang="0">
                  <a:pos x="50" y="45"/>
                </a:cxn>
                <a:cxn ang="0">
                  <a:pos x="48" y="43"/>
                </a:cxn>
                <a:cxn ang="0">
                  <a:pos x="45" y="45"/>
                </a:cxn>
                <a:cxn ang="0">
                  <a:pos x="42" y="47"/>
                </a:cxn>
                <a:cxn ang="0">
                  <a:pos x="39" y="49"/>
                </a:cxn>
                <a:cxn ang="0">
                  <a:pos x="37" y="51"/>
                </a:cxn>
                <a:cxn ang="0">
                  <a:pos x="34" y="53"/>
                </a:cxn>
                <a:cxn ang="0">
                  <a:pos x="31" y="54"/>
                </a:cxn>
                <a:cxn ang="0">
                  <a:pos x="29" y="50"/>
                </a:cxn>
                <a:cxn ang="0">
                  <a:pos x="26" y="46"/>
                </a:cxn>
                <a:cxn ang="0">
                  <a:pos x="24" y="44"/>
                </a:cxn>
                <a:cxn ang="0">
                  <a:pos x="21" y="40"/>
                </a:cxn>
                <a:cxn ang="0">
                  <a:pos x="19" y="43"/>
                </a:cxn>
                <a:cxn ang="0">
                  <a:pos x="15" y="46"/>
                </a:cxn>
                <a:cxn ang="0">
                  <a:pos x="10" y="44"/>
                </a:cxn>
                <a:cxn ang="0">
                  <a:pos x="7" y="39"/>
                </a:cxn>
                <a:cxn ang="0">
                  <a:pos x="6" y="35"/>
                </a:cxn>
                <a:cxn ang="0">
                  <a:pos x="2" y="36"/>
                </a:cxn>
                <a:cxn ang="0">
                  <a:pos x="0" y="31"/>
                </a:cxn>
              </a:cxnLst>
              <a:rect l="0" t="0" r="r" b="b"/>
              <a:pathLst>
                <a:path w="63" h="54">
                  <a:moveTo>
                    <a:pt x="0" y="28"/>
                  </a:moveTo>
                  <a:lnTo>
                    <a:pt x="2" y="27"/>
                  </a:lnTo>
                  <a:lnTo>
                    <a:pt x="3" y="26"/>
                  </a:lnTo>
                  <a:lnTo>
                    <a:pt x="3" y="25"/>
                  </a:lnTo>
                  <a:lnTo>
                    <a:pt x="3" y="25"/>
                  </a:lnTo>
                  <a:lnTo>
                    <a:pt x="3" y="25"/>
                  </a:lnTo>
                  <a:lnTo>
                    <a:pt x="4" y="25"/>
                  </a:lnTo>
                  <a:lnTo>
                    <a:pt x="4" y="24"/>
                  </a:lnTo>
                  <a:lnTo>
                    <a:pt x="5" y="22"/>
                  </a:lnTo>
                  <a:lnTo>
                    <a:pt x="5" y="21"/>
                  </a:lnTo>
                  <a:lnTo>
                    <a:pt x="5" y="20"/>
                  </a:lnTo>
                  <a:lnTo>
                    <a:pt x="6" y="20"/>
                  </a:lnTo>
                  <a:lnTo>
                    <a:pt x="6" y="20"/>
                  </a:lnTo>
                  <a:lnTo>
                    <a:pt x="6" y="19"/>
                  </a:lnTo>
                  <a:lnTo>
                    <a:pt x="6" y="18"/>
                  </a:lnTo>
                  <a:lnTo>
                    <a:pt x="7" y="18"/>
                  </a:lnTo>
                  <a:lnTo>
                    <a:pt x="7" y="17"/>
                  </a:lnTo>
                  <a:lnTo>
                    <a:pt x="8" y="16"/>
                  </a:lnTo>
                  <a:lnTo>
                    <a:pt x="8" y="15"/>
                  </a:lnTo>
                  <a:lnTo>
                    <a:pt x="8" y="15"/>
                  </a:lnTo>
                  <a:lnTo>
                    <a:pt x="8" y="15"/>
                  </a:lnTo>
                  <a:lnTo>
                    <a:pt x="9" y="14"/>
                  </a:lnTo>
                  <a:lnTo>
                    <a:pt x="10" y="13"/>
                  </a:lnTo>
                  <a:lnTo>
                    <a:pt x="11" y="13"/>
                  </a:lnTo>
                  <a:lnTo>
                    <a:pt x="11" y="12"/>
                  </a:lnTo>
                  <a:lnTo>
                    <a:pt x="11" y="12"/>
                  </a:lnTo>
                  <a:lnTo>
                    <a:pt x="12" y="12"/>
                  </a:lnTo>
                  <a:lnTo>
                    <a:pt x="13" y="12"/>
                  </a:lnTo>
                  <a:lnTo>
                    <a:pt x="13" y="11"/>
                  </a:lnTo>
                  <a:lnTo>
                    <a:pt x="13" y="10"/>
                  </a:lnTo>
                  <a:lnTo>
                    <a:pt x="13" y="10"/>
                  </a:lnTo>
                  <a:lnTo>
                    <a:pt x="13" y="10"/>
                  </a:lnTo>
                  <a:lnTo>
                    <a:pt x="13" y="9"/>
                  </a:lnTo>
                  <a:lnTo>
                    <a:pt x="14" y="8"/>
                  </a:lnTo>
                  <a:lnTo>
                    <a:pt x="14" y="7"/>
                  </a:lnTo>
                  <a:lnTo>
                    <a:pt x="15" y="7"/>
                  </a:lnTo>
                  <a:lnTo>
                    <a:pt x="15" y="6"/>
                  </a:lnTo>
                  <a:lnTo>
                    <a:pt x="16" y="5"/>
                  </a:lnTo>
                  <a:lnTo>
                    <a:pt x="16" y="5"/>
                  </a:lnTo>
                  <a:lnTo>
                    <a:pt x="16" y="4"/>
                  </a:lnTo>
                  <a:lnTo>
                    <a:pt x="16" y="3"/>
                  </a:lnTo>
                  <a:lnTo>
                    <a:pt x="17" y="3"/>
                  </a:lnTo>
                  <a:lnTo>
                    <a:pt x="17" y="2"/>
                  </a:lnTo>
                  <a:lnTo>
                    <a:pt x="17" y="2"/>
                  </a:lnTo>
                  <a:lnTo>
                    <a:pt x="17" y="1"/>
                  </a:lnTo>
                  <a:lnTo>
                    <a:pt x="17" y="0"/>
                  </a:lnTo>
                  <a:lnTo>
                    <a:pt x="18" y="1"/>
                  </a:lnTo>
                  <a:lnTo>
                    <a:pt x="18" y="2"/>
                  </a:lnTo>
                  <a:lnTo>
                    <a:pt x="19" y="2"/>
                  </a:lnTo>
                  <a:lnTo>
                    <a:pt x="20" y="2"/>
                  </a:lnTo>
                  <a:lnTo>
                    <a:pt x="20" y="3"/>
                  </a:lnTo>
                  <a:lnTo>
                    <a:pt x="21" y="3"/>
                  </a:lnTo>
                  <a:lnTo>
                    <a:pt x="21" y="3"/>
                  </a:lnTo>
                  <a:lnTo>
                    <a:pt x="22" y="3"/>
                  </a:lnTo>
                  <a:lnTo>
                    <a:pt x="23" y="3"/>
                  </a:lnTo>
                  <a:lnTo>
                    <a:pt x="24" y="3"/>
                  </a:lnTo>
                  <a:lnTo>
                    <a:pt x="24" y="3"/>
                  </a:lnTo>
                  <a:lnTo>
                    <a:pt x="25" y="3"/>
                  </a:lnTo>
                  <a:lnTo>
                    <a:pt x="26" y="4"/>
                  </a:lnTo>
                  <a:lnTo>
                    <a:pt x="26" y="4"/>
                  </a:lnTo>
                  <a:lnTo>
                    <a:pt x="27" y="4"/>
                  </a:lnTo>
                  <a:lnTo>
                    <a:pt x="28" y="4"/>
                  </a:lnTo>
                  <a:lnTo>
                    <a:pt x="29" y="5"/>
                  </a:lnTo>
                  <a:lnTo>
                    <a:pt x="29" y="5"/>
                  </a:lnTo>
                  <a:lnTo>
                    <a:pt x="30" y="5"/>
                  </a:lnTo>
                  <a:lnTo>
                    <a:pt x="30" y="5"/>
                  </a:lnTo>
                  <a:lnTo>
                    <a:pt x="31" y="5"/>
                  </a:lnTo>
                  <a:lnTo>
                    <a:pt x="31" y="5"/>
                  </a:lnTo>
                  <a:lnTo>
                    <a:pt x="31" y="6"/>
                  </a:lnTo>
                  <a:lnTo>
                    <a:pt x="32" y="6"/>
                  </a:lnTo>
                  <a:lnTo>
                    <a:pt x="33" y="6"/>
                  </a:lnTo>
                  <a:lnTo>
                    <a:pt x="34" y="6"/>
                  </a:lnTo>
                  <a:lnTo>
                    <a:pt x="34" y="5"/>
                  </a:lnTo>
                  <a:lnTo>
                    <a:pt x="35" y="5"/>
                  </a:lnTo>
                  <a:lnTo>
                    <a:pt x="36" y="5"/>
                  </a:lnTo>
                  <a:lnTo>
                    <a:pt x="37" y="5"/>
                  </a:lnTo>
                  <a:lnTo>
                    <a:pt x="37" y="5"/>
                  </a:lnTo>
                  <a:lnTo>
                    <a:pt x="38" y="5"/>
                  </a:lnTo>
                  <a:lnTo>
                    <a:pt x="39" y="5"/>
                  </a:lnTo>
                  <a:lnTo>
                    <a:pt x="39" y="5"/>
                  </a:lnTo>
                  <a:lnTo>
                    <a:pt x="40" y="5"/>
                  </a:lnTo>
                  <a:lnTo>
                    <a:pt x="40" y="5"/>
                  </a:lnTo>
                  <a:lnTo>
                    <a:pt x="41" y="5"/>
                  </a:lnTo>
                  <a:lnTo>
                    <a:pt x="42" y="5"/>
                  </a:lnTo>
                  <a:lnTo>
                    <a:pt x="42" y="5"/>
                  </a:lnTo>
                  <a:lnTo>
                    <a:pt x="42" y="6"/>
                  </a:lnTo>
                  <a:lnTo>
                    <a:pt x="43" y="6"/>
                  </a:lnTo>
                  <a:lnTo>
                    <a:pt x="44" y="6"/>
                  </a:lnTo>
                  <a:lnTo>
                    <a:pt x="44" y="7"/>
                  </a:lnTo>
                  <a:lnTo>
                    <a:pt x="44" y="7"/>
                  </a:lnTo>
                  <a:lnTo>
                    <a:pt x="44" y="7"/>
                  </a:lnTo>
                  <a:lnTo>
                    <a:pt x="44" y="8"/>
                  </a:lnTo>
                  <a:lnTo>
                    <a:pt x="45" y="8"/>
                  </a:lnTo>
                  <a:lnTo>
                    <a:pt x="45" y="9"/>
                  </a:lnTo>
                  <a:lnTo>
                    <a:pt x="46" y="9"/>
                  </a:lnTo>
                  <a:lnTo>
                    <a:pt x="46" y="10"/>
                  </a:lnTo>
                  <a:lnTo>
                    <a:pt x="46" y="10"/>
                  </a:lnTo>
                  <a:lnTo>
                    <a:pt x="46" y="11"/>
                  </a:lnTo>
                  <a:lnTo>
                    <a:pt x="46" y="12"/>
                  </a:lnTo>
                  <a:lnTo>
                    <a:pt x="46" y="12"/>
                  </a:lnTo>
                  <a:lnTo>
                    <a:pt x="47" y="13"/>
                  </a:lnTo>
                  <a:lnTo>
                    <a:pt x="47" y="13"/>
                  </a:lnTo>
                  <a:lnTo>
                    <a:pt x="47" y="14"/>
                  </a:lnTo>
                  <a:lnTo>
                    <a:pt x="48" y="14"/>
                  </a:lnTo>
                  <a:lnTo>
                    <a:pt x="49" y="14"/>
                  </a:lnTo>
                  <a:lnTo>
                    <a:pt x="50" y="14"/>
                  </a:lnTo>
                  <a:lnTo>
                    <a:pt x="51" y="14"/>
                  </a:lnTo>
                  <a:lnTo>
                    <a:pt x="52" y="14"/>
                  </a:lnTo>
                  <a:lnTo>
                    <a:pt x="53" y="14"/>
                  </a:lnTo>
                  <a:lnTo>
                    <a:pt x="54" y="14"/>
                  </a:lnTo>
                  <a:lnTo>
                    <a:pt x="55" y="14"/>
                  </a:lnTo>
                  <a:lnTo>
                    <a:pt x="55" y="14"/>
                  </a:lnTo>
                  <a:lnTo>
                    <a:pt x="56" y="13"/>
                  </a:lnTo>
                  <a:lnTo>
                    <a:pt x="57" y="13"/>
                  </a:lnTo>
                  <a:lnTo>
                    <a:pt x="57" y="13"/>
                  </a:lnTo>
                  <a:lnTo>
                    <a:pt x="58" y="13"/>
                  </a:lnTo>
                  <a:lnTo>
                    <a:pt x="58" y="12"/>
                  </a:lnTo>
                  <a:lnTo>
                    <a:pt x="59" y="12"/>
                  </a:lnTo>
                  <a:lnTo>
                    <a:pt x="59" y="12"/>
                  </a:lnTo>
                  <a:lnTo>
                    <a:pt x="60" y="11"/>
                  </a:lnTo>
                  <a:lnTo>
                    <a:pt x="60" y="10"/>
                  </a:lnTo>
                  <a:lnTo>
                    <a:pt x="60" y="10"/>
                  </a:lnTo>
                  <a:lnTo>
                    <a:pt x="60" y="10"/>
                  </a:lnTo>
                  <a:lnTo>
                    <a:pt x="61" y="10"/>
                  </a:lnTo>
                  <a:lnTo>
                    <a:pt x="61" y="9"/>
                  </a:lnTo>
                  <a:lnTo>
                    <a:pt x="62" y="9"/>
                  </a:lnTo>
                  <a:lnTo>
                    <a:pt x="63" y="9"/>
                  </a:lnTo>
                  <a:lnTo>
                    <a:pt x="63" y="8"/>
                  </a:lnTo>
                  <a:lnTo>
                    <a:pt x="63" y="9"/>
                  </a:lnTo>
                  <a:lnTo>
                    <a:pt x="63" y="10"/>
                  </a:lnTo>
                  <a:lnTo>
                    <a:pt x="63" y="10"/>
                  </a:lnTo>
                  <a:lnTo>
                    <a:pt x="63" y="11"/>
                  </a:lnTo>
                  <a:lnTo>
                    <a:pt x="63" y="12"/>
                  </a:lnTo>
                  <a:lnTo>
                    <a:pt x="62" y="12"/>
                  </a:lnTo>
                  <a:lnTo>
                    <a:pt x="62" y="13"/>
                  </a:lnTo>
                  <a:lnTo>
                    <a:pt x="62" y="14"/>
                  </a:lnTo>
                  <a:lnTo>
                    <a:pt x="61" y="14"/>
                  </a:lnTo>
                  <a:lnTo>
                    <a:pt x="61" y="15"/>
                  </a:lnTo>
                  <a:lnTo>
                    <a:pt x="60" y="15"/>
                  </a:lnTo>
                  <a:lnTo>
                    <a:pt x="60" y="16"/>
                  </a:lnTo>
                  <a:lnTo>
                    <a:pt x="60" y="17"/>
                  </a:lnTo>
                  <a:lnTo>
                    <a:pt x="60" y="18"/>
                  </a:lnTo>
                  <a:lnTo>
                    <a:pt x="59" y="18"/>
                  </a:lnTo>
                  <a:lnTo>
                    <a:pt x="59" y="19"/>
                  </a:lnTo>
                  <a:lnTo>
                    <a:pt x="58" y="20"/>
                  </a:lnTo>
                  <a:lnTo>
                    <a:pt x="58" y="20"/>
                  </a:lnTo>
                  <a:lnTo>
                    <a:pt x="57" y="21"/>
                  </a:lnTo>
                  <a:lnTo>
                    <a:pt x="57" y="22"/>
                  </a:lnTo>
                  <a:lnTo>
                    <a:pt x="57" y="23"/>
                  </a:lnTo>
                  <a:lnTo>
                    <a:pt x="56" y="23"/>
                  </a:lnTo>
                  <a:lnTo>
                    <a:pt x="56" y="24"/>
                  </a:lnTo>
                  <a:lnTo>
                    <a:pt x="55" y="24"/>
                  </a:lnTo>
                  <a:lnTo>
                    <a:pt x="55" y="25"/>
                  </a:lnTo>
                  <a:lnTo>
                    <a:pt x="55" y="25"/>
                  </a:lnTo>
                  <a:lnTo>
                    <a:pt x="55" y="25"/>
                  </a:lnTo>
                  <a:lnTo>
                    <a:pt x="55" y="26"/>
                  </a:lnTo>
                  <a:lnTo>
                    <a:pt x="55" y="27"/>
                  </a:lnTo>
                  <a:lnTo>
                    <a:pt x="54" y="28"/>
                  </a:lnTo>
                  <a:lnTo>
                    <a:pt x="55" y="28"/>
                  </a:lnTo>
                  <a:lnTo>
                    <a:pt x="55" y="28"/>
                  </a:lnTo>
                  <a:lnTo>
                    <a:pt x="56" y="28"/>
                  </a:lnTo>
                  <a:lnTo>
                    <a:pt x="56" y="29"/>
                  </a:lnTo>
                  <a:lnTo>
                    <a:pt x="57" y="29"/>
                  </a:lnTo>
                  <a:lnTo>
                    <a:pt x="57" y="30"/>
                  </a:lnTo>
                  <a:lnTo>
                    <a:pt x="58" y="30"/>
                  </a:lnTo>
                  <a:lnTo>
                    <a:pt x="58" y="31"/>
                  </a:lnTo>
                  <a:lnTo>
                    <a:pt x="59" y="31"/>
                  </a:lnTo>
                  <a:lnTo>
                    <a:pt x="59" y="32"/>
                  </a:lnTo>
                  <a:lnTo>
                    <a:pt x="59" y="33"/>
                  </a:lnTo>
                  <a:lnTo>
                    <a:pt x="59" y="33"/>
                  </a:lnTo>
                  <a:lnTo>
                    <a:pt x="58" y="34"/>
                  </a:lnTo>
                  <a:lnTo>
                    <a:pt x="57" y="34"/>
                  </a:lnTo>
                  <a:lnTo>
                    <a:pt x="57" y="34"/>
                  </a:lnTo>
                  <a:lnTo>
                    <a:pt x="56" y="34"/>
                  </a:lnTo>
                  <a:lnTo>
                    <a:pt x="55" y="34"/>
                  </a:lnTo>
                  <a:lnTo>
                    <a:pt x="55" y="35"/>
                  </a:lnTo>
                  <a:lnTo>
                    <a:pt x="55" y="36"/>
                  </a:lnTo>
                  <a:lnTo>
                    <a:pt x="55" y="36"/>
                  </a:lnTo>
                  <a:lnTo>
                    <a:pt x="55" y="37"/>
                  </a:lnTo>
                  <a:lnTo>
                    <a:pt x="55" y="38"/>
                  </a:lnTo>
                  <a:lnTo>
                    <a:pt x="55" y="38"/>
                  </a:lnTo>
                  <a:lnTo>
                    <a:pt x="56" y="38"/>
                  </a:lnTo>
                  <a:lnTo>
                    <a:pt x="56" y="39"/>
                  </a:lnTo>
                  <a:lnTo>
                    <a:pt x="56" y="40"/>
                  </a:lnTo>
                  <a:lnTo>
                    <a:pt x="56" y="41"/>
                  </a:lnTo>
                  <a:lnTo>
                    <a:pt x="56" y="41"/>
                  </a:lnTo>
                  <a:lnTo>
                    <a:pt x="56" y="42"/>
                  </a:lnTo>
                  <a:lnTo>
                    <a:pt x="56" y="43"/>
                  </a:lnTo>
                  <a:lnTo>
                    <a:pt x="56" y="44"/>
                  </a:lnTo>
                  <a:lnTo>
                    <a:pt x="57" y="44"/>
                  </a:lnTo>
                  <a:lnTo>
                    <a:pt x="56" y="44"/>
                  </a:lnTo>
                  <a:lnTo>
                    <a:pt x="56" y="45"/>
                  </a:lnTo>
                  <a:lnTo>
                    <a:pt x="56" y="46"/>
                  </a:lnTo>
                  <a:lnTo>
                    <a:pt x="56" y="46"/>
                  </a:lnTo>
                  <a:lnTo>
                    <a:pt x="56" y="47"/>
                  </a:lnTo>
                  <a:lnTo>
                    <a:pt x="56" y="48"/>
                  </a:lnTo>
                  <a:lnTo>
                    <a:pt x="56" y="49"/>
                  </a:lnTo>
                  <a:lnTo>
                    <a:pt x="56" y="49"/>
                  </a:lnTo>
                  <a:lnTo>
                    <a:pt x="56" y="50"/>
                  </a:lnTo>
                  <a:lnTo>
                    <a:pt x="57" y="50"/>
                  </a:lnTo>
                  <a:lnTo>
                    <a:pt x="57" y="51"/>
                  </a:lnTo>
                  <a:lnTo>
                    <a:pt x="56" y="51"/>
                  </a:lnTo>
                  <a:lnTo>
                    <a:pt x="55" y="51"/>
                  </a:lnTo>
                  <a:lnTo>
                    <a:pt x="55" y="51"/>
                  </a:lnTo>
                  <a:lnTo>
                    <a:pt x="55" y="50"/>
                  </a:lnTo>
                  <a:lnTo>
                    <a:pt x="54" y="50"/>
                  </a:lnTo>
                  <a:lnTo>
                    <a:pt x="54" y="49"/>
                  </a:lnTo>
                  <a:lnTo>
                    <a:pt x="53" y="49"/>
                  </a:lnTo>
                  <a:lnTo>
                    <a:pt x="53" y="48"/>
                  </a:lnTo>
                  <a:lnTo>
                    <a:pt x="52" y="47"/>
                  </a:lnTo>
                  <a:lnTo>
                    <a:pt x="52" y="46"/>
                  </a:lnTo>
                  <a:lnTo>
                    <a:pt x="52" y="46"/>
                  </a:lnTo>
                  <a:lnTo>
                    <a:pt x="52" y="46"/>
                  </a:lnTo>
                  <a:lnTo>
                    <a:pt x="51" y="46"/>
                  </a:lnTo>
                  <a:lnTo>
                    <a:pt x="51" y="45"/>
                  </a:lnTo>
                  <a:lnTo>
                    <a:pt x="50" y="45"/>
                  </a:lnTo>
                  <a:lnTo>
                    <a:pt x="50" y="45"/>
                  </a:lnTo>
                  <a:lnTo>
                    <a:pt x="50" y="44"/>
                  </a:lnTo>
                  <a:lnTo>
                    <a:pt x="50" y="44"/>
                  </a:lnTo>
                  <a:lnTo>
                    <a:pt x="49" y="44"/>
                  </a:lnTo>
                  <a:lnTo>
                    <a:pt x="48" y="44"/>
                  </a:lnTo>
                  <a:lnTo>
                    <a:pt x="48" y="43"/>
                  </a:lnTo>
                  <a:lnTo>
                    <a:pt x="47" y="43"/>
                  </a:lnTo>
                  <a:lnTo>
                    <a:pt x="47" y="43"/>
                  </a:lnTo>
                  <a:lnTo>
                    <a:pt x="47" y="44"/>
                  </a:lnTo>
                  <a:lnTo>
                    <a:pt x="46" y="44"/>
                  </a:lnTo>
                  <a:lnTo>
                    <a:pt x="46" y="44"/>
                  </a:lnTo>
                  <a:lnTo>
                    <a:pt x="45" y="45"/>
                  </a:lnTo>
                  <a:lnTo>
                    <a:pt x="45" y="46"/>
                  </a:lnTo>
                  <a:lnTo>
                    <a:pt x="44" y="46"/>
                  </a:lnTo>
                  <a:lnTo>
                    <a:pt x="44" y="46"/>
                  </a:lnTo>
                  <a:lnTo>
                    <a:pt x="44" y="46"/>
                  </a:lnTo>
                  <a:lnTo>
                    <a:pt x="43" y="47"/>
                  </a:lnTo>
                  <a:lnTo>
                    <a:pt x="42" y="47"/>
                  </a:lnTo>
                  <a:lnTo>
                    <a:pt x="42" y="47"/>
                  </a:lnTo>
                  <a:lnTo>
                    <a:pt x="42" y="48"/>
                  </a:lnTo>
                  <a:lnTo>
                    <a:pt x="41" y="48"/>
                  </a:lnTo>
                  <a:lnTo>
                    <a:pt x="41" y="49"/>
                  </a:lnTo>
                  <a:lnTo>
                    <a:pt x="40" y="49"/>
                  </a:lnTo>
                  <a:lnTo>
                    <a:pt x="39" y="49"/>
                  </a:lnTo>
                  <a:lnTo>
                    <a:pt x="39" y="50"/>
                  </a:lnTo>
                  <a:lnTo>
                    <a:pt x="39" y="51"/>
                  </a:lnTo>
                  <a:lnTo>
                    <a:pt x="39" y="51"/>
                  </a:lnTo>
                  <a:lnTo>
                    <a:pt x="39" y="51"/>
                  </a:lnTo>
                  <a:lnTo>
                    <a:pt x="38" y="51"/>
                  </a:lnTo>
                  <a:lnTo>
                    <a:pt x="37" y="51"/>
                  </a:lnTo>
                  <a:lnTo>
                    <a:pt x="37" y="51"/>
                  </a:lnTo>
                  <a:lnTo>
                    <a:pt x="37" y="52"/>
                  </a:lnTo>
                  <a:lnTo>
                    <a:pt x="36" y="52"/>
                  </a:lnTo>
                  <a:lnTo>
                    <a:pt x="35" y="52"/>
                  </a:lnTo>
                  <a:lnTo>
                    <a:pt x="34" y="52"/>
                  </a:lnTo>
                  <a:lnTo>
                    <a:pt x="34" y="53"/>
                  </a:lnTo>
                  <a:lnTo>
                    <a:pt x="34" y="53"/>
                  </a:lnTo>
                  <a:lnTo>
                    <a:pt x="34" y="54"/>
                  </a:lnTo>
                  <a:lnTo>
                    <a:pt x="33" y="54"/>
                  </a:lnTo>
                  <a:lnTo>
                    <a:pt x="32" y="54"/>
                  </a:lnTo>
                  <a:lnTo>
                    <a:pt x="31" y="54"/>
                  </a:lnTo>
                  <a:lnTo>
                    <a:pt x="31" y="54"/>
                  </a:lnTo>
                  <a:lnTo>
                    <a:pt x="31" y="53"/>
                  </a:lnTo>
                  <a:lnTo>
                    <a:pt x="31" y="52"/>
                  </a:lnTo>
                  <a:lnTo>
                    <a:pt x="30" y="51"/>
                  </a:lnTo>
                  <a:lnTo>
                    <a:pt x="30" y="51"/>
                  </a:lnTo>
                  <a:lnTo>
                    <a:pt x="29" y="50"/>
                  </a:lnTo>
                  <a:lnTo>
                    <a:pt x="29" y="50"/>
                  </a:lnTo>
                  <a:lnTo>
                    <a:pt x="28" y="49"/>
                  </a:lnTo>
                  <a:lnTo>
                    <a:pt x="27" y="49"/>
                  </a:lnTo>
                  <a:lnTo>
                    <a:pt x="27" y="48"/>
                  </a:lnTo>
                  <a:lnTo>
                    <a:pt x="26" y="47"/>
                  </a:lnTo>
                  <a:lnTo>
                    <a:pt x="26" y="46"/>
                  </a:lnTo>
                  <a:lnTo>
                    <a:pt x="26" y="46"/>
                  </a:lnTo>
                  <a:lnTo>
                    <a:pt x="26" y="46"/>
                  </a:lnTo>
                  <a:lnTo>
                    <a:pt x="25" y="45"/>
                  </a:lnTo>
                  <a:lnTo>
                    <a:pt x="24" y="45"/>
                  </a:lnTo>
                  <a:lnTo>
                    <a:pt x="24" y="44"/>
                  </a:lnTo>
                  <a:lnTo>
                    <a:pt x="24" y="44"/>
                  </a:lnTo>
                  <a:lnTo>
                    <a:pt x="24" y="44"/>
                  </a:lnTo>
                  <a:lnTo>
                    <a:pt x="25" y="43"/>
                  </a:lnTo>
                  <a:lnTo>
                    <a:pt x="24" y="42"/>
                  </a:lnTo>
                  <a:lnTo>
                    <a:pt x="24" y="41"/>
                  </a:lnTo>
                  <a:lnTo>
                    <a:pt x="23" y="41"/>
                  </a:lnTo>
                  <a:lnTo>
                    <a:pt x="22" y="40"/>
                  </a:lnTo>
                  <a:lnTo>
                    <a:pt x="21" y="40"/>
                  </a:lnTo>
                  <a:lnTo>
                    <a:pt x="20" y="40"/>
                  </a:lnTo>
                  <a:lnTo>
                    <a:pt x="20" y="41"/>
                  </a:lnTo>
                  <a:lnTo>
                    <a:pt x="19" y="41"/>
                  </a:lnTo>
                  <a:lnTo>
                    <a:pt x="19" y="41"/>
                  </a:lnTo>
                  <a:lnTo>
                    <a:pt x="19" y="42"/>
                  </a:lnTo>
                  <a:lnTo>
                    <a:pt x="19" y="43"/>
                  </a:lnTo>
                  <a:lnTo>
                    <a:pt x="19" y="44"/>
                  </a:lnTo>
                  <a:lnTo>
                    <a:pt x="19" y="46"/>
                  </a:lnTo>
                  <a:lnTo>
                    <a:pt x="18" y="46"/>
                  </a:lnTo>
                  <a:lnTo>
                    <a:pt x="18" y="46"/>
                  </a:lnTo>
                  <a:lnTo>
                    <a:pt x="16" y="46"/>
                  </a:lnTo>
                  <a:lnTo>
                    <a:pt x="15" y="46"/>
                  </a:lnTo>
                  <a:lnTo>
                    <a:pt x="14" y="46"/>
                  </a:lnTo>
                  <a:lnTo>
                    <a:pt x="13" y="46"/>
                  </a:lnTo>
                  <a:lnTo>
                    <a:pt x="12" y="46"/>
                  </a:lnTo>
                  <a:lnTo>
                    <a:pt x="11" y="45"/>
                  </a:lnTo>
                  <a:lnTo>
                    <a:pt x="11" y="44"/>
                  </a:lnTo>
                  <a:lnTo>
                    <a:pt x="10" y="44"/>
                  </a:lnTo>
                  <a:lnTo>
                    <a:pt x="10" y="43"/>
                  </a:lnTo>
                  <a:lnTo>
                    <a:pt x="9" y="43"/>
                  </a:lnTo>
                  <a:lnTo>
                    <a:pt x="9" y="42"/>
                  </a:lnTo>
                  <a:lnTo>
                    <a:pt x="8" y="41"/>
                  </a:lnTo>
                  <a:lnTo>
                    <a:pt x="8" y="40"/>
                  </a:lnTo>
                  <a:lnTo>
                    <a:pt x="7" y="39"/>
                  </a:lnTo>
                  <a:lnTo>
                    <a:pt x="6" y="38"/>
                  </a:lnTo>
                  <a:lnTo>
                    <a:pt x="6" y="38"/>
                  </a:lnTo>
                  <a:lnTo>
                    <a:pt x="6" y="37"/>
                  </a:lnTo>
                  <a:lnTo>
                    <a:pt x="6" y="36"/>
                  </a:lnTo>
                  <a:lnTo>
                    <a:pt x="6" y="36"/>
                  </a:lnTo>
                  <a:lnTo>
                    <a:pt x="6" y="35"/>
                  </a:lnTo>
                  <a:lnTo>
                    <a:pt x="6" y="34"/>
                  </a:lnTo>
                  <a:lnTo>
                    <a:pt x="5" y="35"/>
                  </a:lnTo>
                  <a:lnTo>
                    <a:pt x="4" y="35"/>
                  </a:lnTo>
                  <a:lnTo>
                    <a:pt x="3" y="36"/>
                  </a:lnTo>
                  <a:lnTo>
                    <a:pt x="3" y="36"/>
                  </a:lnTo>
                  <a:lnTo>
                    <a:pt x="2" y="36"/>
                  </a:lnTo>
                  <a:lnTo>
                    <a:pt x="1" y="35"/>
                  </a:lnTo>
                  <a:lnTo>
                    <a:pt x="1" y="34"/>
                  </a:lnTo>
                  <a:lnTo>
                    <a:pt x="1" y="33"/>
                  </a:lnTo>
                  <a:lnTo>
                    <a:pt x="1" y="33"/>
                  </a:lnTo>
                  <a:lnTo>
                    <a:pt x="1" y="32"/>
                  </a:lnTo>
                  <a:lnTo>
                    <a:pt x="0" y="31"/>
                  </a:lnTo>
                  <a:lnTo>
                    <a:pt x="0" y="31"/>
                  </a:lnTo>
                  <a:lnTo>
                    <a:pt x="0" y="30"/>
                  </a:lnTo>
                  <a:lnTo>
                    <a:pt x="0" y="29"/>
                  </a:lnTo>
                  <a:lnTo>
                    <a:pt x="0" y="28"/>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29" name="Freeform 29"/>
            <p:cNvSpPr>
              <a:spLocks/>
            </p:cNvSpPr>
            <p:nvPr/>
          </p:nvSpPr>
          <p:spPr bwMode="auto">
            <a:xfrm>
              <a:off x="1316224" y="1206487"/>
              <a:ext cx="151066" cy="145940"/>
            </a:xfrm>
            <a:custGeom>
              <a:avLst/>
              <a:gdLst/>
              <a:ahLst/>
              <a:cxnLst>
                <a:cxn ang="0">
                  <a:pos x="59" y="4"/>
                </a:cxn>
                <a:cxn ang="0">
                  <a:pos x="65" y="2"/>
                </a:cxn>
                <a:cxn ang="0">
                  <a:pos x="69" y="8"/>
                </a:cxn>
                <a:cxn ang="0">
                  <a:pos x="75" y="12"/>
                </a:cxn>
                <a:cxn ang="0">
                  <a:pos x="80" y="12"/>
                </a:cxn>
                <a:cxn ang="0">
                  <a:pos x="84" y="12"/>
                </a:cxn>
                <a:cxn ang="0">
                  <a:pos x="85" y="7"/>
                </a:cxn>
                <a:cxn ang="0">
                  <a:pos x="88" y="5"/>
                </a:cxn>
                <a:cxn ang="0">
                  <a:pos x="93" y="2"/>
                </a:cxn>
                <a:cxn ang="0">
                  <a:pos x="96" y="0"/>
                </a:cxn>
                <a:cxn ang="0">
                  <a:pos x="102" y="14"/>
                </a:cxn>
                <a:cxn ang="0">
                  <a:pos x="105" y="22"/>
                </a:cxn>
                <a:cxn ang="0">
                  <a:pos x="107" y="25"/>
                </a:cxn>
                <a:cxn ang="0">
                  <a:pos x="104" y="32"/>
                </a:cxn>
                <a:cxn ang="0">
                  <a:pos x="98" y="34"/>
                </a:cxn>
                <a:cxn ang="0">
                  <a:pos x="93" y="35"/>
                </a:cxn>
                <a:cxn ang="0">
                  <a:pos x="88" y="33"/>
                </a:cxn>
                <a:cxn ang="0">
                  <a:pos x="83" y="36"/>
                </a:cxn>
                <a:cxn ang="0">
                  <a:pos x="83" y="42"/>
                </a:cxn>
                <a:cxn ang="0">
                  <a:pos x="82" y="48"/>
                </a:cxn>
                <a:cxn ang="0">
                  <a:pos x="78" y="53"/>
                </a:cxn>
                <a:cxn ang="0">
                  <a:pos x="75" y="59"/>
                </a:cxn>
                <a:cxn ang="0">
                  <a:pos x="73" y="63"/>
                </a:cxn>
                <a:cxn ang="0">
                  <a:pos x="72" y="66"/>
                </a:cxn>
                <a:cxn ang="0">
                  <a:pos x="66" y="69"/>
                </a:cxn>
                <a:cxn ang="0">
                  <a:pos x="60" y="70"/>
                </a:cxn>
                <a:cxn ang="0">
                  <a:pos x="54" y="72"/>
                </a:cxn>
                <a:cxn ang="0">
                  <a:pos x="51" y="77"/>
                </a:cxn>
                <a:cxn ang="0">
                  <a:pos x="51" y="83"/>
                </a:cxn>
                <a:cxn ang="0">
                  <a:pos x="49" y="88"/>
                </a:cxn>
                <a:cxn ang="0">
                  <a:pos x="45" y="94"/>
                </a:cxn>
                <a:cxn ang="0">
                  <a:pos x="44" y="98"/>
                </a:cxn>
                <a:cxn ang="0">
                  <a:pos x="39" y="102"/>
                </a:cxn>
                <a:cxn ang="0">
                  <a:pos x="33" y="109"/>
                </a:cxn>
                <a:cxn ang="0">
                  <a:pos x="28" y="103"/>
                </a:cxn>
                <a:cxn ang="0">
                  <a:pos x="27" y="95"/>
                </a:cxn>
                <a:cxn ang="0">
                  <a:pos x="22" y="90"/>
                </a:cxn>
                <a:cxn ang="0">
                  <a:pos x="16" y="87"/>
                </a:cxn>
                <a:cxn ang="0">
                  <a:pos x="12" y="85"/>
                </a:cxn>
                <a:cxn ang="0">
                  <a:pos x="9" y="80"/>
                </a:cxn>
                <a:cxn ang="0">
                  <a:pos x="6" y="74"/>
                </a:cxn>
                <a:cxn ang="0">
                  <a:pos x="5" y="69"/>
                </a:cxn>
                <a:cxn ang="0">
                  <a:pos x="4" y="64"/>
                </a:cxn>
                <a:cxn ang="0">
                  <a:pos x="1" y="59"/>
                </a:cxn>
                <a:cxn ang="0">
                  <a:pos x="2" y="53"/>
                </a:cxn>
                <a:cxn ang="0">
                  <a:pos x="5" y="48"/>
                </a:cxn>
                <a:cxn ang="0">
                  <a:pos x="10" y="44"/>
                </a:cxn>
                <a:cxn ang="0">
                  <a:pos x="16" y="46"/>
                </a:cxn>
                <a:cxn ang="0">
                  <a:pos x="23" y="43"/>
                </a:cxn>
                <a:cxn ang="0">
                  <a:pos x="29" y="44"/>
                </a:cxn>
                <a:cxn ang="0">
                  <a:pos x="36" y="43"/>
                </a:cxn>
                <a:cxn ang="0">
                  <a:pos x="36" y="37"/>
                </a:cxn>
                <a:cxn ang="0">
                  <a:pos x="40" y="33"/>
                </a:cxn>
                <a:cxn ang="0">
                  <a:pos x="42" y="27"/>
                </a:cxn>
                <a:cxn ang="0">
                  <a:pos x="47" y="27"/>
                </a:cxn>
                <a:cxn ang="0">
                  <a:pos x="54" y="29"/>
                </a:cxn>
                <a:cxn ang="0">
                  <a:pos x="60" y="25"/>
                </a:cxn>
                <a:cxn ang="0">
                  <a:pos x="64" y="23"/>
                </a:cxn>
                <a:cxn ang="0">
                  <a:pos x="58" y="21"/>
                </a:cxn>
                <a:cxn ang="0">
                  <a:pos x="56" y="14"/>
                </a:cxn>
              </a:cxnLst>
              <a:rect l="0" t="0" r="r" b="b"/>
              <a:pathLst>
                <a:path w="108" h="109">
                  <a:moveTo>
                    <a:pt x="57" y="10"/>
                  </a:moveTo>
                  <a:lnTo>
                    <a:pt x="57" y="9"/>
                  </a:lnTo>
                  <a:lnTo>
                    <a:pt x="58" y="9"/>
                  </a:lnTo>
                  <a:lnTo>
                    <a:pt x="58" y="8"/>
                  </a:lnTo>
                  <a:lnTo>
                    <a:pt x="59" y="7"/>
                  </a:lnTo>
                  <a:lnTo>
                    <a:pt x="59" y="6"/>
                  </a:lnTo>
                  <a:lnTo>
                    <a:pt x="59" y="5"/>
                  </a:lnTo>
                  <a:lnTo>
                    <a:pt x="59" y="4"/>
                  </a:lnTo>
                  <a:lnTo>
                    <a:pt x="60" y="4"/>
                  </a:lnTo>
                  <a:lnTo>
                    <a:pt x="61" y="2"/>
                  </a:lnTo>
                  <a:lnTo>
                    <a:pt x="62" y="2"/>
                  </a:lnTo>
                  <a:lnTo>
                    <a:pt x="62" y="2"/>
                  </a:lnTo>
                  <a:lnTo>
                    <a:pt x="63" y="1"/>
                  </a:lnTo>
                  <a:lnTo>
                    <a:pt x="64" y="2"/>
                  </a:lnTo>
                  <a:lnTo>
                    <a:pt x="64" y="2"/>
                  </a:lnTo>
                  <a:lnTo>
                    <a:pt x="65" y="2"/>
                  </a:lnTo>
                  <a:lnTo>
                    <a:pt x="65" y="3"/>
                  </a:lnTo>
                  <a:lnTo>
                    <a:pt x="66" y="3"/>
                  </a:lnTo>
                  <a:lnTo>
                    <a:pt x="67" y="4"/>
                  </a:lnTo>
                  <a:lnTo>
                    <a:pt x="67" y="5"/>
                  </a:lnTo>
                  <a:lnTo>
                    <a:pt x="68" y="6"/>
                  </a:lnTo>
                  <a:lnTo>
                    <a:pt x="68" y="7"/>
                  </a:lnTo>
                  <a:lnTo>
                    <a:pt x="69" y="7"/>
                  </a:lnTo>
                  <a:lnTo>
                    <a:pt x="69" y="8"/>
                  </a:lnTo>
                  <a:lnTo>
                    <a:pt x="70" y="9"/>
                  </a:lnTo>
                  <a:lnTo>
                    <a:pt x="70" y="9"/>
                  </a:lnTo>
                  <a:lnTo>
                    <a:pt x="71" y="10"/>
                  </a:lnTo>
                  <a:lnTo>
                    <a:pt x="72" y="11"/>
                  </a:lnTo>
                  <a:lnTo>
                    <a:pt x="72" y="12"/>
                  </a:lnTo>
                  <a:lnTo>
                    <a:pt x="73" y="12"/>
                  </a:lnTo>
                  <a:lnTo>
                    <a:pt x="74" y="12"/>
                  </a:lnTo>
                  <a:lnTo>
                    <a:pt x="75" y="12"/>
                  </a:lnTo>
                  <a:lnTo>
                    <a:pt x="75" y="12"/>
                  </a:lnTo>
                  <a:lnTo>
                    <a:pt x="76" y="12"/>
                  </a:lnTo>
                  <a:lnTo>
                    <a:pt x="77" y="12"/>
                  </a:lnTo>
                  <a:lnTo>
                    <a:pt x="77" y="12"/>
                  </a:lnTo>
                  <a:lnTo>
                    <a:pt x="78" y="12"/>
                  </a:lnTo>
                  <a:lnTo>
                    <a:pt x="79" y="12"/>
                  </a:lnTo>
                  <a:lnTo>
                    <a:pt x="79" y="12"/>
                  </a:lnTo>
                  <a:lnTo>
                    <a:pt x="80" y="12"/>
                  </a:lnTo>
                  <a:lnTo>
                    <a:pt x="80" y="11"/>
                  </a:lnTo>
                  <a:lnTo>
                    <a:pt x="81" y="11"/>
                  </a:lnTo>
                  <a:lnTo>
                    <a:pt x="82" y="11"/>
                  </a:lnTo>
                  <a:lnTo>
                    <a:pt x="82" y="12"/>
                  </a:lnTo>
                  <a:lnTo>
                    <a:pt x="82" y="12"/>
                  </a:lnTo>
                  <a:lnTo>
                    <a:pt x="82" y="12"/>
                  </a:lnTo>
                  <a:lnTo>
                    <a:pt x="83" y="12"/>
                  </a:lnTo>
                  <a:lnTo>
                    <a:pt x="84" y="12"/>
                  </a:lnTo>
                  <a:lnTo>
                    <a:pt x="84" y="12"/>
                  </a:lnTo>
                  <a:lnTo>
                    <a:pt x="84" y="11"/>
                  </a:lnTo>
                  <a:lnTo>
                    <a:pt x="84" y="10"/>
                  </a:lnTo>
                  <a:lnTo>
                    <a:pt x="85" y="10"/>
                  </a:lnTo>
                  <a:lnTo>
                    <a:pt x="85" y="9"/>
                  </a:lnTo>
                  <a:lnTo>
                    <a:pt x="85" y="9"/>
                  </a:lnTo>
                  <a:lnTo>
                    <a:pt x="85" y="8"/>
                  </a:lnTo>
                  <a:lnTo>
                    <a:pt x="85" y="7"/>
                  </a:lnTo>
                  <a:lnTo>
                    <a:pt x="86" y="7"/>
                  </a:lnTo>
                  <a:lnTo>
                    <a:pt x="86" y="7"/>
                  </a:lnTo>
                  <a:lnTo>
                    <a:pt x="86" y="6"/>
                  </a:lnTo>
                  <a:lnTo>
                    <a:pt x="86" y="5"/>
                  </a:lnTo>
                  <a:lnTo>
                    <a:pt x="86" y="4"/>
                  </a:lnTo>
                  <a:lnTo>
                    <a:pt x="87" y="4"/>
                  </a:lnTo>
                  <a:lnTo>
                    <a:pt x="87" y="4"/>
                  </a:lnTo>
                  <a:lnTo>
                    <a:pt x="88" y="5"/>
                  </a:lnTo>
                  <a:lnTo>
                    <a:pt x="89" y="5"/>
                  </a:lnTo>
                  <a:lnTo>
                    <a:pt x="90" y="5"/>
                  </a:lnTo>
                  <a:lnTo>
                    <a:pt x="90" y="5"/>
                  </a:lnTo>
                  <a:lnTo>
                    <a:pt x="91" y="4"/>
                  </a:lnTo>
                  <a:lnTo>
                    <a:pt x="92" y="4"/>
                  </a:lnTo>
                  <a:lnTo>
                    <a:pt x="93" y="4"/>
                  </a:lnTo>
                  <a:lnTo>
                    <a:pt x="93" y="3"/>
                  </a:lnTo>
                  <a:lnTo>
                    <a:pt x="93" y="2"/>
                  </a:lnTo>
                  <a:lnTo>
                    <a:pt x="92" y="1"/>
                  </a:lnTo>
                  <a:lnTo>
                    <a:pt x="92" y="1"/>
                  </a:lnTo>
                  <a:lnTo>
                    <a:pt x="93" y="0"/>
                  </a:lnTo>
                  <a:lnTo>
                    <a:pt x="93" y="0"/>
                  </a:lnTo>
                  <a:lnTo>
                    <a:pt x="94" y="0"/>
                  </a:lnTo>
                  <a:lnTo>
                    <a:pt x="95" y="0"/>
                  </a:lnTo>
                  <a:lnTo>
                    <a:pt x="95" y="0"/>
                  </a:lnTo>
                  <a:lnTo>
                    <a:pt x="96" y="0"/>
                  </a:lnTo>
                  <a:lnTo>
                    <a:pt x="98" y="2"/>
                  </a:lnTo>
                  <a:lnTo>
                    <a:pt x="98" y="3"/>
                  </a:lnTo>
                  <a:lnTo>
                    <a:pt x="100" y="9"/>
                  </a:lnTo>
                  <a:lnTo>
                    <a:pt x="100" y="10"/>
                  </a:lnTo>
                  <a:lnTo>
                    <a:pt x="100" y="11"/>
                  </a:lnTo>
                  <a:lnTo>
                    <a:pt x="101" y="12"/>
                  </a:lnTo>
                  <a:lnTo>
                    <a:pt x="101" y="13"/>
                  </a:lnTo>
                  <a:lnTo>
                    <a:pt x="102" y="14"/>
                  </a:lnTo>
                  <a:lnTo>
                    <a:pt x="102" y="15"/>
                  </a:lnTo>
                  <a:lnTo>
                    <a:pt x="103" y="16"/>
                  </a:lnTo>
                  <a:lnTo>
                    <a:pt x="103" y="17"/>
                  </a:lnTo>
                  <a:lnTo>
                    <a:pt x="103" y="18"/>
                  </a:lnTo>
                  <a:lnTo>
                    <a:pt x="103" y="19"/>
                  </a:lnTo>
                  <a:lnTo>
                    <a:pt x="104" y="20"/>
                  </a:lnTo>
                  <a:lnTo>
                    <a:pt x="104" y="21"/>
                  </a:lnTo>
                  <a:lnTo>
                    <a:pt x="105" y="22"/>
                  </a:lnTo>
                  <a:lnTo>
                    <a:pt x="106" y="22"/>
                  </a:lnTo>
                  <a:lnTo>
                    <a:pt x="106" y="22"/>
                  </a:lnTo>
                  <a:lnTo>
                    <a:pt x="107" y="22"/>
                  </a:lnTo>
                  <a:lnTo>
                    <a:pt x="108" y="22"/>
                  </a:lnTo>
                  <a:lnTo>
                    <a:pt x="108" y="23"/>
                  </a:lnTo>
                  <a:lnTo>
                    <a:pt x="107" y="24"/>
                  </a:lnTo>
                  <a:lnTo>
                    <a:pt x="107" y="25"/>
                  </a:lnTo>
                  <a:lnTo>
                    <a:pt x="107" y="25"/>
                  </a:lnTo>
                  <a:lnTo>
                    <a:pt x="106" y="26"/>
                  </a:lnTo>
                  <a:lnTo>
                    <a:pt x="106" y="27"/>
                  </a:lnTo>
                  <a:lnTo>
                    <a:pt x="106" y="27"/>
                  </a:lnTo>
                  <a:lnTo>
                    <a:pt x="106" y="29"/>
                  </a:lnTo>
                  <a:lnTo>
                    <a:pt x="106" y="30"/>
                  </a:lnTo>
                  <a:lnTo>
                    <a:pt x="106" y="30"/>
                  </a:lnTo>
                  <a:lnTo>
                    <a:pt x="105" y="31"/>
                  </a:lnTo>
                  <a:lnTo>
                    <a:pt x="104" y="32"/>
                  </a:lnTo>
                  <a:lnTo>
                    <a:pt x="103" y="32"/>
                  </a:lnTo>
                  <a:lnTo>
                    <a:pt x="103" y="33"/>
                  </a:lnTo>
                  <a:lnTo>
                    <a:pt x="102" y="33"/>
                  </a:lnTo>
                  <a:lnTo>
                    <a:pt x="101" y="33"/>
                  </a:lnTo>
                  <a:lnTo>
                    <a:pt x="100" y="33"/>
                  </a:lnTo>
                  <a:lnTo>
                    <a:pt x="99" y="33"/>
                  </a:lnTo>
                  <a:lnTo>
                    <a:pt x="98" y="33"/>
                  </a:lnTo>
                  <a:lnTo>
                    <a:pt x="98" y="34"/>
                  </a:lnTo>
                  <a:lnTo>
                    <a:pt x="97" y="34"/>
                  </a:lnTo>
                  <a:lnTo>
                    <a:pt x="96" y="34"/>
                  </a:lnTo>
                  <a:lnTo>
                    <a:pt x="96" y="35"/>
                  </a:lnTo>
                  <a:lnTo>
                    <a:pt x="95" y="35"/>
                  </a:lnTo>
                  <a:lnTo>
                    <a:pt x="95" y="35"/>
                  </a:lnTo>
                  <a:lnTo>
                    <a:pt x="94" y="35"/>
                  </a:lnTo>
                  <a:lnTo>
                    <a:pt x="93" y="35"/>
                  </a:lnTo>
                  <a:lnTo>
                    <a:pt x="93" y="35"/>
                  </a:lnTo>
                  <a:lnTo>
                    <a:pt x="92" y="34"/>
                  </a:lnTo>
                  <a:lnTo>
                    <a:pt x="91" y="33"/>
                  </a:lnTo>
                  <a:lnTo>
                    <a:pt x="90" y="33"/>
                  </a:lnTo>
                  <a:lnTo>
                    <a:pt x="90" y="33"/>
                  </a:lnTo>
                  <a:lnTo>
                    <a:pt x="90" y="32"/>
                  </a:lnTo>
                  <a:lnTo>
                    <a:pt x="89" y="33"/>
                  </a:lnTo>
                  <a:lnTo>
                    <a:pt x="88" y="33"/>
                  </a:lnTo>
                  <a:lnTo>
                    <a:pt x="88" y="33"/>
                  </a:lnTo>
                  <a:lnTo>
                    <a:pt x="87" y="33"/>
                  </a:lnTo>
                  <a:lnTo>
                    <a:pt x="87" y="34"/>
                  </a:lnTo>
                  <a:lnTo>
                    <a:pt x="87" y="35"/>
                  </a:lnTo>
                  <a:lnTo>
                    <a:pt x="85" y="35"/>
                  </a:lnTo>
                  <a:lnTo>
                    <a:pt x="85" y="35"/>
                  </a:lnTo>
                  <a:lnTo>
                    <a:pt x="84" y="35"/>
                  </a:lnTo>
                  <a:lnTo>
                    <a:pt x="83" y="35"/>
                  </a:lnTo>
                  <a:lnTo>
                    <a:pt x="83" y="36"/>
                  </a:lnTo>
                  <a:lnTo>
                    <a:pt x="84" y="37"/>
                  </a:lnTo>
                  <a:lnTo>
                    <a:pt x="85" y="38"/>
                  </a:lnTo>
                  <a:lnTo>
                    <a:pt x="85" y="38"/>
                  </a:lnTo>
                  <a:lnTo>
                    <a:pt x="85" y="39"/>
                  </a:lnTo>
                  <a:lnTo>
                    <a:pt x="85" y="40"/>
                  </a:lnTo>
                  <a:lnTo>
                    <a:pt x="84" y="40"/>
                  </a:lnTo>
                  <a:lnTo>
                    <a:pt x="84" y="41"/>
                  </a:lnTo>
                  <a:lnTo>
                    <a:pt x="83" y="42"/>
                  </a:lnTo>
                  <a:lnTo>
                    <a:pt x="83" y="43"/>
                  </a:lnTo>
                  <a:lnTo>
                    <a:pt x="83" y="43"/>
                  </a:lnTo>
                  <a:lnTo>
                    <a:pt x="83" y="44"/>
                  </a:lnTo>
                  <a:lnTo>
                    <a:pt x="83" y="45"/>
                  </a:lnTo>
                  <a:lnTo>
                    <a:pt x="82" y="46"/>
                  </a:lnTo>
                  <a:lnTo>
                    <a:pt x="82" y="46"/>
                  </a:lnTo>
                  <a:lnTo>
                    <a:pt x="82" y="47"/>
                  </a:lnTo>
                  <a:lnTo>
                    <a:pt x="82" y="48"/>
                  </a:lnTo>
                  <a:lnTo>
                    <a:pt x="82" y="48"/>
                  </a:lnTo>
                  <a:lnTo>
                    <a:pt x="81" y="49"/>
                  </a:lnTo>
                  <a:lnTo>
                    <a:pt x="80" y="50"/>
                  </a:lnTo>
                  <a:lnTo>
                    <a:pt x="80" y="50"/>
                  </a:lnTo>
                  <a:lnTo>
                    <a:pt x="80" y="51"/>
                  </a:lnTo>
                  <a:lnTo>
                    <a:pt x="79" y="51"/>
                  </a:lnTo>
                  <a:lnTo>
                    <a:pt x="79" y="52"/>
                  </a:lnTo>
                  <a:lnTo>
                    <a:pt x="78" y="53"/>
                  </a:lnTo>
                  <a:lnTo>
                    <a:pt x="77" y="53"/>
                  </a:lnTo>
                  <a:lnTo>
                    <a:pt x="77" y="53"/>
                  </a:lnTo>
                  <a:lnTo>
                    <a:pt x="77" y="54"/>
                  </a:lnTo>
                  <a:lnTo>
                    <a:pt x="77" y="55"/>
                  </a:lnTo>
                  <a:lnTo>
                    <a:pt x="76" y="56"/>
                  </a:lnTo>
                  <a:lnTo>
                    <a:pt x="76" y="57"/>
                  </a:lnTo>
                  <a:lnTo>
                    <a:pt x="75" y="58"/>
                  </a:lnTo>
                  <a:lnTo>
                    <a:pt x="75" y="59"/>
                  </a:lnTo>
                  <a:lnTo>
                    <a:pt x="75" y="59"/>
                  </a:lnTo>
                  <a:lnTo>
                    <a:pt x="74" y="59"/>
                  </a:lnTo>
                  <a:lnTo>
                    <a:pt x="73" y="59"/>
                  </a:lnTo>
                  <a:lnTo>
                    <a:pt x="72" y="60"/>
                  </a:lnTo>
                  <a:lnTo>
                    <a:pt x="72" y="61"/>
                  </a:lnTo>
                  <a:lnTo>
                    <a:pt x="72" y="61"/>
                  </a:lnTo>
                  <a:lnTo>
                    <a:pt x="73" y="62"/>
                  </a:lnTo>
                  <a:lnTo>
                    <a:pt x="73" y="63"/>
                  </a:lnTo>
                  <a:lnTo>
                    <a:pt x="74" y="64"/>
                  </a:lnTo>
                  <a:lnTo>
                    <a:pt x="75" y="64"/>
                  </a:lnTo>
                  <a:lnTo>
                    <a:pt x="75" y="64"/>
                  </a:lnTo>
                  <a:lnTo>
                    <a:pt x="75" y="65"/>
                  </a:lnTo>
                  <a:lnTo>
                    <a:pt x="74" y="66"/>
                  </a:lnTo>
                  <a:lnTo>
                    <a:pt x="73" y="66"/>
                  </a:lnTo>
                  <a:lnTo>
                    <a:pt x="72" y="66"/>
                  </a:lnTo>
                  <a:lnTo>
                    <a:pt x="72" y="66"/>
                  </a:lnTo>
                  <a:lnTo>
                    <a:pt x="71" y="66"/>
                  </a:lnTo>
                  <a:lnTo>
                    <a:pt x="70" y="67"/>
                  </a:lnTo>
                  <a:lnTo>
                    <a:pt x="69" y="68"/>
                  </a:lnTo>
                  <a:lnTo>
                    <a:pt x="69" y="68"/>
                  </a:lnTo>
                  <a:lnTo>
                    <a:pt x="68" y="69"/>
                  </a:lnTo>
                  <a:lnTo>
                    <a:pt x="67" y="69"/>
                  </a:lnTo>
                  <a:lnTo>
                    <a:pt x="67" y="69"/>
                  </a:lnTo>
                  <a:lnTo>
                    <a:pt x="66" y="69"/>
                  </a:lnTo>
                  <a:lnTo>
                    <a:pt x="65" y="69"/>
                  </a:lnTo>
                  <a:lnTo>
                    <a:pt x="64" y="69"/>
                  </a:lnTo>
                  <a:lnTo>
                    <a:pt x="64" y="69"/>
                  </a:lnTo>
                  <a:lnTo>
                    <a:pt x="63" y="69"/>
                  </a:lnTo>
                  <a:lnTo>
                    <a:pt x="62" y="69"/>
                  </a:lnTo>
                  <a:lnTo>
                    <a:pt x="62" y="70"/>
                  </a:lnTo>
                  <a:lnTo>
                    <a:pt x="61" y="70"/>
                  </a:lnTo>
                  <a:lnTo>
                    <a:pt x="60" y="70"/>
                  </a:lnTo>
                  <a:lnTo>
                    <a:pt x="59" y="70"/>
                  </a:lnTo>
                  <a:lnTo>
                    <a:pt x="59" y="71"/>
                  </a:lnTo>
                  <a:lnTo>
                    <a:pt x="58" y="71"/>
                  </a:lnTo>
                  <a:lnTo>
                    <a:pt x="58" y="72"/>
                  </a:lnTo>
                  <a:lnTo>
                    <a:pt x="56" y="72"/>
                  </a:lnTo>
                  <a:lnTo>
                    <a:pt x="56" y="72"/>
                  </a:lnTo>
                  <a:lnTo>
                    <a:pt x="55" y="72"/>
                  </a:lnTo>
                  <a:lnTo>
                    <a:pt x="54" y="72"/>
                  </a:lnTo>
                  <a:lnTo>
                    <a:pt x="54" y="72"/>
                  </a:lnTo>
                  <a:lnTo>
                    <a:pt x="53" y="72"/>
                  </a:lnTo>
                  <a:lnTo>
                    <a:pt x="52" y="73"/>
                  </a:lnTo>
                  <a:lnTo>
                    <a:pt x="51" y="74"/>
                  </a:lnTo>
                  <a:lnTo>
                    <a:pt x="51" y="75"/>
                  </a:lnTo>
                  <a:lnTo>
                    <a:pt x="51" y="76"/>
                  </a:lnTo>
                  <a:lnTo>
                    <a:pt x="51" y="77"/>
                  </a:lnTo>
                  <a:lnTo>
                    <a:pt x="51" y="77"/>
                  </a:lnTo>
                  <a:lnTo>
                    <a:pt x="51" y="78"/>
                  </a:lnTo>
                  <a:lnTo>
                    <a:pt x="51" y="79"/>
                  </a:lnTo>
                  <a:lnTo>
                    <a:pt x="51" y="79"/>
                  </a:lnTo>
                  <a:lnTo>
                    <a:pt x="51" y="80"/>
                  </a:lnTo>
                  <a:lnTo>
                    <a:pt x="51" y="81"/>
                  </a:lnTo>
                  <a:lnTo>
                    <a:pt x="51" y="82"/>
                  </a:lnTo>
                  <a:lnTo>
                    <a:pt x="51" y="82"/>
                  </a:lnTo>
                  <a:lnTo>
                    <a:pt x="51" y="83"/>
                  </a:lnTo>
                  <a:lnTo>
                    <a:pt x="51" y="84"/>
                  </a:lnTo>
                  <a:lnTo>
                    <a:pt x="51" y="85"/>
                  </a:lnTo>
                  <a:lnTo>
                    <a:pt x="51" y="85"/>
                  </a:lnTo>
                  <a:lnTo>
                    <a:pt x="50" y="86"/>
                  </a:lnTo>
                  <a:lnTo>
                    <a:pt x="50" y="87"/>
                  </a:lnTo>
                  <a:lnTo>
                    <a:pt x="49" y="87"/>
                  </a:lnTo>
                  <a:lnTo>
                    <a:pt x="49" y="87"/>
                  </a:lnTo>
                  <a:lnTo>
                    <a:pt x="49" y="88"/>
                  </a:lnTo>
                  <a:lnTo>
                    <a:pt x="49" y="89"/>
                  </a:lnTo>
                  <a:lnTo>
                    <a:pt x="48" y="90"/>
                  </a:lnTo>
                  <a:lnTo>
                    <a:pt x="47" y="90"/>
                  </a:lnTo>
                  <a:lnTo>
                    <a:pt x="46" y="91"/>
                  </a:lnTo>
                  <a:lnTo>
                    <a:pt x="46" y="92"/>
                  </a:lnTo>
                  <a:lnTo>
                    <a:pt x="46" y="92"/>
                  </a:lnTo>
                  <a:lnTo>
                    <a:pt x="45" y="93"/>
                  </a:lnTo>
                  <a:lnTo>
                    <a:pt x="45" y="94"/>
                  </a:lnTo>
                  <a:lnTo>
                    <a:pt x="46" y="95"/>
                  </a:lnTo>
                  <a:lnTo>
                    <a:pt x="46" y="95"/>
                  </a:lnTo>
                  <a:lnTo>
                    <a:pt x="47" y="96"/>
                  </a:lnTo>
                  <a:lnTo>
                    <a:pt x="47" y="97"/>
                  </a:lnTo>
                  <a:lnTo>
                    <a:pt x="47" y="98"/>
                  </a:lnTo>
                  <a:lnTo>
                    <a:pt x="46" y="98"/>
                  </a:lnTo>
                  <a:lnTo>
                    <a:pt x="45" y="98"/>
                  </a:lnTo>
                  <a:lnTo>
                    <a:pt x="44" y="98"/>
                  </a:lnTo>
                  <a:lnTo>
                    <a:pt x="43" y="98"/>
                  </a:lnTo>
                  <a:lnTo>
                    <a:pt x="43" y="98"/>
                  </a:lnTo>
                  <a:lnTo>
                    <a:pt x="42" y="98"/>
                  </a:lnTo>
                  <a:lnTo>
                    <a:pt x="42" y="100"/>
                  </a:lnTo>
                  <a:lnTo>
                    <a:pt x="41" y="100"/>
                  </a:lnTo>
                  <a:lnTo>
                    <a:pt x="41" y="101"/>
                  </a:lnTo>
                  <a:lnTo>
                    <a:pt x="40" y="102"/>
                  </a:lnTo>
                  <a:lnTo>
                    <a:pt x="39" y="102"/>
                  </a:lnTo>
                  <a:lnTo>
                    <a:pt x="39" y="103"/>
                  </a:lnTo>
                  <a:lnTo>
                    <a:pt x="38" y="103"/>
                  </a:lnTo>
                  <a:lnTo>
                    <a:pt x="38" y="104"/>
                  </a:lnTo>
                  <a:lnTo>
                    <a:pt x="37" y="105"/>
                  </a:lnTo>
                  <a:lnTo>
                    <a:pt x="36" y="105"/>
                  </a:lnTo>
                  <a:lnTo>
                    <a:pt x="36" y="106"/>
                  </a:lnTo>
                  <a:lnTo>
                    <a:pt x="36" y="107"/>
                  </a:lnTo>
                  <a:lnTo>
                    <a:pt x="33" y="109"/>
                  </a:lnTo>
                  <a:lnTo>
                    <a:pt x="33" y="108"/>
                  </a:lnTo>
                  <a:lnTo>
                    <a:pt x="32" y="108"/>
                  </a:lnTo>
                  <a:lnTo>
                    <a:pt x="31" y="108"/>
                  </a:lnTo>
                  <a:lnTo>
                    <a:pt x="31" y="106"/>
                  </a:lnTo>
                  <a:lnTo>
                    <a:pt x="30" y="105"/>
                  </a:lnTo>
                  <a:lnTo>
                    <a:pt x="30" y="105"/>
                  </a:lnTo>
                  <a:lnTo>
                    <a:pt x="29" y="104"/>
                  </a:lnTo>
                  <a:lnTo>
                    <a:pt x="28" y="103"/>
                  </a:lnTo>
                  <a:lnTo>
                    <a:pt x="28" y="103"/>
                  </a:lnTo>
                  <a:lnTo>
                    <a:pt x="27" y="101"/>
                  </a:lnTo>
                  <a:lnTo>
                    <a:pt x="28" y="100"/>
                  </a:lnTo>
                  <a:lnTo>
                    <a:pt x="28" y="99"/>
                  </a:lnTo>
                  <a:lnTo>
                    <a:pt x="28" y="98"/>
                  </a:lnTo>
                  <a:lnTo>
                    <a:pt x="28" y="98"/>
                  </a:lnTo>
                  <a:lnTo>
                    <a:pt x="27" y="96"/>
                  </a:lnTo>
                  <a:lnTo>
                    <a:pt x="27" y="95"/>
                  </a:lnTo>
                  <a:lnTo>
                    <a:pt x="27" y="93"/>
                  </a:lnTo>
                  <a:lnTo>
                    <a:pt x="26" y="93"/>
                  </a:lnTo>
                  <a:lnTo>
                    <a:pt x="25" y="92"/>
                  </a:lnTo>
                  <a:lnTo>
                    <a:pt x="25" y="92"/>
                  </a:lnTo>
                  <a:lnTo>
                    <a:pt x="24" y="91"/>
                  </a:lnTo>
                  <a:lnTo>
                    <a:pt x="23" y="90"/>
                  </a:lnTo>
                  <a:lnTo>
                    <a:pt x="23" y="90"/>
                  </a:lnTo>
                  <a:lnTo>
                    <a:pt x="22" y="90"/>
                  </a:lnTo>
                  <a:lnTo>
                    <a:pt x="21" y="90"/>
                  </a:lnTo>
                  <a:lnTo>
                    <a:pt x="20" y="90"/>
                  </a:lnTo>
                  <a:lnTo>
                    <a:pt x="19" y="90"/>
                  </a:lnTo>
                  <a:lnTo>
                    <a:pt x="18" y="89"/>
                  </a:lnTo>
                  <a:lnTo>
                    <a:pt x="18" y="89"/>
                  </a:lnTo>
                  <a:lnTo>
                    <a:pt x="18" y="88"/>
                  </a:lnTo>
                  <a:lnTo>
                    <a:pt x="17" y="88"/>
                  </a:lnTo>
                  <a:lnTo>
                    <a:pt x="16" y="87"/>
                  </a:lnTo>
                  <a:lnTo>
                    <a:pt x="15" y="87"/>
                  </a:lnTo>
                  <a:lnTo>
                    <a:pt x="15" y="87"/>
                  </a:lnTo>
                  <a:lnTo>
                    <a:pt x="15" y="88"/>
                  </a:lnTo>
                  <a:lnTo>
                    <a:pt x="14" y="88"/>
                  </a:lnTo>
                  <a:lnTo>
                    <a:pt x="13" y="87"/>
                  </a:lnTo>
                  <a:lnTo>
                    <a:pt x="13" y="87"/>
                  </a:lnTo>
                  <a:lnTo>
                    <a:pt x="13" y="86"/>
                  </a:lnTo>
                  <a:lnTo>
                    <a:pt x="12" y="85"/>
                  </a:lnTo>
                  <a:lnTo>
                    <a:pt x="12" y="85"/>
                  </a:lnTo>
                  <a:lnTo>
                    <a:pt x="12" y="84"/>
                  </a:lnTo>
                  <a:lnTo>
                    <a:pt x="12" y="83"/>
                  </a:lnTo>
                  <a:lnTo>
                    <a:pt x="11" y="82"/>
                  </a:lnTo>
                  <a:lnTo>
                    <a:pt x="11" y="82"/>
                  </a:lnTo>
                  <a:lnTo>
                    <a:pt x="10" y="82"/>
                  </a:lnTo>
                  <a:lnTo>
                    <a:pt x="10" y="81"/>
                  </a:lnTo>
                  <a:lnTo>
                    <a:pt x="9" y="80"/>
                  </a:lnTo>
                  <a:lnTo>
                    <a:pt x="8" y="79"/>
                  </a:lnTo>
                  <a:lnTo>
                    <a:pt x="8" y="79"/>
                  </a:lnTo>
                  <a:lnTo>
                    <a:pt x="7" y="78"/>
                  </a:lnTo>
                  <a:lnTo>
                    <a:pt x="7" y="77"/>
                  </a:lnTo>
                  <a:lnTo>
                    <a:pt x="7" y="77"/>
                  </a:lnTo>
                  <a:lnTo>
                    <a:pt x="7" y="76"/>
                  </a:lnTo>
                  <a:lnTo>
                    <a:pt x="6" y="75"/>
                  </a:lnTo>
                  <a:lnTo>
                    <a:pt x="6" y="74"/>
                  </a:lnTo>
                  <a:lnTo>
                    <a:pt x="6" y="74"/>
                  </a:lnTo>
                  <a:lnTo>
                    <a:pt x="5" y="73"/>
                  </a:lnTo>
                  <a:lnTo>
                    <a:pt x="5" y="72"/>
                  </a:lnTo>
                  <a:lnTo>
                    <a:pt x="5" y="72"/>
                  </a:lnTo>
                  <a:lnTo>
                    <a:pt x="5" y="71"/>
                  </a:lnTo>
                  <a:lnTo>
                    <a:pt x="5" y="70"/>
                  </a:lnTo>
                  <a:lnTo>
                    <a:pt x="5" y="69"/>
                  </a:lnTo>
                  <a:lnTo>
                    <a:pt x="5" y="69"/>
                  </a:lnTo>
                  <a:lnTo>
                    <a:pt x="6" y="68"/>
                  </a:lnTo>
                  <a:lnTo>
                    <a:pt x="6" y="67"/>
                  </a:lnTo>
                  <a:lnTo>
                    <a:pt x="7" y="66"/>
                  </a:lnTo>
                  <a:lnTo>
                    <a:pt x="6" y="66"/>
                  </a:lnTo>
                  <a:lnTo>
                    <a:pt x="6" y="65"/>
                  </a:lnTo>
                  <a:lnTo>
                    <a:pt x="5" y="65"/>
                  </a:lnTo>
                  <a:lnTo>
                    <a:pt x="5" y="64"/>
                  </a:lnTo>
                  <a:lnTo>
                    <a:pt x="4" y="64"/>
                  </a:lnTo>
                  <a:lnTo>
                    <a:pt x="3" y="63"/>
                  </a:lnTo>
                  <a:lnTo>
                    <a:pt x="2" y="63"/>
                  </a:lnTo>
                  <a:lnTo>
                    <a:pt x="2" y="62"/>
                  </a:lnTo>
                  <a:lnTo>
                    <a:pt x="2" y="61"/>
                  </a:lnTo>
                  <a:lnTo>
                    <a:pt x="2" y="61"/>
                  </a:lnTo>
                  <a:lnTo>
                    <a:pt x="2" y="60"/>
                  </a:lnTo>
                  <a:lnTo>
                    <a:pt x="1" y="60"/>
                  </a:lnTo>
                  <a:lnTo>
                    <a:pt x="1" y="59"/>
                  </a:lnTo>
                  <a:lnTo>
                    <a:pt x="0" y="59"/>
                  </a:lnTo>
                  <a:lnTo>
                    <a:pt x="1" y="58"/>
                  </a:lnTo>
                  <a:lnTo>
                    <a:pt x="1" y="57"/>
                  </a:lnTo>
                  <a:lnTo>
                    <a:pt x="2" y="56"/>
                  </a:lnTo>
                  <a:lnTo>
                    <a:pt x="2" y="56"/>
                  </a:lnTo>
                  <a:lnTo>
                    <a:pt x="2" y="55"/>
                  </a:lnTo>
                  <a:lnTo>
                    <a:pt x="2" y="53"/>
                  </a:lnTo>
                  <a:lnTo>
                    <a:pt x="2" y="53"/>
                  </a:lnTo>
                  <a:lnTo>
                    <a:pt x="2" y="52"/>
                  </a:lnTo>
                  <a:lnTo>
                    <a:pt x="2" y="51"/>
                  </a:lnTo>
                  <a:lnTo>
                    <a:pt x="3" y="51"/>
                  </a:lnTo>
                  <a:lnTo>
                    <a:pt x="3" y="50"/>
                  </a:lnTo>
                  <a:lnTo>
                    <a:pt x="4" y="50"/>
                  </a:lnTo>
                  <a:lnTo>
                    <a:pt x="5" y="48"/>
                  </a:lnTo>
                  <a:lnTo>
                    <a:pt x="5" y="48"/>
                  </a:lnTo>
                  <a:lnTo>
                    <a:pt x="5" y="48"/>
                  </a:lnTo>
                  <a:lnTo>
                    <a:pt x="6" y="47"/>
                  </a:lnTo>
                  <a:lnTo>
                    <a:pt x="7" y="46"/>
                  </a:lnTo>
                  <a:lnTo>
                    <a:pt x="7" y="46"/>
                  </a:lnTo>
                  <a:lnTo>
                    <a:pt x="7" y="45"/>
                  </a:lnTo>
                  <a:lnTo>
                    <a:pt x="8" y="44"/>
                  </a:lnTo>
                  <a:lnTo>
                    <a:pt x="9" y="44"/>
                  </a:lnTo>
                  <a:lnTo>
                    <a:pt x="10" y="44"/>
                  </a:lnTo>
                  <a:lnTo>
                    <a:pt x="10" y="44"/>
                  </a:lnTo>
                  <a:lnTo>
                    <a:pt x="11" y="45"/>
                  </a:lnTo>
                  <a:lnTo>
                    <a:pt x="11" y="46"/>
                  </a:lnTo>
                  <a:lnTo>
                    <a:pt x="12" y="46"/>
                  </a:lnTo>
                  <a:lnTo>
                    <a:pt x="13" y="46"/>
                  </a:lnTo>
                  <a:lnTo>
                    <a:pt x="14" y="46"/>
                  </a:lnTo>
                  <a:lnTo>
                    <a:pt x="15" y="46"/>
                  </a:lnTo>
                  <a:lnTo>
                    <a:pt x="15" y="46"/>
                  </a:lnTo>
                  <a:lnTo>
                    <a:pt x="16" y="46"/>
                  </a:lnTo>
                  <a:lnTo>
                    <a:pt x="17" y="46"/>
                  </a:lnTo>
                  <a:lnTo>
                    <a:pt x="18" y="46"/>
                  </a:lnTo>
                  <a:lnTo>
                    <a:pt x="18" y="45"/>
                  </a:lnTo>
                  <a:lnTo>
                    <a:pt x="20" y="45"/>
                  </a:lnTo>
                  <a:lnTo>
                    <a:pt x="20" y="44"/>
                  </a:lnTo>
                  <a:lnTo>
                    <a:pt x="21" y="44"/>
                  </a:lnTo>
                  <a:lnTo>
                    <a:pt x="22" y="44"/>
                  </a:lnTo>
                  <a:lnTo>
                    <a:pt x="23" y="43"/>
                  </a:lnTo>
                  <a:lnTo>
                    <a:pt x="23" y="43"/>
                  </a:lnTo>
                  <a:lnTo>
                    <a:pt x="24" y="43"/>
                  </a:lnTo>
                  <a:lnTo>
                    <a:pt x="25" y="43"/>
                  </a:lnTo>
                  <a:lnTo>
                    <a:pt x="25" y="43"/>
                  </a:lnTo>
                  <a:lnTo>
                    <a:pt x="26" y="43"/>
                  </a:lnTo>
                  <a:lnTo>
                    <a:pt x="28" y="44"/>
                  </a:lnTo>
                  <a:lnTo>
                    <a:pt x="28" y="44"/>
                  </a:lnTo>
                  <a:lnTo>
                    <a:pt x="29" y="44"/>
                  </a:lnTo>
                  <a:lnTo>
                    <a:pt x="30" y="45"/>
                  </a:lnTo>
                  <a:lnTo>
                    <a:pt x="31" y="45"/>
                  </a:lnTo>
                  <a:lnTo>
                    <a:pt x="32" y="45"/>
                  </a:lnTo>
                  <a:lnTo>
                    <a:pt x="33" y="45"/>
                  </a:lnTo>
                  <a:lnTo>
                    <a:pt x="34" y="45"/>
                  </a:lnTo>
                  <a:lnTo>
                    <a:pt x="35" y="45"/>
                  </a:lnTo>
                  <a:lnTo>
                    <a:pt x="36" y="44"/>
                  </a:lnTo>
                  <a:lnTo>
                    <a:pt x="36" y="43"/>
                  </a:lnTo>
                  <a:lnTo>
                    <a:pt x="36" y="43"/>
                  </a:lnTo>
                  <a:lnTo>
                    <a:pt x="36" y="42"/>
                  </a:lnTo>
                  <a:lnTo>
                    <a:pt x="36" y="40"/>
                  </a:lnTo>
                  <a:lnTo>
                    <a:pt x="36" y="40"/>
                  </a:lnTo>
                  <a:lnTo>
                    <a:pt x="36" y="39"/>
                  </a:lnTo>
                  <a:lnTo>
                    <a:pt x="36" y="38"/>
                  </a:lnTo>
                  <a:lnTo>
                    <a:pt x="36" y="38"/>
                  </a:lnTo>
                  <a:lnTo>
                    <a:pt x="36" y="37"/>
                  </a:lnTo>
                  <a:lnTo>
                    <a:pt x="37" y="37"/>
                  </a:lnTo>
                  <a:lnTo>
                    <a:pt x="37" y="36"/>
                  </a:lnTo>
                  <a:lnTo>
                    <a:pt x="37" y="35"/>
                  </a:lnTo>
                  <a:lnTo>
                    <a:pt x="38" y="35"/>
                  </a:lnTo>
                  <a:lnTo>
                    <a:pt x="38" y="34"/>
                  </a:lnTo>
                  <a:lnTo>
                    <a:pt x="38" y="34"/>
                  </a:lnTo>
                  <a:lnTo>
                    <a:pt x="39" y="33"/>
                  </a:lnTo>
                  <a:lnTo>
                    <a:pt x="40" y="33"/>
                  </a:lnTo>
                  <a:lnTo>
                    <a:pt x="40" y="32"/>
                  </a:lnTo>
                  <a:lnTo>
                    <a:pt x="40" y="31"/>
                  </a:lnTo>
                  <a:lnTo>
                    <a:pt x="41" y="30"/>
                  </a:lnTo>
                  <a:lnTo>
                    <a:pt x="41" y="30"/>
                  </a:lnTo>
                  <a:lnTo>
                    <a:pt x="41" y="29"/>
                  </a:lnTo>
                  <a:lnTo>
                    <a:pt x="41" y="28"/>
                  </a:lnTo>
                  <a:lnTo>
                    <a:pt x="41" y="27"/>
                  </a:lnTo>
                  <a:lnTo>
                    <a:pt x="42" y="27"/>
                  </a:lnTo>
                  <a:lnTo>
                    <a:pt x="42" y="27"/>
                  </a:lnTo>
                  <a:lnTo>
                    <a:pt x="43" y="27"/>
                  </a:lnTo>
                  <a:lnTo>
                    <a:pt x="43" y="27"/>
                  </a:lnTo>
                  <a:lnTo>
                    <a:pt x="44" y="26"/>
                  </a:lnTo>
                  <a:lnTo>
                    <a:pt x="45" y="27"/>
                  </a:lnTo>
                  <a:lnTo>
                    <a:pt x="46" y="27"/>
                  </a:lnTo>
                  <a:lnTo>
                    <a:pt x="46" y="27"/>
                  </a:lnTo>
                  <a:lnTo>
                    <a:pt x="47" y="27"/>
                  </a:lnTo>
                  <a:lnTo>
                    <a:pt x="48" y="27"/>
                  </a:lnTo>
                  <a:lnTo>
                    <a:pt x="49" y="28"/>
                  </a:lnTo>
                  <a:lnTo>
                    <a:pt x="49" y="28"/>
                  </a:lnTo>
                  <a:lnTo>
                    <a:pt x="51" y="29"/>
                  </a:lnTo>
                  <a:lnTo>
                    <a:pt x="51" y="30"/>
                  </a:lnTo>
                  <a:lnTo>
                    <a:pt x="52" y="30"/>
                  </a:lnTo>
                  <a:lnTo>
                    <a:pt x="53" y="29"/>
                  </a:lnTo>
                  <a:lnTo>
                    <a:pt x="54" y="29"/>
                  </a:lnTo>
                  <a:lnTo>
                    <a:pt x="54" y="29"/>
                  </a:lnTo>
                  <a:lnTo>
                    <a:pt x="56" y="28"/>
                  </a:lnTo>
                  <a:lnTo>
                    <a:pt x="56" y="27"/>
                  </a:lnTo>
                  <a:lnTo>
                    <a:pt x="57" y="27"/>
                  </a:lnTo>
                  <a:lnTo>
                    <a:pt x="58" y="27"/>
                  </a:lnTo>
                  <a:lnTo>
                    <a:pt x="59" y="26"/>
                  </a:lnTo>
                  <a:lnTo>
                    <a:pt x="59" y="25"/>
                  </a:lnTo>
                  <a:lnTo>
                    <a:pt x="60" y="25"/>
                  </a:lnTo>
                  <a:lnTo>
                    <a:pt x="61" y="25"/>
                  </a:lnTo>
                  <a:lnTo>
                    <a:pt x="62" y="25"/>
                  </a:lnTo>
                  <a:lnTo>
                    <a:pt x="62" y="25"/>
                  </a:lnTo>
                  <a:lnTo>
                    <a:pt x="63" y="25"/>
                  </a:lnTo>
                  <a:lnTo>
                    <a:pt x="63" y="24"/>
                  </a:lnTo>
                  <a:lnTo>
                    <a:pt x="64" y="24"/>
                  </a:lnTo>
                  <a:lnTo>
                    <a:pt x="64" y="23"/>
                  </a:lnTo>
                  <a:lnTo>
                    <a:pt x="64" y="23"/>
                  </a:lnTo>
                  <a:lnTo>
                    <a:pt x="64" y="22"/>
                  </a:lnTo>
                  <a:lnTo>
                    <a:pt x="64" y="22"/>
                  </a:lnTo>
                  <a:lnTo>
                    <a:pt x="64" y="22"/>
                  </a:lnTo>
                  <a:lnTo>
                    <a:pt x="63" y="22"/>
                  </a:lnTo>
                  <a:lnTo>
                    <a:pt x="62" y="21"/>
                  </a:lnTo>
                  <a:lnTo>
                    <a:pt x="61" y="21"/>
                  </a:lnTo>
                  <a:lnTo>
                    <a:pt x="60" y="21"/>
                  </a:lnTo>
                  <a:lnTo>
                    <a:pt x="58" y="21"/>
                  </a:lnTo>
                  <a:lnTo>
                    <a:pt x="57" y="20"/>
                  </a:lnTo>
                  <a:lnTo>
                    <a:pt x="56" y="20"/>
                  </a:lnTo>
                  <a:lnTo>
                    <a:pt x="56" y="19"/>
                  </a:lnTo>
                  <a:lnTo>
                    <a:pt x="56" y="17"/>
                  </a:lnTo>
                  <a:lnTo>
                    <a:pt x="56" y="17"/>
                  </a:lnTo>
                  <a:lnTo>
                    <a:pt x="56" y="15"/>
                  </a:lnTo>
                  <a:lnTo>
                    <a:pt x="56" y="14"/>
                  </a:lnTo>
                  <a:lnTo>
                    <a:pt x="56" y="14"/>
                  </a:lnTo>
                  <a:lnTo>
                    <a:pt x="56" y="13"/>
                  </a:lnTo>
                  <a:lnTo>
                    <a:pt x="56" y="12"/>
                  </a:lnTo>
                  <a:lnTo>
                    <a:pt x="57" y="10"/>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0" name="Freeform 30"/>
            <p:cNvSpPr>
              <a:spLocks/>
            </p:cNvSpPr>
            <p:nvPr/>
          </p:nvSpPr>
          <p:spPr bwMode="auto">
            <a:xfrm>
              <a:off x="1492465" y="1381877"/>
              <a:ext cx="107703" cy="58473"/>
            </a:xfrm>
            <a:custGeom>
              <a:avLst/>
              <a:gdLst/>
              <a:ahLst/>
              <a:cxnLst>
                <a:cxn ang="0">
                  <a:pos x="3" y="14"/>
                </a:cxn>
                <a:cxn ang="0">
                  <a:pos x="2" y="12"/>
                </a:cxn>
                <a:cxn ang="0">
                  <a:pos x="0" y="10"/>
                </a:cxn>
                <a:cxn ang="0">
                  <a:pos x="3" y="8"/>
                </a:cxn>
                <a:cxn ang="0">
                  <a:pos x="6" y="7"/>
                </a:cxn>
                <a:cxn ang="0">
                  <a:pos x="8" y="7"/>
                </a:cxn>
                <a:cxn ang="0">
                  <a:pos x="11" y="5"/>
                </a:cxn>
                <a:cxn ang="0">
                  <a:pos x="12" y="6"/>
                </a:cxn>
                <a:cxn ang="0">
                  <a:pos x="14" y="7"/>
                </a:cxn>
                <a:cxn ang="0">
                  <a:pos x="18" y="7"/>
                </a:cxn>
                <a:cxn ang="0">
                  <a:pos x="21" y="7"/>
                </a:cxn>
                <a:cxn ang="0">
                  <a:pos x="25" y="7"/>
                </a:cxn>
                <a:cxn ang="0">
                  <a:pos x="27" y="5"/>
                </a:cxn>
                <a:cxn ang="0">
                  <a:pos x="29" y="2"/>
                </a:cxn>
                <a:cxn ang="0">
                  <a:pos x="31" y="0"/>
                </a:cxn>
                <a:cxn ang="0">
                  <a:pos x="34" y="2"/>
                </a:cxn>
                <a:cxn ang="0">
                  <a:pos x="37" y="3"/>
                </a:cxn>
                <a:cxn ang="0">
                  <a:pos x="41" y="5"/>
                </a:cxn>
                <a:cxn ang="0">
                  <a:pos x="44" y="4"/>
                </a:cxn>
                <a:cxn ang="0">
                  <a:pos x="47" y="2"/>
                </a:cxn>
                <a:cxn ang="0">
                  <a:pos x="49" y="4"/>
                </a:cxn>
                <a:cxn ang="0">
                  <a:pos x="50" y="7"/>
                </a:cxn>
                <a:cxn ang="0">
                  <a:pos x="54" y="8"/>
                </a:cxn>
                <a:cxn ang="0">
                  <a:pos x="57" y="10"/>
                </a:cxn>
                <a:cxn ang="0">
                  <a:pos x="60" y="13"/>
                </a:cxn>
                <a:cxn ang="0">
                  <a:pos x="59" y="16"/>
                </a:cxn>
                <a:cxn ang="0">
                  <a:pos x="61" y="18"/>
                </a:cxn>
                <a:cxn ang="0">
                  <a:pos x="63" y="19"/>
                </a:cxn>
                <a:cxn ang="0">
                  <a:pos x="65" y="18"/>
                </a:cxn>
                <a:cxn ang="0">
                  <a:pos x="68" y="19"/>
                </a:cxn>
                <a:cxn ang="0">
                  <a:pos x="70" y="21"/>
                </a:cxn>
                <a:cxn ang="0">
                  <a:pos x="71" y="24"/>
                </a:cxn>
                <a:cxn ang="0">
                  <a:pos x="75" y="25"/>
                </a:cxn>
                <a:cxn ang="0">
                  <a:pos x="77" y="28"/>
                </a:cxn>
                <a:cxn ang="0">
                  <a:pos x="75" y="31"/>
                </a:cxn>
                <a:cxn ang="0">
                  <a:pos x="71" y="31"/>
                </a:cxn>
                <a:cxn ang="0">
                  <a:pos x="68" y="31"/>
                </a:cxn>
                <a:cxn ang="0">
                  <a:pos x="65" y="31"/>
                </a:cxn>
                <a:cxn ang="0">
                  <a:pos x="61" y="31"/>
                </a:cxn>
                <a:cxn ang="0">
                  <a:pos x="61" y="33"/>
                </a:cxn>
                <a:cxn ang="0">
                  <a:pos x="60" y="37"/>
                </a:cxn>
                <a:cxn ang="0">
                  <a:pos x="58" y="41"/>
                </a:cxn>
                <a:cxn ang="0">
                  <a:pos x="55" y="40"/>
                </a:cxn>
                <a:cxn ang="0">
                  <a:pos x="54" y="38"/>
                </a:cxn>
                <a:cxn ang="0">
                  <a:pos x="51" y="36"/>
                </a:cxn>
                <a:cxn ang="0">
                  <a:pos x="48" y="34"/>
                </a:cxn>
                <a:cxn ang="0">
                  <a:pos x="42" y="40"/>
                </a:cxn>
                <a:cxn ang="0">
                  <a:pos x="39" y="42"/>
                </a:cxn>
                <a:cxn ang="0">
                  <a:pos x="37" y="41"/>
                </a:cxn>
                <a:cxn ang="0">
                  <a:pos x="34" y="41"/>
                </a:cxn>
                <a:cxn ang="0">
                  <a:pos x="29" y="38"/>
                </a:cxn>
                <a:cxn ang="0">
                  <a:pos x="26" y="36"/>
                </a:cxn>
                <a:cxn ang="0">
                  <a:pos x="25" y="33"/>
                </a:cxn>
                <a:cxn ang="0">
                  <a:pos x="23" y="31"/>
                </a:cxn>
                <a:cxn ang="0">
                  <a:pos x="21" y="29"/>
                </a:cxn>
                <a:cxn ang="0">
                  <a:pos x="20" y="26"/>
                </a:cxn>
                <a:cxn ang="0">
                  <a:pos x="18" y="25"/>
                </a:cxn>
                <a:cxn ang="0">
                  <a:pos x="16" y="21"/>
                </a:cxn>
                <a:cxn ang="0">
                  <a:pos x="14" y="18"/>
                </a:cxn>
                <a:cxn ang="0">
                  <a:pos x="11" y="18"/>
                </a:cxn>
                <a:cxn ang="0">
                  <a:pos x="7" y="18"/>
                </a:cxn>
                <a:cxn ang="0">
                  <a:pos x="5" y="17"/>
                </a:cxn>
              </a:cxnLst>
              <a:rect l="0" t="0" r="r" b="b"/>
              <a:pathLst>
                <a:path w="77" h="43">
                  <a:moveTo>
                    <a:pt x="5" y="17"/>
                  </a:moveTo>
                  <a:lnTo>
                    <a:pt x="5" y="16"/>
                  </a:lnTo>
                  <a:lnTo>
                    <a:pt x="5" y="15"/>
                  </a:lnTo>
                  <a:lnTo>
                    <a:pt x="4" y="15"/>
                  </a:lnTo>
                  <a:lnTo>
                    <a:pt x="3" y="14"/>
                  </a:lnTo>
                  <a:lnTo>
                    <a:pt x="3" y="13"/>
                  </a:lnTo>
                  <a:lnTo>
                    <a:pt x="3" y="13"/>
                  </a:lnTo>
                  <a:lnTo>
                    <a:pt x="3" y="12"/>
                  </a:lnTo>
                  <a:lnTo>
                    <a:pt x="2" y="12"/>
                  </a:lnTo>
                  <a:lnTo>
                    <a:pt x="2" y="12"/>
                  </a:lnTo>
                  <a:lnTo>
                    <a:pt x="2" y="11"/>
                  </a:lnTo>
                  <a:lnTo>
                    <a:pt x="1" y="10"/>
                  </a:lnTo>
                  <a:lnTo>
                    <a:pt x="1" y="10"/>
                  </a:lnTo>
                  <a:lnTo>
                    <a:pt x="0" y="10"/>
                  </a:lnTo>
                  <a:lnTo>
                    <a:pt x="0" y="10"/>
                  </a:lnTo>
                  <a:lnTo>
                    <a:pt x="0" y="9"/>
                  </a:lnTo>
                  <a:lnTo>
                    <a:pt x="0" y="8"/>
                  </a:lnTo>
                  <a:lnTo>
                    <a:pt x="1" y="8"/>
                  </a:lnTo>
                  <a:lnTo>
                    <a:pt x="2" y="8"/>
                  </a:lnTo>
                  <a:lnTo>
                    <a:pt x="3" y="8"/>
                  </a:lnTo>
                  <a:lnTo>
                    <a:pt x="3" y="8"/>
                  </a:lnTo>
                  <a:lnTo>
                    <a:pt x="3" y="7"/>
                  </a:lnTo>
                  <a:lnTo>
                    <a:pt x="4" y="7"/>
                  </a:lnTo>
                  <a:lnTo>
                    <a:pt x="5" y="7"/>
                  </a:lnTo>
                  <a:lnTo>
                    <a:pt x="6" y="7"/>
                  </a:lnTo>
                  <a:lnTo>
                    <a:pt x="6" y="7"/>
                  </a:lnTo>
                  <a:lnTo>
                    <a:pt x="7" y="7"/>
                  </a:lnTo>
                  <a:lnTo>
                    <a:pt x="8" y="7"/>
                  </a:lnTo>
                  <a:lnTo>
                    <a:pt x="8" y="7"/>
                  </a:lnTo>
                  <a:lnTo>
                    <a:pt x="8" y="7"/>
                  </a:lnTo>
                  <a:lnTo>
                    <a:pt x="9" y="7"/>
                  </a:lnTo>
                  <a:lnTo>
                    <a:pt x="9" y="6"/>
                  </a:lnTo>
                  <a:lnTo>
                    <a:pt x="10" y="6"/>
                  </a:lnTo>
                  <a:lnTo>
                    <a:pt x="10" y="5"/>
                  </a:lnTo>
                  <a:lnTo>
                    <a:pt x="11" y="5"/>
                  </a:lnTo>
                  <a:lnTo>
                    <a:pt x="11" y="5"/>
                  </a:lnTo>
                  <a:lnTo>
                    <a:pt x="11" y="5"/>
                  </a:lnTo>
                  <a:lnTo>
                    <a:pt x="11" y="5"/>
                  </a:lnTo>
                  <a:lnTo>
                    <a:pt x="11" y="6"/>
                  </a:lnTo>
                  <a:lnTo>
                    <a:pt x="12" y="6"/>
                  </a:lnTo>
                  <a:lnTo>
                    <a:pt x="12" y="7"/>
                  </a:lnTo>
                  <a:lnTo>
                    <a:pt x="13" y="7"/>
                  </a:lnTo>
                  <a:lnTo>
                    <a:pt x="13" y="7"/>
                  </a:lnTo>
                  <a:lnTo>
                    <a:pt x="13" y="7"/>
                  </a:lnTo>
                  <a:lnTo>
                    <a:pt x="14" y="7"/>
                  </a:lnTo>
                  <a:lnTo>
                    <a:pt x="15" y="7"/>
                  </a:lnTo>
                  <a:lnTo>
                    <a:pt x="16" y="7"/>
                  </a:lnTo>
                  <a:lnTo>
                    <a:pt x="16" y="7"/>
                  </a:lnTo>
                  <a:lnTo>
                    <a:pt x="17" y="7"/>
                  </a:lnTo>
                  <a:lnTo>
                    <a:pt x="18" y="7"/>
                  </a:lnTo>
                  <a:lnTo>
                    <a:pt x="18" y="7"/>
                  </a:lnTo>
                  <a:lnTo>
                    <a:pt x="19" y="7"/>
                  </a:lnTo>
                  <a:lnTo>
                    <a:pt x="20" y="7"/>
                  </a:lnTo>
                  <a:lnTo>
                    <a:pt x="21" y="7"/>
                  </a:lnTo>
                  <a:lnTo>
                    <a:pt x="21" y="7"/>
                  </a:lnTo>
                  <a:lnTo>
                    <a:pt x="22" y="7"/>
                  </a:lnTo>
                  <a:lnTo>
                    <a:pt x="23" y="7"/>
                  </a:lnTo>
                  <a:lnTo>
                    <a:pt x="24" y="7"/>
                  </a:lnTo>
                  <a:lnTo>
                    <a:pt x="24" y="7"/>
                  </a:lnTo>
                  <a:lnTo>
                    <a:pt x="25" y="7"/>
                  </a:lnTo>
                  <a:lnTo>
                    <a:pt x="26" y="6"/>
                  </a:lnTo>
                  <a:lnTo>
                    <a:pt x="26" y="5"/>
                  </a:lnTo>
                  <a:lnTo>
                    <a:pt x="26" y="5"/>
                  </a:lnTo>
                  <a:lnTo>
                    <a:pt x="26" y="5"/>
                  </a:lnTo>
                  <a:lnTo>
                    <a:pt x="27" y="5"/>
                  </a:lnTo>
                  <a:lnTo>
                    <a:pt x="27" y="4"/>
                  </a:lnTo>
                  <a:lnTo>
                    <a:pt x="28" y="4"/>
                  </a:lnTo>
                  <a:lnTo>
                    <a:pt x="28" y="3"/>
                  </a:lnTo>
                  <a:lnTo>
                    <a:pt x="29" y="2"/>
                  </a:lnTo>
                  <a:lnTo>
                    <a:pt x="29" y="2"/>
                  </a:lnTo>
                  <a:lnTo>
                    <a:pt x="29" y="2"/>
                  </a:lnTo>
                  <a:lnTo>
                    <a:pt x="29" y="1"/>
                  </a:lnTo>
                  <a:lnTo>
                    <a:pt x="30" y="1"/>
                  </a:lnTo>
                  <a:lnTo>
                    <a:pt x="30" y="0"/>
                  </a:lnTo>
                  <a:lnTo>
                    <a:pt x="31" y="0"/>
                  </a:lnTo>
                  <a:lnTo>
                    <a:pt x="31" y="1"/>
                  </a:lnTo>
                  <a:lnTo>
                    <a:pt x="32" y="1"/>
                  </a:lnTo>
                  <a:lnTo>
                    <a:pt x="33" y="1"/>
                  </a:lnTo>
                  <a:lnTo>
                    <a:pt x="34" y="1"/>
                  </a:lnTo>
                  <a:lnTo>
                    <a:pt x="34" y="2"/>
                  </a:lnTo>
                  <a:lnTo>
                    <a:pt x="35" y="2"/>
                  </a:lnTo>
                  <a:lnTo>
                    <a:pt x="36" y="2"/>
                  </a:lnTo>
                  <a:lnTo>
                    <a:pt x="36" y="2"/>
                  </a:lnTo>
                  <a:lnTo>
                    <a:pt x="37" y="3"/>
                  </a:lnTo>
                  <a:lnTo>
                    <a:pt x="37" y="3"/>
                  </a:lnTo>
                  <a:lnTo>
                    <a:pt x="38" y="4"/>
                  </a:lnTo>
                  <a:lnTo>
                    <a:pt x="39" y="4"/>
                  </a:lnTo>
                  <a:lnTo>
                    <a:pt x="39" y="5"/>
                  </a:lnTo>
                  <a:lnTo>
                    <a:pt x="40" y="5"/>
                  </a:lnTo>
                  <a:lnTo>
                    <a:pt x="41" y="5"/>
                  </a:lnTo>
                  <a:lnTo>
                    <a:pt x="42" y="5"/>
                  </a:lnTo>
                  <a:lnTo>
                    <a:pt x="42" y="5"/>
                  </a:lnTo>
                  <a:lnTo>
                    <a:pt x="43" y="4"/>
                  </a:lnTo>
                  <a:lnTo>
                    <a:pt x="44" y="4"/>
                  </a:lnTo>
                  <a:lnTo>
                    <a:pt x="44" y="4"/>
                  </a:lnTo>
                  <a:lnTo>
                    <a:pt x="44" y="3"/>
                  </a:lnTo>
                  <a:lnTo>
                    <a:pt x="45" y="3"/>
                  </a:lnTo>
                  <a:lnTo>
                    <a:pt x="46" y="3"/>
                  </a:lnTo>
                  <a:lnTo>
                    <a:pt x="46" y="2"/>
                  </a:lnTo>
                  <a:lnTo>
                    <a:pt x="47" y="2"/>
                  </a:lnTo>
                  <a:lnTo>
                    <a:pt x="47" y="2"/>
                  </a:lnTo>
                  <a:lnTo>
                    <a:pt x="47" y="2"/>
                  </a:lnTo>
                  <a:lnTo>
                    <a:pt x="48" y="2"/>
                  </a:lnTo>
                  <a:lnTo>
                    <a:pt x="48" y="3"/>
                  </a:lnTo>
                  <a:lnTo>
                    <a:pt x="49" y="4"/>
                  </a:lnTo>
                  <a:lnTo>
                    <a:pt x="49" y="5"/>
                  </a:lnTo>
                  <a:lnTo>
                    <a:pt x="50" y="5"/>
                  </a:lnTo>
                  <a:lnTo>
                    <a:pt x="50" y="6"/>
                  </a:lnTo>
                  <a:lnTo>
                    <a:pt x="50" y="6"/>
                  </a:lnTo>
                  <a:lnTo>
                    <a:pt x="50" y="7"/>
                  </a:lnTo>
                  <a:lnTo>
                    <a:pt x="51" y="7"/>
                  </a:lnTo>
                  <a:lnTo>
                    <a:pt x="52" y="7"/>
                  </a:lnTo>
                  <a:lnTo>
                    <a:pt x="52" y="7"/>
                  </a:lnTo>
                  <a:lnTo>
                    <a:pt x="53" y="7"/>
                  </a:lnTo>
                  <a:lnTo>
                    <a:pt x="54" y="8"/>
                  </a:lnTo>
                  <a:lnTo>
                    <a:pt x="55" y="8"/>
                  </a:lnTo>
                  <a:lnTo>
                    <a:pt x="55" y="9"/>
                  </a:lnTo>
                  <a:lnTo>
                    <a:pt x="56" y="10"/>
                  </a:lnTo>
                  <a:lnTo>
                    <a:pt x="56" y="10"/>
                  </a:lnTo>
                  <a:lnTo>
                    <a:pt x="57" y="10"/>
                  </a:lnTo>
                  <a:lnTo>
                    <a:pt x="57" y="11"/>
                  </a:lnTo>
                  <a:lnTo>
                    <a:pt x="58" y="12"/>
                  </a:lnTo>
                  <a:lnTo>
                    <a:pt x="59" y="12"/>
                  </a:lnTo>
                  <a:lnTo>
                    <a:pt x="60" y="12"/>
                  </a:lnTo>
                  <a:lnTo>
                    <a:pt x="60" y="13"/>
                  </a:lnTo>
                  <a:lnTo>
                    <a:pt x="60" y="14"/>
                  </a:lnTo>
                  <a:lnTo>
                    <a:pt x="60" y="15"/>
                  </a:lnTo>
                  <a:lnTo>
                    <a:pt x="59" y="15"/>
                  </a:lnTo>
                  <a:lnTo>
                    <a:pt x="59" y="15"/>
                  </a:lnTo>
                  <a:lnTo>
                    <a:pt x="59" y="16"/>
                  </a:lnTo>
                  <a:lnTo>
                    <a:pt x="60" y="16"/>
                  </a:lnTo>
                  <a:lnTo>
                    <a:pt x="60" y="17"/>
                  </a:lnTo>
                  <a:lnTo>
                    <a:pt x="60" y="17"/>
                  </a:lnTo>
                  <a:lnTo>
                    <a:pt x="60" y="18"/>
                  </a:lnTo>
                  <a:lnTo>
                    <a:pt x="61" y="18"/>
                  </a:lnTo>
                  <a:lnTo>
                    <a:pt x="61" y="18"/>
                  </a:lnTo>
                  <a:lnTo>
                    <a:pt x="61" y="19"/>
                  </a:lnTo>
                  <a:lnTo>
                    <a:pt x="62" y="19"/>
                  </a:lnTo>
                  <a:lnTo>
                    <a:pt x="63" y="18"/>
                  </a:lnTo>
                  <a:lnTo>
                    <a:pt x="63" y="19"/>
                  </a:lnTo>
                  <a:lnTo>
                    <a:pt x="63" y="18"/>
                  </a:lnTo>
                  <a:lnTo>
                    <a:pt x="64" y="18"/>
                  </a:lnTo>
                  <a:lnTo>
                    <a:pt x="65" y="18"/>
                  </a:lnTo>
                  <a:lnTo>
                    <a:pt x="65" y="18"/>
                  </a:lnTo>
                  <a:lnTo>
                    <a:pt x="65" y="18"/>
                  </a:lnTo>
                  <a:lnTo>
                    <a:pt x="66" y="18"/>
                  </a:lnTo>
                  <a:lnTo>
                    <a:pt x="67" y="18"/>
                  </a:lnTo>
                  <a:lnTo>
                    <a:pt x="68" y="18"/>
                  </a:lnTo>
                  <a:lnTo>
                    <a:pt x="68" y="19"/>
                  </a:lnTo>
                  <a:lnTo>
                    <a:pt x="68" y="19"/>
                  </a:lnTo>
                  <a:lnTo>
                    <a:pt x="68" y="20"/>
                  </a:lnTo>
                  <a:lnTo>
                    <a:pt x="69" y="20"/>
                  </a:lnTo>
                  <a:lnTo>
                    <a:pt x="69" y="20"/>
                  </a:lnTo>
                  <a:lnTo>
                    <a:pt x="70" y="20"/>
                  </a:lnTo>
                  <a:lnTo>
                    <a:pt x="70" y="21"/>
                  </a:lnTo>
                  <a:lnTo>
                    <a:pt x="70" y="22"/>
                  </a:lnTo>
                  <a:lnTo>
                    <a:pt x="70" y="22"/>
                  </a:lnTo>
                  <a:lnTo>
                    <a:pt x="70" y="23"/>
                  </a:lnTo>
                  <a:lnTo>
                    <a:pt x="71" y="23"/>
                  </a:lnTo>
                  <a:lnTo>
                    <a:pt x="71" y="24"/>
                  </a:lnTo>
                  <a:lnTo>
                    <a:pt x="72" y="24"/>
                  </a:lnTo>
                  <a:lnTo>
                    <a:pt x="73" y="25"/>
                  </a:lnTo>
                  <a:lnTo>
                    <a:pt x="73" y="25"/>
                  </a:lnTo>
                  <a:lnTo>
                    <a:pt x="74" y="25"/>
                  </a:lnTo>
                  <a:lnTo>
                    <a:pt x="75" y="25"/>
                  </a:lnTo>
                  <a:lnTo>
                    <a:pt x="75" y="26"/>
                  </a:lnTo>
                  <a:lnTo>
                    <a:pt x="76" y="26"/>
                  </a:lnTo>
                  <a:lnTo>
                    <a:pt x="76" y="27"/>
                  </a:lnTo>
                  <a:lnTo>
                    <a:pt x="77" y="28"/>
                  </a:lnTo>
                  <a:lnTo>
                    <a:pt x="77" y="28"/>
                  </a:lnTo>
                  <a:lnTo>
                    <a:pt x="76" y="29"/>
                  </a:lnTo>
                  <a:lnTo>
                    <a:pt x="76" y="30"/>
                  </a:lnTo>
                  <a:lnTo>
                    <a:pt x="75" y="30"/>
                  </a:lnTo>
                  <a:lnTo>
                    <a:pt x="75" y="30"/>
                  </a:lnTo>
                  <a:lnTo>
                    <a:pt x="75" y="31"/>
                  </a:lnTo>
                  <a:lnTo>
                    <a:pt x="74" y="31"/>
                  </a:lnTo>
                  <a:lnTo>
                    <a:pt x="73" y="31"/>
                  </a:lnTo>
                  <a:lnTo>
                    <a:pt x="73" y="31"/>
                  </a:lnTo>
                  <a:lnTo>
                    <a:pt x="72" y="31"/>
                  </a:lnTo>
                  <a:lnTo>
                    <a:pt x="71" y="31"/>
                  </a:lnTo>
                  <a:lnTo>
                    <a:pt x="70" y="31"/>
                  </a:lnTo>
                  <a:lnTo>
                    <a:pt x="70" y="31"/>
                  </a:lnTo>
                  <a:lnTo>
                    <a:pt x="69" y="31"/>
                  </a:lnTo>
                  <a:lnTo>
                    <a:pt x="68" y="31"/>
                  </a:lnTo>
                  <a:lnTo>
                    <a:pt x="68" y="31"/>
                  </a:lnTo>
                  <a:lnTo>
                    <a:pt x="67" y="31"/>
                  </a:lnTo>
                  <a:lnTo>
                    <a:pt x="67" y="32"/>
                  </a:lnTo>
                  <a:lnTo>
                    <a:pt x="66" y="31"/>
                  </a:lnTo>
                  <a:lnTo>
                    <a:pt x="65" y="31"/>
                  </a:lnTo>
                  <a:lnTo>
                    <a:pt x="65" y="31"/>
                  </a:lnTo>
                  <a:lnTo>
                    <a:pt x="64" y="31"/>
                  </a:lnTo>
                  <a:lnTo>
                    <a:pt x="63" y="31"/>
                  </a:lnTo>
                  <a:lnTo>
                    <a:pt x="63" y="30"/>
                  </a:lnTo>
                  <a:lnTo>
                    <a:pt x="62" y="31"/>
                  </a:lnTo>
                  <a:lnTo>
                    <a:pt x="61" y="31"/>
                  </a:lnTo>
                  <a:lnTo>
                    <a:pt x="61" y="31"/>
                  </a:lnTo>
                  <a:lnTo>
                    <a:pt x="60" y="31"/>
                  </a:lnTo>
                  <a:lnTo>
                    <a:pt x="60" y="32"/>
                  </a:lnTo>
                  <a:lnTo>
                    <a:pt x="60" y="33"/>
                  </a:lnTo>
                  <a:lnTo>
                    <a:pt x="61" y="33"/>
                  </a:lnTo>
                  <a:lnTo>
                    <a:pt x="60" y="34"/>
                  </a:lnTo>
                  <a:lnTo>
                    <a:pt x="61" y="35"/>
                  </a:lnTo>
                  <a:lnTo>
                    <a:pt x="61" y="36"/>
                  </a:lnTo>
                  <a:lnTo>
                    <a:pt x="60" y="36"/>
                  </a:lnTo>
                  <a:lnTo>
                    <a:pt x="60" y="37"/>
                  </a:lnTo>
                  <a:lnTo>
                    <a:pt x="60" y="38"/>
                  </a:lnTo>
                  <a:lnTo>
                    <a:pt x="59" y="38"/>
                  </a:lnTo>
                  <a:lnTo>
                    <a:pt x="59" y="39"/>
                  </a:lnTo>
                  <a:lnTo>
                    <a:pt x="59" y="40"/>
                  </a:lnTo>
                  <a:lnTo>
                    <a:pt x="58" y="41"/>
                  </a:lnTo>
                  <a:lnTo>
                    <a:pt x="57" y="41"/>
                  </a:lnTo>
                  <a:lnTo>
                    <a:pt x="57" y="41"/>
                  </a:lnTo>
                  <a:lnTo>
                    <a:pt x="56" y="41"/>
                  </a:lnTo>
                  <a:lnTo>
                    <a:pt x="56" y="40"/>
                  </a:lnTo>
                  <a:lnTo>
                    <a:pt x="55" y="40"/>
                  </a:lnTo>
                  <a:lnTo>
                    <a:pt x="55" y="39"/>
                  </a:lnTo>
                  <a:lnTo>
                    <a:pt x="55" y="39"/>
                  </a:lnTo>
                  <a:lnTo>
                    <a:pt x="55" y="38"/>
                  </a:lnTo>
                  <a:lnTo>
                    <a:pt x="54" y="38"/>
                  </a:lnTo>
                  <a:lnTo>
                    <a:pt x="54" y="38"/>
                  </a:lnTo>
                  <a:lnTo>
                    <a:pt x="53" y="38"/>
                  </a:lnTo>
                  <a:lnTo>
                    <a:pt x="52" y="38"/>
                  </a:lnTo>
                  <a:lnTo>
                    <a:pt x="52" y="37"/>
                  </a:lnTo>
                  <a:lnTo>
                    <a:pt x="52" y="37"/>
                  </a:lnTo>
                  <a:lnTo>
                    <a:pt x="51" y="36"/>
                  </a:lnTo>
                  <a:lnTo>
                    <a:pt x="50" y="36"/>
                  </a:lnTo>
                  <a:lnTo>
                    <a:pt x="50" y="35"/>
                  </a:lnTo>
                  <a:lnTo>
                    <a:pt x="50" y="34"/>
                  </a:lnTo>
                  <a:lnTo>
                    <a:pt x="49" y="34"/>
                  </a:lnTo>
                  <a:lnTo>
                    <a:pt x="48" y="34"/>
                  </a:lnTo>
                  <a:lnTo>
                    <a:pt x="44" y="38"/>
                  </a:lnTo>
                  <a:lnTo>
                    <a:pt x="44" y="38"/>
                  </a:lnTo>
                  <a:lnTo>
                    <a:pt x="43" y="39"/>
                  </a:lnTo>
                  <a:lnTo>
                    <a:pt x="42" y="39"/>
                  </a:lnTo>
                  <a:lnTo>
                    <a:pt x="42" y="40"/>
                  </a:lnTo>
                  <a:lnTo>
                    <a:pt x="42" y="40"/>
                  </a:lnTo>
                  <a:lnTo>
                    <a:pt x="41" y="41"/>
                  </a:lnTo>
                  <a:lnTo>
                    <a:pt x="40" y="41"/>
                  </a:lnTo>
                  <a:lnTo>
                    <a:pt x="39" y="41"/>
                  </a:lnTo>
                  <a:lnTo>
                    <a:pt x="39" y="42"/>
                  </a:lnTo>
                  <a:lnTo>
                    <a:pt x="38" y="42"/>
                  </a:lnTo>
                  <a:lnTo>
                    <a:pt x="38" y="43"/>
                  </a:lnTo>
                  <a:lnTo>
                    <a:pt x="37" y="43"/>
                  </a:lnTo>
                  <a:lnTo>
                    <a:pt x="37" y="42"/>
                  </a:lnTo>
                  <a:lnTo>
                    <a:pt x="37" y="41"/>
                  </a:lnTo>
                  <a:lnTo>
                    <a:pt x="36" y="41"/>
                  </a:lnTo>
                  <a:lnTo>
                    <a:pt x="36" y="41"/>
                  </a:lnTo>
                  <a:lnTo>
                    <a:pt x="35" y="41"/>
                  </a:lnTo>
                  <a:lnTo>
                    <a:pt x="34" y="41"/>
                  </a:lnTo>
                  <a:lnTo>
                    <a:pt x="34" y="41"/>
                  </a:lnTo>
                  <a:lnTo>
                    <a:pt x="34" y="40"/>
                  </a:lnTo>
                  <a:lnTo>
                    <a:pt x="31" y="39"/>
                  </a:lnTo>
                  <a:lnTo>
                    <a:pt x="30" y="38"/>
                  </a:lnTo>
                  <a:lnTo>
                    <a:pt x="29" y="38"/>
                  </a:lnTo>
                  <a:lnTo>
                    <a:pt x="29" y="38"/>
                  </a:lnTo>
                  <a:lnTo>
                    <a:pt x="28" y="37"/>
                  </a:lnTo>
                  <a:lnTo>
                    <a:pt x="27" y="37"/>
                  </a:lnTo>
                  <a:lnTo>
                    <a:pt x="27" y="36"/>
                  </a:lnTo>
                  <a:lnTo>
                    <a:pt x="26" y="36"/>
                  </a:lnTo>
                  <a:lnTo>
                    <a:pt x="26" y="36"/>
                  </a:lnTo>
                  <a:lnTo>
                    <a:pt x="26" y="36"/>
                  </a:lnTo>
                  <a:lnTo>
                    <a:pt x="26" y="35"/>
                  </a:lnTo>
                  <a:lnTo>
                    <a:pt x="25" y="35"/>
                  </a:lnTo>
                  <a:lnTo>
                    <a:pt x="25" y="34"/>
                  </a:lnTo>
                  <a:lnTo>
                    <a:pt x="25" y="33"/>
                  </a:lnTo>
                  <a:lnTo>
                    <a:pt x="24" y="33"/>
                  </a:lnTo>
                  <a:lnTo>
                    <a:pt x="24" y="33"/>
                  </a:lnTo>
                  <a:lnTo>
                    <a:pt x="24" y="32"/>
                  </a:lnTo>
                  <a:lnTo>
                    <a:pt x="24" y="31"/>
                  </a:lnTo>
                  <a:lnTo>
                    <a:pt x="23" y="31"/>
                  </a:lnTo>
                  <a:lnTo>
                    <a:pt x="23" y="31"/>
                  </a:lnTo>
                  <a:lnTo>
                    <a:pt x="22" y="31"/>
                  </a:lnTo>
                  <a:lnTo>
                    <a:pt x="22" y="30"/>
                  </a:lnTo>
                  <a:lnTo>
                    <a:pt x="21" y="30"/>
                  </a:lnTo>
                  <a:lnTo>
                    <a:pt x="21" y="29"/>
                  </a:lnTo>
                  <a:lnTo>
                    <a:pt x="21" y="28"/>
                  </a:lnTo>
                  <a:lnTo>
                    <a:pt x="21" y="28"/>
                  </a:lnTo>
                  <a:lnTo>
                    <a:pt x="20" y="28"/>
                  </a:lnTo>
                  <a:lnTo>
                    <a:pt x="20" y="27"/>
                  </a:lnTo>
                  <a:lnTo>
                    <a:pt x="20" y="26"/>
                  </a:lnTo>
                  <a:lnTo>
                    <a:pt x="19" y="26"/>
                  </a:lnTo>
                  <a:lnTo>
                    <a:pt x="19" y="25"/>
                  </a:lnTo>
                  <a:lnTo>
                    <a:pt x="18" y="25"/>
                  </a:lnTo>
                  <a:lnTo>
                    <a:pt x="18" y="25"/>
                  </a:lnTo>
                  <a:lnTo>
                    <a:pt x="18" y="25"/>
                  </a:lnTo>
                  <a:lnTo>
                    <a:pt x="18" y="24"/>
                  </a:lnTo>
                  <a:lnTo>
                    <a:pt x="17" y="23"/>
                  </a:lnTo>
                  <a:lnTo>
                    <a:pt x="16" y="23"/>
                  </a:lnTo>
                  <a:lnTo>
                    <a:pt x="16" y="21"/>
                  </a:lnTo>
                  <a:lnTo>
                    <a:pt x="16" y="21"/>
                  </a:lnTo>
                  <a:lnTo>
                    <a:pt x="16" y="20"/>
                  </a:lnTo>
                  <a:lnTo>
                    <a:pt x="15" y="20"/>
                  </a:lnTo>
                  <a:lnTo>
                    <a:pt x="15" y="19"/>
                  </a:lnTo>
                  <a:lnTo>
                    <a:pt x="14" y="19"/>
                  </a:lnTo>
                  <a:lnTo>
                    <a:pt x="14" y="18"/>
                  </a:lnTo>
                  <a:lnTo>
                    <a:pt x="13" y="18"/>
                  </a:lnTo>
                  <a:lnTo>
                    <a:pt x="13" y="18"/>
                  </a:lnTo>
                  <a:lnTo>
                    <a:pt x="12" y="18"/>
                  </a:lnTo>
                  <a:lnTo>
                    <a:pt x="11" y="18"/>
                  </a:lnTo>
                  <a:lnTo>
                    <a:pt x="11" y="18"/>
                  </a:lnTo>
                  <a:lnTo>
                    <a:pt x="10" y="18"/>
                  </a:lnTo>
                  <a:lnTo>
                    <a:pt x="9" y="18"/>
                  </a:lnTo>
                  <a:lnTo>
                    <a:pt x="8" y="18"/>
                  </a:lnTo>
                  <a:lnTo>
                    <a:pt x="8" y="18"/>
                  </a:lnTo>
                  <a:lnTo>
                    <a:pt x="7" y="18"/>
                  </a:lnTo>
                  <a:lnTo>
                    <a:pt x="7" y="18"/>
                  </a:lnTo>
                  <a:lnTo>
                    <a:pt x="6" y="18"/>
                  </a:lnTo>
                  <a:lnTo>
                    <a:pt x="6" y="17"/>
                  </a:lnTo>
                  <a:lnTo>
                    <a:pt x="6" y="17"/>
                  </a:lnTo>
                  <a:lnTo>
                    <a:pt x="5" y="1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1" name="Freeform 31"/>
            <p:cNvSpPr>
              <a:spLocks/>
            </p:cNvSpPr>
            <p:nvPr/>
          </p:nvSpPr>
          <p:spPr bwMode="auto">
            <a:xfrm>
              <a:off x="1941463" y="1477547"/>
              <a:ext cx="313319" cy="123179"/>
            </a:xfrm>
            <a:custGeom>
              <a:avLst/>
              <a:gdLst/>
              <a:ahLst/>
              <a:cxnLst>
                <a:cxn ang="0">
                  <a:pos x="14" y="29"/>
                </a:cxn>
                <a:cxn ang="0">
                  <a:pos x="19" y="30"/>
                </a:cxn>
                <a:cxn ang="0">
                  <a:pos x="29" y="31"/>
                </a:cxn>
                <a:cxn ang="0">
                  <a:pos x="30" y="24"/>
                </a:cxn>
                <a:cxn ang="0">
                  <a:pos x="40" y="23"/>
                </a:cxn>
                <a:cxn ang="0">
                  <a:pos x="42" y="18"/>
                </a:cxn>
                <a:cxn ang="0">
                  <a:pos x="34" y="21"/>
                </a:cxn>
                <a:cxn ang="0">
                  <a:pos x="26" y="25"/>
                </a:cxn>
                <a:cxn ang="0">
                  <a:pos x="24" y="25"/>
                </a:cxn>
                <a:cxn ang="0">
                  <a:pos x="34" y="21"/>
                </a:cxn>
                <a:cxn ang="0">
                  <a:pos x="44" y="18"/>
                </a:cxn>
                <a:cxn ang="0">
                  <a:pos x="58" y="16"/>
                </a:cxn>
                <a:cxn ang="0">
                  <a:pos x="69" y="16"/>
                </a:cxn>
                <a:cxn ang="0">
                  <a:pos x="71" y="20"/>
                </a:cxn>
                <a:cxn ang="0">
                  <a:pos x="73" y="20"/>
                </a:cxn>
                <a:cxn ang="0">
                  <a:pos x="71" y="16"/>
                </a:cxn>
                <a:cxn ang="0">
                  <a:pos x="84" y="16"/>
                </a:cxn>
                <a:cxn ang="0">
                  <a:pos x="94" y="11"/>
                </a:cxn>
                <a:cxn ang="0">
                  <a:pos x="102" y="3"/>
                </a:cxn>
                <a:cxn ang="0">
                  <a:pos x="112" y="1"/>
                </a:cxn>
                <a:cxn ang="0">
                  <a:pos x="118" y="4"/>
                </a:cxn>
                <a:cxn ang="0">
                  <a:pos x="141" y="31"/>
                </a:cxn>
                <a:cxn ang="0">
                  <a:pos x="148" y="36"/>
                </a:cxn>
                <a:cxn ang="0">
                  <a:pos x="154" y="44"/>
                </a:cxn>
                <a:cxn ang="0">
                  <a:pos x="179" y="44"/>
                </a:cxn>
                <a:cxn ang="0">
                  <a:pos x="184" y="35"/>
                </a:cxn>
                <a:cxn ang="0">
                  <a:pos x="201" y="37"/>
                </a:cxn>
                <a:cxn ang="0">
                  <a:pos x="214" y="43"/>
                </a:cxn>
                <a:cxn ang="0">
                  <a:pos x="196" y="88"/>
                </a:cxn>
                <a:cxn ang="0">
                  <a:pos x="190" y="83"/>
                </a:cxn>
                <a:cxn ang="0">
                  <a:pos x="178" y="72"/>
                </a:cxn>
                <a:cxn ang="0">
                  <a:pos x="174" y="63"/>
                </a:cxn>
                <a:cxn ang="0">
                  <a:pos x="167" y="59"/>
                </a:cxn>
                <a:cxn ang="0">
                  <a:pos x="165" y="50"/>
                </a:cxn>
                <a:cxn ang="0">
                  <a:pos x="157" y="52"/>
                </a:cxn>
                <a:cxn ang="0">
                  <a:pos x="148" y="55"/>
                </a:cxn>
                <a:cxn ang="0">
                  <a:pos x="145" y="60"/>
                </a:cxn>
                <a:cxn ang="0">
                  <a:pos x="135" y="62"/>
                </a:cxn>
                <a:cxn ang="0">
                  <a:pos x="126" y="66"/>
                </a:cxn>
                <a:cxn ang="0">
                  <a:pos x="97" y="88"/>
                </a:cxn>
                <a:cxn ang="0">
                  <a:pos x="90" y="80"/>
                </a:cxn>
                <a:cxn ang="0">
                  <a:pos x="81" y="78"/>
                </a:cxn>
                <a:cxn ang="0">
                  <a:pos x="81" y="68"/>
                </a:cxn>
                <a:cxn ang="0">
                  <a:pos x="81" y="57"/>
                </a:cxn>
                <a:cxn ang="0">
                  <a:pos x="77" y="51"/>
                </a:cxn>
                <a:cxn ang="0">
                  <a:pos x="68" y="49"/>
                </a:cxn>
                <a:cxn ang="0">
                  <a:pos x="59" y="49"/>
                </a:cxn>
                <a:cxn ang="0">
                  <a:pos x="54" y="58"/>
                </a:cxn>
                <a:cxn ang="0">
                  <a:pos x="52" y="68"/>
                </a:cxn>
                <a:cxn ang="0">
                  <a:pos x="50" y="75"/>
                </a:cxn>
                <a:cxn ang="0">
                  <a:pos x="47" y="82"/>
                </a:cxn>
                <a:cxn ang="0">
                  <a:pos x="34" y="85"/>
                </a:cxn>
                <a:cxn ang="0">
                  <a:pos x="32" y="76"/>
                </a:cxn>
                <a:cxn ang="0">
                  <a:pos x="25" y="68"/>
                </a:cxn>
                <a:cxn ang="0">
                  <a:pos x="18" y="65"/>
                </a:cxn>
                <a:cxn ang="0">
                  <a:pos x="11" y="58"/>
                </a:cxn>
                <a:cxn ang="0">
                  <a:pos x="3" y="55"/>
                </a:cxn>
                <a:cxn ang="0">
                  <a:pos x="3" y="46"/>
                </a:cxn>
                <a:cxn ang="0">
                  <a:pos x="3" y="38"/>
                </a:cxn>
              </a:cxnLst>
              <a:rect l="0" t="0" r="r" b="b"/>
              <a:pathLst>
                <a:path w="224" h="92">
                  <a:moveTo>
                    <a:pt x="0" y="33"/>
                  </a:moveTo>
                  <a:lnTo>
                    <a:pt x="1" y="33"/>
                  </a:lnTo>
                  <a:lnTo>
                    <a:pt x="1" y="32"/>
                  </a:lnTo>
                  <a:lnTo>
                    <a:pt x="2" y="32"/>
                  </a:lnTo>
                  <a:lnTo>
                    <a:pt x="3" y="32"/>
                  </a:lnTo>
                  <a:lnTo>
                    <a:pt x="5" y="31"/>
                  </a:lnTo>
                  <a:lnTo>
                    <a:pt x="6" y="31"/>
                  </a:lnTo>
                  <a:lnTo>
                    <a:pt x="7" y="31"/>
                  </a:lnTo>
                  <a:lnTo>
                    <a:pt x="9" y="30"/>
                  </a:lnTo>
                  <a:lnTo>
                    <a:pt x="10" y="30"/>
                  </a:lnTo>
                  <a:lnTo>
                    <a:pt x="11" y="29"/>
                  </a:lnTo>
                  <a:lnTo>
                    <a:pt x="11" y="29"/>
                  </a:lnTo>
                  <a:lnTo>
                    <a:pt x="12" y="29"/>
                  </a:lnTo>
                  <a:lnTo>
                    <a:pt x="13" y="29"/>
                  </a:lnTo>
                  <a:lnTo>
                    <a:pt x="14" y="29"/>
                  </a:lnTo>
                  <a:lnTo>
                    <a:pt x="14" y="29"/>
                  </a:lnTo>
                  <a:lnTo>
                    <a:pt x="15" y="28"/>
                  </a:lnTo>
                  <a:lnTo>
                    <a:pt x="16" y="28"/>
                  </a:lnTo>
                  <a:lnTo>
                    <a:pt x="16" y="28"/>
                  </a:lnTo>
                  <a:lnTo>
                    <a:pt x="18" y="27"/>
                  </a:lnTo>
                  <a:lnTo>
                    <a:pt x="19" y="27"/>
                  </a:lnTo>
                  <a:lnTo>
                    <a:pt x="19" y="26"/>
                  </a:lnTo>
                  <a:lnTo>
                    <a:pt x="19" y="27"/>
                  </a:lnTo>
                  <a:lnTo>
                    <a:pt x="19" y="27"/>
                  </a:lnTo>
                  <a:lnTo>
                    <a:pt x="19" y="28"/>
                  </a:lnTo>
                  <a:lnTo>
                    <a:pt x="18" y="29"/>
                  </a:lnTo>
                  <a:lnTo>
                    <a:pt x="18" y="29"/>
                  </a:lnTo>
                  <a:lnTo>
                    <a:pt x="18" y="30"/>
                  </a:lnTo>
                  <a:lnTo>
                    <a:pt x="19" y="30"/>
                  </a:lnTo>
                  <a:lnTo>
                    <a:pt x="19" y="30"/>
                  </a:lnTo>
                  <a:lnTo>
                    <a:pt x="20" y="30"/>
                  </a:lnTo>
                  <a:lnTo>
                    <a:pt x="21" y="30"/>
                  </a:lnTo>
                  <a:lnTo>
                    <a:pt x="22" y="30"/>
                  </a:lnTo>
                  <a:lnTo>
                    <a:pt x="23" y="30"/>
                  </a:lnTo>
                  <a:lnTo>
                    <a:pt x="24" y="29"/>
                  </a:lnTo>
                  <a:lnTo>
                    <a:pt x="24" y="29"/>
                  </a:lnTo>
                  <a:lnTo>
                    <a:pt x="25" y="29"/>
                  </a:lnTo>
                  <a:lnTo>
                    <a:pt x="26" y="29"/>
                  </a:lnTo>
                  <a:lnTo>
                    <a:pt x="26" y="29"/>
                  </a:lnTo>
                  <a:lnTo>
                    <a:pt x="27" y="29"/>
                  </a:lnTo>
                  <a:lnTo>
                    <a:pt x="27" y="29"/>
                  </a:lnTo>
                  <a:lnTo>
                    <a:pt x="28" y="29"/>
                  </a:lnTo>
                  <a:lnTo>
                    <a:pt x="29" y="29"/>
                  </a:lnTo>
                  <a:lnTo>
                    <a:pt x="29" y="30"/>
                  </a:lnTo>
                  <a:lnTo>
                    <a:pt x="29" y="31"/>
                  </a:lnTo>
                  <a:lnTo>
                    <a:pt x="29" y="30"/>
                  </a:lnTo>
                  <a:lnTo>
                    <a:pt x="30" y="31"/>
                  </a:lnTo>
                  <a:lnTo>
                    <a:pt x="30" y="30"/>
                  </a:lnTo>
                  <a:lnTo>
                    <a:pt x="29" y="29"/>
                  </a:lnTo>
                  <a:lnTo>
                    <a:pt x="29" y="29"/>
                  </a:lnTo>
                  <a:lnTo>
                    <a:pt x="28" y="29"/>
                  </a:lnTo>
                  <a:lnTo>
                    <a:pt x="27" y="28"/>
                  </a:lnTo>
                  <a:lnTo>
                    <a:pt x="27" y="27"/>
                  </a:lnTo>
                  <a:lnTo>
                    <a:pt x="27" y="26"/>
                  </a:lnTo>
                  <a:lnTo>
                    <a:pt x="27" y="26"/>
                  </a:lnTo>
                  <a:lnTo>
                    <a:pt x="27" y="25"/>
                  </a:lnTo>
                  <a:lnTo>
                    <a:pt x="28" y="25"/>
                  </a:lnTo>
                  <a:lnTo>
                    <a:pt x="29" y="25"/>
                  </a:lnTo>
                  <a:lnTo>
                    <a:pt x="29" y="25"/>
                  </a:lnTo>
                  <a:lnTo>
                    <a:pt x="30" y="24"/>
                  </a:lnTo>
                  <a:lnTo>
                    <a:pt x="31" y="24"/>
                  </a:lnTo>
                  <a:lnTo>
                    <a:pt x="32" y="24"/>
                  </a:lnTo>
                  <a:lnTo>
                    <a:pt x="32" y="24"/>
                  </a:lnTo>
                  <a:lnTo>
                    <a:pt x="32" y="25"/>
                  </a:lnTo>
                  <a:lnTo>
                    <a:pt x="33" y="25"/>
                  </a:lnTo>
                  <a:lnTo>
                    <a:pt x="34" y="25"/>
                  </a:lnTo>
                  <a:lnTo>
                    <a:pt x="35" y="25"/>
                  </a:lnTo>
                  <a:lnTo>
                    <a:pt x="36" y="25"/>
                  </a:lnTo>
                  <a:lnTo>
                    <a:pt x="37" y="25"/>
                  </a:lnTo>
                  <a:lnTo>
                    <a:pt x="37" y="24"/>
                  </a:lnTo>
                  <a:lnTo>
                    <a:pt x="37" y="24"/>
                  </a:lnTo>
                  <a:lnTo>
                    <a:pt x="38" y="24"/>
                  </a:lnTo>
                  <a:lnTo>
                    <a:pt x="39" y="24"/>
                  </a:lnTo>
                  <a:lnTo>
                    <a:pt x="39" y="23"/>
                  </a:lnTo>
                  <a:lnTo>
                    <a:pt x="40" y="23"/>
                  </a:lnTo>
                  <a:lnTo>
                    <a:pt x="40" y="23"/>
                  </a:lnTo>
                  <a:lnTo>
                    <a:pt x="40" y="22"/>
                  </a:lnTo>
                  <a:lnTo>
                    <a:pt x="40" y="21"/>
                  </a:lnTo>
                  <a:lnTo>
                    <a:pt x="40" y="21"/>
                  </a:lnTo>
                  <a:lnTo>
                    <a:pt x="40" y="20"/>
                  </a:lnTo>
                  <a:lnTo>
                    <a:pt x="40" y="20"/>
                  </a:lnTo>
                  <a:lnTo>
                    <a:pt x="41" y="20"/>
                  </a:lnTo>
                  <a:lnTo>
                    <a:pt x="42" y="20"/>
                  </a:lnTo>
                  <a:lnTo>
                    <a:pt x="42" y="20"/>
                  </a:lnTo>
                  <a:lnTo>
                    <a:pt x="43" y="20"/>
                  </a:lnTo>
                  <a:lnTo>
                    <a:pt x="44" y="20"/>
                  </a:lnTo>
                  <a:lnTo>
                    <a:pt x="44" y="19"/>
                  </a:lnTo>
                  <a:lnTo>
                    <a:pt x="43" y="19"/>
                  </a:lnTo>
                  <a:lnTo>
                    <a:pt x="43" y="18"/>
                  </a:lnTo>
                  <a:lnTo>
                    <a:pt x="42" y="18"/>
                  </a:lnTo>
                  <a:lnTo>
                    <a:pt x="42" y="19"/>
                  </a:lnTo>
                  <a:lnTo>
                    <a:pt x="42" y="19"/>
                  </a:lnTo>
                  <a:lnTo>
                    <a:pt x="41" y="19"/>
                  </a:lnTo>
                  <a:lnTo>
                    <a:pt x="40" y="19"/>
                  </a:lnTo>
                  <a:lnTo>
                    <a:pt x="40" y="19"/>
                  </a:lnTo>
                  <a:lnTo>
                    <a:pt x="40" y="20"/>
                  </a:lnTo>
                  <a:lnTo>
                    <a:pt x="39" y="20"/>
                  </a:lnTo>
                  <a:lnTo>
                    <a:pt x="38" y="20"/>
                  </a:lnTo>
                  <a:lnTo>
                    <a:pt x="37" y="21"/>
                  </a:lnTo>
                  <a:lnTo>
                    <a:pt x="37" y="21"/>
                  </a:lnTo>
                  <a:lnTo>
                    <a:pt x="36" y="21"/>
                  </a:lnTo>
                  <a:lnTo>
                    <a:pt x="36" y="21"/>
                  </a:lnTo>
                  <a:lnTo>
                    <a:pt x="35" y="21"/>
                  </a:lnTo>
                  <a:lnTo>
                    <a:pt x="34" y="21"/>
                  </a:lnTo>
                  <a:lnTo>
                    <a:pt x="34" y="21"/>
                  </a:lnTo>
                  <a:lnTo>
                    <a:pt x="34" y="22"/>
                  </a:lnTo>
                  <a:lnTo>
                    <a:pt x="33" y="22"/>
                  </a:lnTo>
                  <a:lnTo>
                    <a:pt x="32" y="22"/>
                  </a:lnTo>
                  <a:lnTo>
                    <a:pt x="32" y="23"/>
                  </a:lnTo>
                  <a:lnTo>
                    <a:pt x="32" y="23"/>
                  </a:lnTo>
                  <a:lnTo>
                    <a:pt x="31" y="23"/>
                  </a:lnTo>
                  <a:lnTo>
                    <a:pt x="30" y="23"/>
                  </a:lnTo>
                  <a:lnTo>
                    <a:pt x="29" y="23"/>
                  </a:lnTo>
                  <a:lnTo>
                    <a:pt x="29" y="23"/>
                  </a:lnTo>
                  <a:lnTo>
                    <a:pt x="29" y="24"/>
                  </a:lnTo>
                  <a:lnTo>
                    <a:pt x="28" y="24"/>
                  </a:lnTo>
                  <a:lnTo>
                    <a:pt x="27" y="24"/>
                  </a:lnTo>
                  <a:lnTo>
                    <a:pt x="27" y="25"/>
                  </a:lnTo>
                  <a:lnTo>
                    <a:pt x="27" y="25"/>
                  </a:lnTo>
                  <a:lnTo>
                    <a:pt x="26" y="25"/>
                  </a:lnTo>
                  <a:lnTo>
                    <a:pt x="26" y="26"/>
                  </a:lnTo>
                  <a:lnTo>
                    <a:pt x="25" y="26"/>
                  </a:lnTo>
                  <a:lnTo>
                    <a:pt x="24" y="26"/>
                  </a:lnTo>
                  <a:lnTo>
                    <a:pt x="24" y="26"/>
                  </a:lnTo>
                  <a:lnTo>
                    <a:pt x="23" y="26"/>
                  </a:lnTo>
                  <a:lnTo>
                    <a:pt x="22" y="26"/>
                  </a:lnTo>
                  <a:lnTo>
                    <a:pt x="21" y="26"/>
                  </a:lnTo>
                  <a:lnTo>
                    <a:pt x="21" y="27"/>
                  </a:lnTo>
                  <a:lnTo>
                    <a:pt x="20" y="26"/>
                  </a:lnTo>
                  <a:lnTo>
                    <a:pt x="21" y="26"/>
                  </a:lnTo>
                  <a:lnTo>
                    <a:pt x="21" y="26"/>
                  </a:lnTo>
                  <a:lnTo>
                    <a:pt x="21" y="26"/>
                  </a:lnTo>
                  <a:lnTo>
                    <a:pt x="22" y="26"/>
                  </a:lnTo>
                  <a:lnTo>
                    <a:pt x="23" y="26"/>
                  </a:lnTo>
                  <a:lnTo>
                    <a:pt x="24" y="25"/>
                  </a:lnTo>
                  <a:lnTo>
                    <a:pt x="24" y="25"/>
                  </a:lnTo>
                  <a:lnTo>
                    <a:pt x="25" y="25"/>
                  </a:lnTo>
                  <a:lnTo>
                    <a:pt x="26" y="24"/>
                  </a:lnTo>
                  <a:lnTo>
                    <a:pt x="27" y="24"/>
                  </a:lnTo>
                  <a:lnTo>
                    <a:pt x="27" y="23"/>
                  </a:lnTo>
                  <a:lnTo>
                    <a:pt x="28" y="23"/>
                  </a:lnTo>
                  <a:lnTo>
                    <a:pt x="29" y="23"/>
                  </a:lnTo>
                  <a:lnTo>
                    <a:pt x="29" y="23"/>
                  </a:lnTo>
                  <a:lnTo>
                    <a:pt x="30" y="23"/>
                  </a:lnTo>
                  <a:lnTo>
                    <a:pt x="30" y="22"/>
                  </a:lnTo>
                  <a:lnTo>
                    <a:pt x="31" y="22"/>
                  </a:lnTo>
                  <a:lnTo>
                    <a:pt x="32" y="22"/>
                  </a:lnTo>
                  <a:lnTo>
                    <a:pt x="32" y="21"/>
                  </a:lnTo>
                  <a:lnTo>
                    <a:pt x="33" y="21"/>
                  </a:lnTo>
                  <a:lnTo>
                    <a:pt x="34" y="21"/>
                  </a:lnTo>
                  <a:lnTo>
                    <a:pt x="34" y="21"/>
                  </a:lnTo>
                  <a:lnTo>
                    <a:pt x="35" y="21"/>
                  </a:lnTo>
                  <a:lnTo>
                    <a:pt x="36" y="21"/>
                  </a:lnTo>
                  <a:lnTo>
                    <a:pt x="37" y="20"/>
                  </a:lnTo>
                  <a:lnTo>
                    <a:pt x="37" y="20"/>
                  </a:lnTo>
                  <a:lnTo>
                    <a:pt x="38" y="20"/>
                  </a:lnTo>
                  <a:lnTo>
                    <a:pt x="39" y="19"/>
                  </a:lnTo>
                  <a:lnTo>
                    <a:pt x="40" y="19"/>
                  </a:lnTo>
                  <a:lnTo>
                    <a:pt x="40" y="19"/>
                  </a:lnTo>
                  <a:lnTo>
                    <a:pt x="41" y="19"/>
                  </a:lnTo>
                  <a:lnTo>
                    <a:pt x="41" y="18"/>
                  </a:lnTo>
                  <a:lnTo>
                    <a:pt x="42" y="18"/>
                  </a:lnTo>
                  <a:lnTo>
                    <a:pt x="42" y="18"/>
                  </a:lnTo>
                  <a:lnTo>
                    <a:pt x="43" y="18"/>
                  </a:lnTo>
                  <a:lnTo>
                    <a:pt x="44" y="18"/>
                  </a:lnTo>
                  <a:lnTo>
                    <a:pt x="45" y="18"/>
                  </a:lnTo>
                  <a:lnTo>
                    <a:pt x="45" y="18"/>
                  </a:lnTo>
                  <a:lnTo>
                    <a:pt x="46" y="18"/>
                  </a:lnTo>
                  <a:lnTo>
                    <a:pt x="46" y="17"/>
                  </a:lnTo>
                  <a:lnTo>
                    <a:pt x="47" y="17"/>
                  </a:lnTo>
                  <a:lnTo>
                    <a:pt x="47" y="17"/>
                  </a:lnTo>
                  <a:lnTo>
                    <a:pt x="48" y="17"/>
                  </a:lnTo>
                  <a:lnTo>
                    <a:pt x="49" y="17"/>
                  </a:lnTo>
                  <a:lnTo>
                    <a:pt x="50" y="17"/>
                  </a:lnTo>
                  <a:lnTo>
                    <a:pt x="51" y="16"/>
                  </a:lnTo>
                  <a:lnTo>
                    <a:pt x="52" y="16"/>
                  </a:lnTo>
                  <a:lnTo>
                    <a:pt x="53" y="16"/>
                  </a:lnTo>
                  <a:lnTo>
                    <a:pt x="55" y="16"/>
                  </a:lnTo>
                  <a:lnTo>
                    <a:pt x="56" y="16"/>
                  </a:lnTo>
                  <a:lnTo>
                    <a:pt x="58" y="16"/>
                  </a:lnTo>
                  <a:lnTo>
                    <a:pt x="58" y="16"/>
                  </a:lnTo>
                  <a:lnTo>
                    <a:pt x="59" y="16"/>
                  </a:lnTo>
                  <a:lnTo>
                    <a:pt x="60" y="16"/>
                  </a:lnTo>
                  <a:lnTo>
                    <a:pt x="60" y="16"/>
                  </a:lnTo>
                  <a:lnTo>
                    <a:pt x="61" y="16"/>
                  </a:lnTo>
                  <a:lnTo>
                    <a:pt x="62" y="16"/>
                  </a:lnTo>
                  <a:lnTo>
                    <a:pt x="63" y="16"/>
                  </a:lnTo>
                  <a:lnTo>
                    <a:pt x="64" y="16"/>
                  </a:lnTo>
                  <a:lnTo>
                    <a:pt x="65" y="16"/>
                  </a:lnTo>
                  <a:lnTo>
                    <a:pt x="65" y="16"/>
                  </a:lnTo>
                  <a:lnTo>
                    <a:pt x="67" y="16"/>
                  </a:lnTo>
                  <a:lnTo>
                    <a:pt x="68" y="16"/>
                  </a:lnTo>
                  <a:lnTo>
                    <a:pt x="68" y="15"/>
                  </a:lnTo>
                  <a:lnTo>
                    <a:pt x="69" y="15"/>
                  </a:lnTo>
                  <a:lnTo>
                    <a:pt x="69" y="16"/>
                  </a:lnTo>
                  <a:lnTo>
                    <a:pt x="68" y="16"/>
                  </a:lnTo>
                  <a:lnTo>
                    <a:pt x="68" y="16"/>
                  </a:lnTo>
                  <a:lnTo>
                    <a:pt x="69" y="16"/>
                  </a:lnTo>
                  <a:lnTo>
                    <a:pt x="68" y="16"/>
                  </a:lnTo>
                  <a:lnTo>
                    <a:pt x="68" y="17"/>
                  </a:lnTo>
                  <a:lnTo>
                    <a:pt x="68" y="18"/>
                  </a:lnTo>
                  <a:lnTo>
                    <a:pt x="68" y="18"/>
                  </a:lnTo>
                  <a:lnTo>
                    <a:pt x="68" y="19"/>
                  </a:lnTo>
                  <a:lnTo>
                    <a:pt x="68" y="20"/>
                  </a:lnTo>
                  <a:lnTo>
                    <a:pt x="68" y="21"/>
                  </a:lnTo>
                  <a:lnTo>
                    <a:pt x="68" y="20"/>
                  </a:lnTo>
                  <a:lnTo>
                    <a:pt x="69" y="20"/>
                  </a:lnTo>
                  <a:lnTo>
                    <a:pt x="70" y="21"/>
                  </a:lnTo>
                  <a:lnTo>
                    <a:pt x="71" y="21"/>
                  </a:lnTo>
                  <a:lnTo>
                    <a:pt x="71" y="20"/>
                  </a:lnTo>
                  <a:lnTo>
                    <a:pt x="72" y="20"/>
                  </a:lnTo>
                  <a:lnTo>
                    <a:pt x="72" y="19"/>
                  </a:lnTo>
                  <a:lnTo>
                    <a:pt x="72" y="20"/>
                  </a:lnTo>
                  <a:lnTo>
                    <a:pt x="71" y="20"/>
                  </a:lnTo>
                  <a:lnTo>
                    <a:pt x="71" y="21"/>
                  </a:lnTo>
                  <a:lnTo>
                    <a:pt x="71" y="21"/>
                  </a:lnTo>
                  <a:lnTo>
                    <a:pt x="71" y="22"/>
                  </a:lnTo>
                  <a:lnTo>
                    <a:pt x="71" y="23"/>
                  </a:lnTo>
                  <a:lnTo>
                    <a:pt x="72" y="23"/>
                  </a:lnTo>
                  <a:lnTo>
                    <a:pt x="72" y="22"/>
                  </a:lnTo>
                  <a:lnTo>
                    <a:pt x="72" y="21"/>
                  </a:lnTo>
                  <a:lnTo>
                    <a:pt x="72" y="21"/>
                  </a:lnTo>
                  <a:lnTo>
                    <a:pt x="73" y="21"/>
                  </a:lnTo>
                  <a:lnTo>
                    <a:pt x="73" y="20"/>
                  </a:lnTo>
                  <a:lnTo>
                    <a:pt x="73" y="20"/>
                  </a:lnTo>
                  <a:lnTo>
                    <a:pt x="74" y="20"/>
                  </a:lnTo>
                  <a:lnTo>
                    <a:pt x="75" y="19"/>
                  </a:lnTo>
                  <a:lnTo>
                    <a:pt x="75" y="18"/>
                  </a:lnTo>
                  <a:lnTo>
                    <a:pt x="75" y="18"/>
                  </a:lnTo>
                  <a:lnTo>
                    <a:pt x="74" y="18"/>
                  </a:lnTo>
                  <a:lnTo>
                    <a:pt x="73" y="18"/>
                  </a:lnTo>
                  <a:lnTo>
                    <a:pt x="73" y="18"/>
                  </a:lnTo>
                  <a:lnTo>
                    <a:pt x="72" y="17"/>
                  </a:lnTo>
                  <a:lnTo>
                    <a:pt x="71" y="17"/>
                  </a:lnTo>
                  <a:lnTo>
                    <a:pt x="71" y="17"/>
                  </a:lnTo>
                  <a:lnTo>
                    <a:pt x="71" y="16"/>
                  </a:lnTo>
                  <a:lnTo>
                    <a:pt x="71" y="16"/>
                  </a:lnTo>
                  <a:lnTo>
                    <a:pt x="70" y="16"/>
                  </a:lnTo>
                  <a:lnTo>
                    <a:pt x="71" y="15"/>
                  </a:lnTo>
                  <a:lnTo>
                    <a:pt x="71" y="16"/>
                  </a:lnTo>
                  <a:lnTo>
                    <a:pt x="72" y="16"/>
                  </a:lnTo>
                  <a:lnTo>
                    <a:pt x="73" y="16"/>
                  </a:lnTo>
                  <a:lnTo>
                    <a:pt x="73" y="16"/>
                  </a:lnTo>
                  <a:lnTo>
                    <a:pt x="74" y="16"/>
                  </a:lnTo>
                  <a:lnTo>
                    <a:pt x="76" y="16"/>
                  </a:lnTo>
                  <a:lnTo>
                    <a:pt x="76" y="16"/>
                  </a:lnTo>
                  <a:lnTo>
                    <a:pt x="78" y="16"/>
                  </a:lnTo>
                  <a:lnTo>
                    <a:pt x="78" y="16"/>
                  </a:lnTo>
                  <a:lnTo>
                    <a:pt x="79" y="16"/>
                  </a:lnTo>
                  <a:lnTo>
                    <a:pt x="80" y="16"/>
                  </a:lnTo>
                  <a:lnTo>
                    <a:pt x="81" y="16"/>
                  </a:lnTo>
                  <a:lnTo>
                    <a:pt x="81" y="16"/>
                  </a:lnTo>
                  <a:lnTo>
                    <a:pt x="82" y="16"/>
                  </a:lnTo>
                  <a:lnTo>
                    <a:pt x="83" y="16"/>
                  </a:lnTo>
                  <a:lnTo>
                    <a:pt x="84" y="16"/>
                  </a:lnTo>
                  <a:lnTo>
                    <a:pt x="85" y="16"/>
                  </a:lnTo>
                  <a:lnTo>
                    <a:pt x="86" y="16"/>
                  </a:lnTo>
                  <a:lnTo>
                    <a:pt x="86" y="16"/>
                  </a:lnTo>
                  <a:lnTo>
                    <a:pt x="87" y="15"/>
                  </a:lnTo>
                  <a:lnTo>
                    <a:pt x="88" y="15"/>
                  </a:lnTo>
                  <a:lnTo>
                    <a:pt x="89" y="14"/>
                  </a:lnTo>
                  <a:lnTo>
                    <a:pt x="89" y="14"/>
                  </a:lnTo>
                  <a:lnTo>
                    <a:pt x="90" y="14"/>
                  </a:lnTo>
                  <a:lnTo>
                    <a:pt x="91" y="13"/>
                  </a:lnTo>
                  <a:lnTo>
                    <a:pt x="91" y="13"/>
                  </a:lnTo>
                  <a:lnTo>
                    <a:pt x="92" y="13"/>
                  </a:lnTo>
                  <a:lnTo>
                    <a:pt x="93" y="13"/>
                  </a:lnTo>
                  <a:lnTo>
                    <a:pt x="93" y="12"/>
                  </a:lnTo>
                  <a:lnTo>
                    <a:pt x="94" y="12"/>
                  </a:lnTo>
                  <a:lnTo>
                    <a:pt x="94" y="11"/>
                  </a:lnTo>
                  <a:lnTo>
                    <a:pt x="95" y="11"/>
                  </a:lnTo>
                  <a:lnTo>
                    <a:pt x="96" y="11"/>
                  </a:lnTo>
                  <a:lnTo>
                    <a:pt x="96" y="10"/>
                  </a:lnTo>
                  <a:lnTo>
                    <a:pt x="97" y="10"/>
                  </a:lnTo>
                  <a:lnTo>
                    <a:pt x="97" y="9"/>
                  </a:lnTo>
                  <a:lnTo>
                    <a:pt x="98" y="8"/>
                  </a:lnTo>
                  <a:lnTo>
                    <a:pt x="99" y="8"/>
                  </a:lnTo>
                  <a:lnTo>
                    <a:pt x="99" y="7"/>
                  </a:lnTo>
                  <a:lnTo>
                    <a:pt x="99" y="6"/>
                  </a:lnTo>
                  <a:lnTo>
                    <a:pt x="99" y="5"/>
                  </a:lnTo>
                  <a:lnTo>
                    <a:pt x="99" y="5"/>
                  </a:lnTo>
                  <a:lnTo>
                    <a:pt x="100" y="4"/>
                  </a:lnTo>
                  <a:lnTo>
                    <a:pt x="100" y="3"/>
                  </a:lnTo>
                  <a:lnTo>
                    <a:pt x="101" y="3"/>
                  </a:lnTo>
                  <a:lnTo>
                    <a:pt x="102" y="3"/>
                  </a:lnTo>
                  <a:lnTo>
                    <a:pt x="102" y="3"/>
                  </a:lnTo>
                  <a:lnTo>
                    <a:pt x="103" y="3"/>
                  </a:lnTo>
                  <a:lnTo>
                    <a:pt x="104" y="3"/>
                  </a:lnTo>
                  <a:lnTo>
                    <a:pt x="104" y="3"/>
                  </a:lnTo>
                  <a:lnTo>
                    <a:pt x="105" y="3"/>
                  </a:lnTo>
                  <a:lnTo>
                    <a:pt x="106" y="3"/>
                  </a:lnTo>
                  <a:lnTo>
                    <a:pt x="107" y="3"/>
                  </a:lnTo>
                  <a:lnTo>
                    <a:pt x="107" y="2"/>
                  </a:lnTo>
                  <a:lnTo>
                    <a:pt x="108" y="2"/>
                  </a:lnTo>
                  <a:lnTo>
                    <a:pt x="109" y="2"/>
                  </a:lnTo>
                  <a:lnTo>
                    <a:pt x="109" y="2"/>
                  </a:lnTo>
                  <a:lnTo>
                    <a:pt x="110" y="2"/>
                  </a:lnTo>
                  <a:lnTo>
                    <a:pt x="110" y="1"/>
                  </a:lnTo>
                  <a:lnTo>
                    <a:pt x="112" y="1"/>
                  </a:lnTo>
                  <a:lnTo>
                    <a:pt x="112" y="1"/>
                  </a:lnTo>
                  <a:lnTo>
                    <a:pt x="112" y="0"/>
                  </a:lnTo>
                  <a:lnTo>
                    <a:pt x="113" y="0"/>
                  </a:lnTo>
                  <a:lnTo>
                    <a:pt x="114" y="0"/>
                  </a:lnTo>
                  <a:lnTo>
                    <a:pt x="115" y="0"/>
                  </a:lnTo>
                  <a:lnTo>
                    <a:pt x="115" y="0"/>
                  </a:lnTo>
                  <a:lnTo>
                    <a:pt x="115" y="0"/>
                  </a:lnTo>
                  <a:lnTo>
                    <a:pt x="116" y="0"/>
                  </a:lnTo>
                  <a:lnTo>
                    <a:pt x="117" y="0"/>
                  </a:lnTo>
                  <a:lnTo>
                    <a:pt x="117" y="0"/>
                  </a:lnTo>
                  <a:lnTo>
                    <a:pt x="117" y="1"/>
                  </a:lnTo>
                  <a:lnTo>
                    <a:pt x="117" y="2"/>
                  </a:lnTo>
                  <a:lnTo>
                    <a:pt x="117" y="2"/>
                  </a:lnTo>
                  <a:lnTo>
                    <a:pt x="117" y="3"/>
                  </a:lnTo>
                  <a:lnTo>
                    <a:pt x="118" y="3"/>
                  </a:lnTo>
                  <a:lnTo>
                    <a:pt x="118" y="4"/>
                  </a:lnTo>
                  <a:lnTo>
                    <a:pt x="119" y="4"/>
                  </a:lnTo>
                  <a:lnTo>
                    <a:pt x="119" y="5"/>
                  </a:lnTo>
                  <a:lnTo>
                    <a:pt x="120" y="5"/>
                  </a:lnTo>
                  <a:lnTo>
                    <a:pt x="120" y="5"/>
                  </a:lnTo>
                  <a:lnTo>
                    <a:pt x="120" y="6"/>
                  </a:lnTo>
                  <a:lnTo>
                    <a:pt x="120" y="7"/>
                  </a:lnTo>
                  <a:lnTo>
                    <a:pt x="120" y="8"/>
                  </a:lnTo>
                  <a:lnTo>
                    <a:pt x="120" y="8"/>
                  </a:lnTo>
                  <a:lnTo>
                    <a:pt x="120" y="9"/>
                  </a:lnTo>
                  <a:lnTo>
                    <a:pt x="120" y="9"/>
                  </a:lnTo>
                  <a:lnTo>
                    <a:pt x="141" y="9"/>
                  </a:lnTo>
                  <a:lnTo>
                    <a:pt x="141" y="29"/>
                  </a:lnTo>
                  <a:lnTo>
                    <a:pt x="141" y="29"/>
                  </a:lnTo>
                  <a:lnTo>
                    <a:pt x="141" y="30"/>
                  </a:lnTo>
                  <a:lnTo>
                    <a:pt x="141" y="31"/>
                  </a:lnTo>
                  <a:lnTo>
                    <a:pt x="141" y="31"/>
                  </a:lnTo>
                  <a:lnTo>
                    <a:pt x="142" y="31"/>
                  </a:lnTo>
                  <a:lnTo>
                    <a:pt x="142" y="32"/>
                  </a:lnTo>
                  <a:lnTo>
                    <a:pt x="143" y="33"/>
                  </a:lnTo>
                  <a:lnTo>
                    <a:pt x="143" y="34"/>
                  </a:lnTo>
                  <a:lnTo>
                    <a:pt x="143" y="34"/>
                  </a:lnTo>
                  <a:lnTo>
                    <a:pt x="143" y="35"/>
                  </a:lnTo>
                  <a:lnTo>
                    <a:pt x="144" y="36"/>
                  </a:lnTo>
                  <a:lnTo>
                    <a:pt x="145" y="36"/>
                  </a:lnTo>
                  <a:lnTo>
                    <a:pt x="145" y="36"/>
                  </a:lnTo>
                  <a:lnTo>
                    <a:pt x="146" y="36"/>
                  </a:lnTo>
                  <a:lnTo>
                    <a:pt x="146" y="37"/>
                  </a:lnTo>
                  <a:lnTo>
                    <a:pt x="146" y="36"/>
                  </a:lnTo>
                  <a:lnTo>
                    <a:pt x="147" y="36"/>
                  </a:lnTo>
                  <a:lnTo>
                    <a:pt x="148" y="36"/>
                  </a:lnTo>
                  <a:lnTo>
                    <a:pt x="148" y="36"/>
                  </a:lnTo>
                  <a:lnTo>
                    <a:pt x="148" y="37"/>
                  </a:lnTo>
                  <a:lnTo>
                    <a:pt x="148" y="38"/>
                  </a:lnTo>
                  <a:lnTo>
                    <a:pt x="149" y="38"/>
                  </a:lnTo>
                  <a:lnTo>
                    <a:pt x="150" y="39"/>
                  </a:lnTo>
                  <a:lnTo>
                    <a:pt x="150" y="39"/>
                  </a:lnTo>
                  <a:lnTo>
                    <a:pt x="151" y="39"/>
                  </a:lnTo>
                  <a:lnTo>
                    <a:pt x="151" y="40"/>
                  </a:lnTo>
                  <a:lnTo>
                    <a:pt x="152" y="40"/>
                  </a:lnTo>
                  <a:lnTo>
                    <a:pt x="153" y="40"/>
                  </a:lnTo>
                  <a:lnTo>
                    <a:pt x="153" y="41"/>
                  </a:lnTo>
                  <a:lnTo>
                    <a:pt x="154" y="42"/>
                  </a:lnTo>
                  <a:lnTo>
                    <a:pt x="154" y="42"/>
                  </a:lnTo>
                  <a:lnTo>
                    <a:pt x="154" y="43"/>
                  </a:lnTo>
                  <a:lnTo>
                    <a:pt x="154" y="44"/>
                  </a:lnTo>
                  <a:lnTo>
                    <a:pt x="155" y="44"/>
                  </a:lnTo>
                  <a:lnTo>
                    <a:pt x="155" y="44"/>
                  </a:lnTo>
                  <a:lnTo>
                    <a:pt x="156" y="44"/>
                  </a:lnTo>
                  <a:lnTo>
                    <a:pt x="156" y="45"/>
                  </a:lnTo>
                  <a:lnTo>
                    <a:pt x="157" y="45"/>
                  </a:lnTo>
                  <a:lnTo>
                    <a:pt x="158" y="46"/>
                  </a:lnTo>
                  <a:lnTo>
                    <a:pt x="159" y="46"/>
                  </a:lnTo>
                  <a:lnTo>
                    <a:pt x="159" y="47"/>
                  </a:lnTo>
                  <a:lnTo>
                    <a:pt x="159" y="47"/>
                  </a:lnTo>
                  <a:lnTo>
                    <a:pt x="160" y="47"/>
                  </a:lnTo>
                  <a:lnTo>
                    <a:pt x="160" y="47"/>
                  </a:lnTo>
                  <a:lnTo>
                    <a:pt x="162" y="47"/>
                  </a:lnTo>
                  <a:lnTo>
                    <a:pt x="178" y="46"/>
                  </a:lnTo>
                  <a:lnTo>
                    <a:pt x="179" y="45"/>
                  </a:lnTo>
                  <a:lnTo>
                    <a:pt x="179" y="44"/>
                  </a:lnTo>
                  <a:lnTo>
                    <a:pt x="179" y="44"/>
                  </a:lnTo>
                  <a:lnTo>
                    <a:pt x="179" y="43"/>
                  </a:lnTo>
                  <a:lnTo>
                    <a:pt x="179" y="42"/>
                  </a:lnTo>
                  <a:lnTo>
                    <a:pt x="179" y="42"/>
                  </a:lnTo>
                  <a:lnTo>
                    <a:pt x="179" y="41"/>
                  </a:lnTo>
                  <a:lnTo>
                    <a:pt x="179" y="40"/>
                  </a:lnTo>
                  <a:lnTo>
                    <a:pt x="179" y="39"/>
                  </a:lnTo>
                  <a:lnTo>
                    <a:pt x="179" y="39"/>
                  </a:lnTo>
                  <a:lnTo>
                    <a:pt x="179" y="37"/>
                  </a:lnTo>
                  <a:lnTo>
                    <a:pt x="180" y="37"/>
                  </a:lnTo>
                  <a:lnTo>
                    <a:pt x="181" y="36"/>
                  </a:lnTo>
                  <a:lnTo>
                    <a:pt x="182" y="36"/>
                  </a:lnTo>
                  <a:lnTo>
                    <a:pt x="182" y="36"/>
                  </a:lnTo>
                  <a:lnTo>
                    <a:pt x="183" y="36"/>
                  </a:lnTo>
                  <a:lnTo>
                    <a:pt x="184" y="35"/>
                  </a:lnTo>
                  <a:lnTo>
                    <a:pt x="185" y="35"/>
                  </a:lnTo>
                  <a:lnTo>
                    <a:pt x="186" y="35"/>
                  </a:lnTo>
                  <a:lnTo>
                    <a:pt x="187" y="35"/>
                  </a:lnTo>
                  <a:lnTo>
                    <a:pt x="188" y="35"/>
                  </a:lnTo>
                  <a:lnTo>
                    <a:pt x="190" y="35"/>
                  </a:lnTo>
                  <a:lnTo>
                    <a:pt x="190" y="35"/>
                  </a:lnTo>
                  <a:lnTo>
                    <a:pt x="192" y="35"/>
                  </a:lnTo>
                  <a:lnTo>
                    <a:pt x="193" y="36"/>
                  </a:lnTo>
                  <a:lnTo>
                    <a:pt x="195" y="36"/>
                  </a:lnTo>
                  <a:lnTo>
                    <a:pt x="195" y="36"/>
                  </a:lnTo>
                  <a:lnTo>
                    <a:pt x="197" y="36"/>
                  </a:lnTo>
                  <a:lnTo>
                    <a:pt x="198" y="36"/>
                  </a:lnTo>
                  <a:lnTo>
                    <a:pt x="200" y="36"/>
                  </a:lnTo>
                  <a:lnTo>
                    <a:pt x="200" y="36"/>
                  </a:lnTo>
                  <a:lnTo>
                    <a:pt x="201" y="37"/>
                  </a:lnTo>
                  <a:lnTo>
                    <a:pt x="203" y="38"/>
                  </a:lnTo>
                  <a:lnTo>
                    <a:pt x="203" y="39"/>
                  </a:lnTo>
                  <a:lnTo>
                    <a:pt x="204" y="39"/>
                  </a:lnTo>
                  <a:lnTo>
                    <a:pt x="205" y="39"/>
                  </a:lnTo>
                  <a:lnTo>
                    <a:pt x="205" y="40"/>
                  </a:lnTo>
                  <a:lnTo>
                    <a:pt x="206" y="40"/>
                  </a:lnTo>
                  <a:lnTo>
                    <a:pt x="207" y="41"/>
                  </a:lnTo>
                  <a:lnTo>
                    <a:pt x="208" y="42"/>
                  </a:lnTo>
                  <a:lnTo>
                    <a:pt x="208" y="42"/>
                  </a:lnTo>
                  <a:lnTo>
                    <a:pt x="209" y="42"/>
                  </a:lnTo>
                  <a:lnTo>
                    <a:pt x="210" y="43"/>
                  </a:lnTo>
                  <a:lnTo>
                    <a:pt x="211" y="43"/>
                  </a:lnTo>
                  <a:lnTo>
                    <a:pt x="212" y="43"/>
                  </a:lnTo>
                  <a:lnTo>
                    <a:pt x="213" y="43"/>
                  </a:lnTo>
                  <a:lnTo>
                    <a:pt x="214" y="43"/>
                  </a:lnTo>
                  <a:lnTo>
                    <a:pt x="215" y="43"/>
                  </a:lnTo>
                  <a:lnTo>
                    <a:pt x="224" y="43"/>
                  </a:lnTo>
                  <a:lnTo>
                    <a:pt x="224" y="52"/>
                  </a:lnTo>
                  <a:lnTo>
                    <a:pt x="223" y="68"/>
                  </a:lnTo>
                  <a:lnTo>
                    <a:pt x="224" y="91"/>
                  </a:lnTo>
                  <a:lnTo>
                    <a:pt x="193" y="92"/>
                  </a:lnTo>
                  <a:lnTo>
                    <a:pt x="194" y="92"/>
                  </a:lnTo>
                  <a:lnTo>
                    <a:pt x="194" y="91"/>
                  </a:lnTo>
                  <a:lnTo>
                    <a:pt x="194" y="91"/>
                  </a:lnTo>
                  <a:lnTo>
                    <a:pt x="194" y="90"/>
                  </a:lnTo>
                  <a:lnTo>
                    <a:pt x="194" y="89"/>
                  </a:lnTo>
                  <a:lnTo>
                    <a:pt x="195" y="89"/>
                  </a:lnTo>
                  <a:lnTo>
                    <a:pt x="195" y="88"/>
                  </a:lnTo>
                  <a:lnTo>
                    <a:pt x="195" y="88"/>
                  </a:lnTo>
                  <a:lnTo>
                    <a:pt x="196" y="88"/>
                  </a:lnTo>
                  <a:lnTo>
                    <a:pt x="197" y="88"/>
                  </a:lnTo>
                  <a:lnTo>
                    <a:pt x="197" y="88"/>
                  </a:lnTo>
                  <a:lnTo>
                    <a:pt x="197" y="87"/>
                  </a:lnTo>
                  <a:lnTo>
                    <a:pt x="196" y="86"/>
                  </a:lnTo>
                  <a:lnTo>
                    <a:pt x="195" y="86"/>
                  </a:lnTo>
                  <a:lnTo>
                    <a:pt x="195" y="86"/>
                  </a:lnTo>
                  <a:lnTo>
                    <a:pt x="195" y="85"/>
                  </a:lnTo>
                  <a:lnTo>
                    <a:pt x="195" y="84"/>
                  </a:lnTo>
                  <a:lnTo>
                    <a:pt x="194" y="83"/>
                  </a:lnTo>
                  <a:lnTo>
                    <a:pt x="193" y="83"/>
                  </a:lnTo>
                  <a:lnTo>
                    <a:pt x="192" y="83"/>
                  </a:lnTo>
                  <a:lnTo>
                    <a:pt x="192" y="84"/>
                  </a:lnTo>
                  <a:lnTo>
                    <a:pt x="191" y="84"/>
                  </a:lnTo>
                  <a:lnTo>
                    <a:pt x="190" y="83"/>
                  </a:lnTo>
                  <a:lnTo>
                    <a:pt x="190" y="83"/>
                  </a:lnTo>
                  <a:lnTo>
                    <a:pt x="189" y="83"/>
                  </a:lnTo>
                  <a:lnTo>
                    <a:pt x="188" y="82"/>
                  </a:lnTo>
                  <a:lnTo>
                    <a:pt x="189" y="81"/>
                  </a:lnTo>
                  <a:lnTo>
                    <a:pt x="189" y="81"/>
                  </a:lnTo>
                  <a:lnTo>
                    <a:pt x="190" y="81"/>
                  </a:lnTo>
                  <a:lnTo>
                    <a:pt x="190" y="80"/>
                  </a:lnTo>
                  <a:lnTo>
                    <a:pt x="190" y="79"/>
                  </a:lnTo>
                  <a:lnTo>
                    <a:pt x="184" y="78"/>
                  </a:lnTo>
                  <a:lnTo>
                    <a:pt x="178" y="76"/>
                  </a:lnTo>
                  <a:lnTo>
                    <a:pt x="178" y="75"/>
                  </a:lnTo>
                  <a:lnTo>
                    <a:pt x="178" y="75"/>
                  </a:lnTo>
                  <a:lnTo>
                    <a:pt x="178" y="74"/>
                  </a:lnTo>
                  <a:lnTo>
                    <a:pt x="178" y="73"/>
                  </a:lnTo>
                  <a:lnTo>
                    <a:pt x="178" y="73"/>
                  </a:lnTo>
                  <a:lnTo>
                    <a:pt x="178" y="72"/>
                  </a:lnTo>
                  <a:lnTo>
                    <a:pt x="178" y="71"/>
                  </a:lnTo>
                  <a:lnTo>
                    <a:pt x="178" y="70"/>
                  </a:lnTo>
                  <a:lnTo>
                    <a:pt x="178" y="70"/>
                  </a:lnTo>
                  <a:lnTo>
                    <a:pt x="177" y="70"/>
                  </a:lnTo>
                  <a:lnTo>
                    <a:pt x="177" y="69"/>
                  </a:lnTo>
                  <a:lnTo>
                    <a:pt x="177" y="69"/>
                  </a:lnTo>
                  <a:lnTo>
                    <a:pt x="177" y="68"/>
                  </a:lnTo>
                  <a:lnTo>
                    <a:pt x="176" y="68"/>
                  </a:lnTo>
                  <a:lnTo>
                    <a:pt x="176" y="67"/>
                  </a:lnTo>
                  <a:lnTo>
                    <a:pt x="176" y="66"/>
                  </a:lnTo>
                  <a:lnTo>
                    <a:pt x="176" y="65"/>
                  </a:lnTo>
                  <a:lnTo>
                    <a:pt x="175" y="65"/>
                  </a:lnTo>
                  <a:lnTo>
                    <a:pt x="175" y="64"/>
                  </a:lnTo>
                  <a:lnTo>
                    <a:pt x="175" y="63"/>
                  </a:lnTo>
                  <a:lnTo>
                    <a:pt x="174" y="63"/>
                  </a:lnTo>
                  <a:lnTo>
                    <a:pt x="174" y="62"/>
                  </a:lnTo>
                  <a:lnTo>
                    <a:pt x="173" y="62"/>
                  </a:lnTo>
                  <a:lnTo>
                    <a:pt x="173" y="63"/>
                  </a:lnTo>
                  <a:lnTo>
                    <a:pt x="172" y="63"/>
                  </a:lnTo>
                  <a:lnTo>
                    <a:pt x="172" y="63"/>
                  </a:lnTo>
                  <a:lnTo>
                    <a:pt x="171" y="63"/>
                  </a:lnTo>
                  <a:lnTo>
                    <a:pt x="170" y="63"/>
                  </a:lnTo>
                  <a:lnTo>
                    <a:pt x="169" y="63"/>
                  </a:lnTo>
                  <a:lnTo>
                    <a:pt x="169" y="62"/>
                  </a:lnTo>
                  <a:lnTo>
                    <a:pt x="169" y="62"/>
                  </a:lnTo>
                  <a:lnTo>
                    <a:pt x="168" y="62"/>
                  </a:lnTo>
                  <a:lnTo>
                    <a:pt x="168" y="61"/>
                  </a:lnTo>
                  <a:lnTo>
                    <a:pt x="168" y="60"/>
                  </a:lnTo>
                  <a:lnTo>
                    <a:pt x="168" y="60"/>
                  </a:lnTo>
                  <a:lnTo>
                    <a:pt x="167" y="59"/>
                  </a:lnTo>
                  <a:lnTo>
                    <a:pt x="167" y="58"/>
                  </a:lnTo>
                  <a:lnTo>
                    <a:pt x="167" y="57"/>
                  </a:lnTo>
                  <a:lnTo>
                    <a:pt x="167" y="57"/>
                  </a:lnTo>
                  <a:lnTo>
                    <a:pt x="167" y="56"/>
                  </a:lnTo>
                  <a:lnTo>
                    <a:pt x="167" y="56"/>
                  </a:lnTo>
                  <a:lnTo>
                    <a:pt x="167" y="55"/>
                  </a:lnTo>
                  <a:lnTo>
                    <a:pt x="167" y="55"/>
                  </a:lnTo>
                  <a:lnTo>
                    <a:pt x="167" y="54"/>
                  </a:lnTo>
                  <a:lnTo>
                    <a:pt x="167" y="53"/>
                  </a:lnTo>
                  <a:lnTo>
                    <a:pt x="167" y="52"/>
                  </a:lnTo>
                  <a:lnTo>
                    <a:pt x="167" y="52"/>
                  </a:lnTo>
                  <a:lnTo>
                    <a:pt x="166" y="52"/>
                  </a:lnTo>
                  <a:lnTo>
                    <a:pt x="166" y="51"/>
                  </a:lnTo>
                  <a:lnTo>
                    <a:pt x="165" y="51"/>
                  </a:lnTo>
                  <a:lnTo>
                    <a:pt x="165" y="50"/>
                  </a:lnTo>
                  <a:lnTo>
                    <a:pt x="165" y="49"/>
                  </a:lnTo>
                  <a:lnTo>
                    <a:pt x="164" y="49"/>
                  </a:lnTo>
                  <a:lnTo>
                    <a:pt x="164" y="50"/>
                  </a:lnTo>
                  <a:lnTo>
                    <a:pt x="164" y="51"/>
                  </a:lnTo>
                  <a:lnTo>
                    <a:pt x="163" y="51"/>
                  </a:lnTo>
                  <a:lnTo>
                    <a:pt x="162" y="51"/>
                  </a:lnTo>
                  <a:lnTo>
                    <a:pt x="161" y="51"/>
                  </a:lnTo>
                  <a:lnTo>
                    <a:pt x="161" y="51"/>
                  </a:lnTo>
                  <a:lnTo>
                    <a:pt x="160" y="50"/>
                  </a:lnTo>
                  <a:lnTo>
                    <a:pt x="159" y="50"/>
                  </a:lnTo>
                  <a:lnTo>
                    <a:pt x="159" y="50"/>
                  </a:lnTo>
                  <a:lnTo>
                    <a:pt x="158" y="50"/>
                  </a:lnTo>
                  <a:lnTo>
                    <a:pt x="157" y="50"/>
                  </a:lnTo>
                  <a:lnTo>
                    <a:pt x="157" y="51"/>
                  </a:lnTo>
                  <a:lnTo>
                    <a:pt x="157" y="52"/>
                  </a:lnTo>
                  <a:lnTo>
                    <a:pt x="156" y="52"/>
                  </a:lnTo>
                  <a:lnTo>
                    <a:pt x="156" y="52"/>
                  </a:lnTo>
                  <a:lnTo>
                    <a:pt x="156" y="52"/>
                  </a:lnTo>
                  <a:lnTo>
                    <a:pt x="155" y="52"/>
                  </a:lnTo>
                  <a:lnTo>
                    <a:pt x="155" y="52"/>
                  </a:lnTo>
                  <a:lnTo>
                    <a:pt x="155" y="51"/>
                  </a:lnTo>
                  <a:lnTo>
                    <a:pt x="155" y="50"/>
                  </a:lnTo>
                  <a:lnTo>
                    <a:pt x="156" y="50"/>
                  </a:lnTo>
                  <a:lnTo>
                    <a:pt x="156" y="49"/>
                  </a:lnTo>
                  <a:lnTo>
                    <a:pt x="155" y="49"/>
                  </a:lnTo>
                  <a:lnTo>
                    <a:pt x="154" y="49"/>
                  </a:lnTo>
                  <a:lnTo>
                    <a:pt x="154" y="49"/>
                  </a:lnTo>
                  <a:lnTo>
                    <a:pt x="153" y="49"/>
                  </a:lnTo>
                  <a:lnTo>
                    <a:pt x="148" y="54"/>
                  </a:lnTo>
                  <a:lnTo>
                    <a:pt x="148" y="55"/>
                  </a:lnTo>
                  <a:lnTo>
                    <a:pt x="148" y="55"/>
                  </a:lnTo>
                  <a:lnTo>
                    <a:pt x="147" y="56"/>
                  </a:lnTo>
                  <a:lnTo>
                    <a:pt x="147" y="57"/>
                  </a:lnTo>
                  <a:lnTo>
                    <a:pt x="148" y="57"/>
                  </a:lnTo>
                  <a:lnTo>
                    <a:pt x="148" y="57"/>
                  </a:lnTo>
                  <a:lnTo>
                    <a:pt x="148" y="58"/>
                  </a:lnTo>
                  <a:lnTo>
                    <a:pt x="148" y="59"/>
                  </a:lnTo>
                  <a:lnTo>
                    <a:pt x="148" y="59"/>
                  </a:lnTo>
                  <a:lnTo>
                    <a:pt x="147" y="59"/>
                  </a:lnTo>
                  <a:lnTo>
                    <a:pt x="146" y="59"/>
                  </a:lnTo>
                  <a:lnTo>
                    <a:pt x="146" y="60"/>
                  </a:lnTo>
                  <a:lnTo>
                    <a:pt x="146" y="60"/>
                  </a:lnTo>
                  <a:lnTo>
                    <a:pt x="146" y="59"/>
                  </a:lnTo>
                  <a:lnTo>
                    <a:pt x="146" y="60"/>
                  </a:lnTo>
                  <a:lnTo>
                    <a:pt x="145" y="60"/>
                  </a:lnTo>
                  <a:lnTo>
                    <a:pt x="144" y="59"/>
                  </a:lnTo>
                  <a:lnTo>
                    <a:pt x="143" y="59"/>
                  </a:lnTo>
                  <a:lnTo>
                    <a:pt x="143" y="60"/>
                  </a:lnTo>
                  <a:lnTo>
                    <a:pt x="143" y="60"/>
                  </a:lnTo>
                  <a:lnTo>
                    <a:pt x="142" y="60"/>
                  </a:lnTo>
                  <a:lnTo>
                    <a:pt x="141" y="60"/>
                  </a:lnTo>
                  <a:lnTo>
                    <a:pt x="141" y="60"/>
                  </a:lnTo>
                  <a:lnTo>
                    <a:pt x="140" y="60"/>
                  </a:lnTo>
                  <a:lnTo>
                    <a:pt x="139" y="61"/>
                  </a:lnTo>
                  <a:lnTo>
                    <a:pt x="138" y="61"/>
                  </a:lnTo>
                  <a:lnTo>
                    <a:pt x="138" y="61"/>
                  </a:lnTo>
                  <a:lnTo>
                    <a:pt x="137" y="62"/>
                  </a:lnTo>
                  <a:lnTo>
                    <a:pt x="136" y="62"/>
                  </a:lnTo>
                  <a:lnTo>
                    <a:pt x="135" y="62"/>
                  </a:lnTo>
                  <a:lnTo>
                    <a:pt x="135" y="62"/>
                  </a:lnTo>
                  <a:lnTo>
                    <a:pt x="134" y="62"/>
                  </a:lnTo>
                  <a:lnTo>
                    <a:pt x="133" y="62"/>
                  </a:lnTo>
                  <a:lnTo>
                    <a:pt x="133" y="62"/>
                  </a:lnTo>
                  <a:lnTo>
                    <a:pt x="132" y="62"/>
                  </a:lnTo>
                  <a:lnTo>
                    <a:pt x="131" y="63"/>
                  </a:lnTo>
                  <a:lnTo>
                    <a:pt x="130" y="63"/>
                  </a:lnTo>
                  <a:lnTo>
                    <a:pt x="130" y="63"/>
                  </a:lnTo>
                  <a:lnTo>
                    <a:pt x="129" y="64"/>
                  </a:lnTo>
                  <a:lnTo>
                    <a:pt x="128" y="64"/>
                  </a:lnTo>
                  <a:lnTo>
                    <a:pt x="128" y="65"/>
                  </a:lnTo>
                  <a:lnTo>
                    <a:pt x="128" y="65"/>
                  </a:lnTo>
                  <a:lnTo>
                    <a:pt x="128" y="65"/>
                  </a:lnTo>
                  <a:lnTo>
                    <a:pt x="127" y="65"/>
                  </a:lnTo>
                  <a:lnTo>
                    <a:pt x="127" y="66"/>
                  </a:lnTo>
                  <a:lnTo>
                    <a:pt x="126" y="66"/>
                  </a:lnTo>
                  <a:lnTo>
                    <a:pt x="126" y="67"/>
                  </a:lnTo>
                  <a:lnTo>
                    <a:pt x="126" y="68"/>
                  </a:lnTo>
                  <a:lnTo>
                    <a:pt x="118" y="74"/>
                  </a:lnTo>
                  <a:lnTo>
                    <a:pt x="115" y="78"/>
                  </a:lnTo>
                  <a:lnTo>
                    <a:pt x="110" y="81"/>
                  </a:lnTo>
                  <a:lnTo>
                    <a:pt x="104" y="86"/>
                  </a:lnTo>
                  <a:lnTo>
                    <a:pt x="102" y="88"/>
                  </a:lnTo>
                  <a:lnTo>
                    <a:pt x="102" y="88"/>
                  </a:lnTo>
                  <a:lnTo>
                    <a:pt x="101" y="88"/>
                  </a:lnTo>
                  <a:lnTo>
                    <a:pt x="100" y="88"/>
                  </a:lnTo>
                  <a:lnTo>
                    <a:pt x="99" y="89"/>
                  </a:lnTo>
                  <a:lnTo>
                    <a:pt x="99" y="89"/>
                  </a:lnTo>
                  <a:lnTo>
                    <a:pt x="98" y="89"/>
                  </a:lnTo>
                  <a:lnTo>
                    <a:pt x="98" y="88"/>
                  </a:lnTo>
                  <a:lnTo>
                    <a:pt x="97" y="88"/>
                  </a:lnTo>
                  <a:lnTo>
                    <a:pt x="97" y="88"/>
                  </a:lnTo>
                  <a:lnTo>
                    <a:pt x="96" y="88"/>
                  </a:lnTo>
                  <a:lnTo>
                    <a:pt x="95" y="88"/>
                  </a:lnTo>
                  <a:lnTo>
                    <a:pt x="95" y="87"/>
                  </a:lnTo>
                  <a:lnTo>
                    <a:pt x="94" y="87"/>
                  </a:lnTo>
                  <a:lnTo>
                    <a:pt x="93" y="85"/>
                  </a:lnTo>
                  <a:lnTo>
                    <a:pt x="93" y="84"/>
                  </a:lnTo>
                  <a:lnTo>
                    <a:pt x="92" y="84"/>
                  </a:lnTo>
                  <a:lnTo>
                    <a:pt x="92" y="83"/>
                  </a:lnTo>
                  <a:lnTo>
                    <a:pt x="92" y="83"/>
                  </a:lnTo>
                  <a:lnTo>
                    <a:pt x="91" y="83"/>
                  </a:lnTo>
                  <a:lnTo>
                    <a:pt x="91" y="82"/>
                  </a:lnTo>
                  <a:lnTo>
                    <a:pt x="91" y="81"/>
                  </a:lnTo>
                  <a:lnTo>
                    <a:pt x="91" y="81"/>
                  </a:lnTo>
                  <a:lnTo>
                    <a:pt x="90" y="80"/>
                  </a:lnTo>
                  <a:lnTo>
                    <a:pt x="89" y="79"/>
                  </a:lnTo>
                  <a:lnTo>
                    <a:pt x="89" y="78"/>
                  </a:lnTo>
                  <a:lnTo>
                    <a:pt x="89" y="78"/>
                  </a:lnTo>
                  <a:lnTo>
                    <a:pt x="88" y="78"/>
                  </a:lnTo>
                  <a:lnTo>
                    <a:pt x="88" y="78"/>
                  </a:lnTo>
                  <a:lnTo>
                    <a:pt x="87" y="78"/>
                  </a:lnTo>
                  <a:lnTo>
                    <a:pt x="86" y="78"/>
                  </a:lnTo>
                  <a:lnTo>
                    <a:pt x="86" y="78"/>
                  </a:lnTo>
                  <a:lnTo>
                    <a:pt x="85" y="78"/>
                  </a:lnTo>
                  <a:lnTo>
                    <a:pt x="84" y="78"/>
                  </a:lnTo>
                  <a:lnTo>
                    <a:pt x="84" y="78"/>
                  </a:lnTo>
                  <a:lnTo>
                    <a:pt x="83" y="78"/>
                  </a:lnTo>
                  <a:lnTo>
                    <a:pt x="82" y="78"/>
                  </a:lnTo>
                  <a:lnTo>
                    <a:pt x="81" y="78"/>
                  </a:lnTo>
                  <a:lnTo>
                    <a:pt x="81" y="78"/>
                  </a:lnTo>
                  <a:lnTo>
                    <a:pt x="80" y="77"/>
                  </a:lnTo>
                  <a:lnTo>
                    <a:pt x="80" y="76"/>
                  </a:lnTo>
                  <a:lnTo>
                    <a:pt x="80" y="75"/>
                  </a:lnTo>
                  <a:lnTo>
                    <a:pt x="81" y="75"/>
                  </a:lnTo>
                  <a:lnTo>
                    <a:pt x="80" y="75"/>
                  </a:lnTo>
                  <a:lnTo>
                    <a:pt x="80" y="74"/>
                  </a:lnTo>
                  <a:lnTo>
                    <a:pt x="81" y="73"/>
                  </a:lnTo>
                  <a:lnTo>
                    <a:pt x="81" y="73"/>
                  </a:lnTo>
                  <a:lnTo>
                    <a:pt x="81" y="72"/>
                  </a:lnTo>
                  <a:lnTo>
                    <a:pt x="81" y="71"/>
                  </a:lnTo>
                  <a:lnTo>
                    <a:pt x="81" y="70"/>
                  </a:lnTo>
                  <a:lnTo>
                    <a:pt x="81" y="70"/>
                  </a:lnTo>
                  <a:lnTo>
                    <a:pt x="81" y="69"/>
                  </a:lnTo>
                  <a:lnTo>
                    <a:pt x="81" y="68"/>
                  </a:lnTo>
                  <a:lnTo>
                    <a:pt x="81" y="68"/>
                  </a:lnTo>
                  <a:lnTo>
                    <a:pt x="81" y="67"/>
                  </a:lnTo>
                  <a:lnTo>
                    <a:pt x="81" y="66"/>
                  </a:lnTo>
                  <a:lnTo>
                    <a:pt x="81" y="65"/>
                  </a:lnTo>
                  <a:lnTo>
                    <a:pt x="81" y="65"/>
                  </a:lnTo>
                  <a:lnTo>
                    <a:pt x="81" y="64"/>
                  </a:lnTo>
                  <a:lnTo>
                    <a:pt x="81" y="63"/>
                  </a:lnTo>
                  <a:lnTo>
                    <a:pt x="81" y="62"/>
                  </a:lnTo>
                  <a:lnTo>
                    <a:pt x="81" y="62"/>
                  </a:lnTo>
                  <a:lnTo>
                    <a:pt x="81" y="61"/>
                  </a:lnTo>
                  <a:lnTo>
                    <a:pt x="81" y="60"/>
                  </a:lnTo>
                  <a:lnTo>
                    <a:pt x="81" y="60"/>
                  </a:lnTo>
                  <a:lnTo>
                    <a:pt x="81" y="59"/>
                  </a:lnTo>
                  <a:lnTo>
                    <a:pt x="81" y="58"/>
                  </a:lnTo>
                  <a:lnTo>
                    <a:pt x="81" y="57"/>
                  </a:lnTo>
                  <a:lnTo>
                    <a:pt x="81" y="57"/>
                  </a:lnTo>
                  <a:lnTo>
                    <a:pt x="81" y="56"/>
                  </a:lnTo>
                  <a:lnTo>
                    <a:pt x="81" y="56"/>
                  </a:lnTo>
                  <a:lnTo>
                    <a:pt x="81" y="55"/>
                  </a:lnTo>
                  <a:lnTo>
                    <a:pt x="81" y="55"/>
                  </a:lnTo>
                  <a:lnTo>
                    <a:pt x="81" y="54"/>
                  </a:lnTo>
                  <a:lnTo>
                    <a:pt x="81" y="53"/>
                  </a:lnTo>
                  <a:lnTo>
                    <a:pt x="81" y="52"/>
                  </a:lnTo>
                  <a:lnTo>
                    <a:pt x="81" y="52"/>
                  </a:lnTo>
                  <a:lnTo>
                    <a:pt x="81" y="52"/>
                  </a:lnTo>
                  <a:lnTo>
                    <a:pt x="81" y="52"/>
                  </a:lnTo>
                  <a:lnTo>
                    <a:pt x="80" y="51"/>
                  </a:lnTo>
                  <a:lnTo>
                    <a:pt x="79" y="51"/>
                  </a:lnTo>
                  <a:lnTo>
                    <a:pt x="78" y="51"/>
                  </a:lnTo>
                  <a:lnTo>
                    <a:pt x="78" y="51"/>
                  </a:lnTo>
                  <a:lnTo>
                    <a:pt x="77" y="51"/>
                  </a:lnTo>
                  <a:lnTo>
                    <a:pt x="76" y="51"/>
                  </a:lnTo>
                  <a:lnTo>
                    <a:pt x="76" y="51"/>
                  </a:lnTo>
                  <a:lnTo>
                    <a:pt x="76" y="50"/>
                  </a:lnTo>
                  <a:lnTo>
                    <a:pt x="75" y="50"/>
                  </a:lnTo>
                  <a:lnTo>
                    <a:pt x="74" y="50"/>
                  </a:lnTo>
                  <a:lnTo>
                    <a:pt x="73" y="50"/>
                  </a:lnTo>
                  <a:lnTo>
                    <a:pt x="73" y="49"/>
                  </a:lnTo>
                  <a:lnTo>
                    <a:pt x="73" y="49"/>
                  </a:lnTo>
                  <a:lnTo>
                    <a:pt x="72" y="49"/>
                  </a:lnTo>
                  <a:lnTo>
                    <a:pt x="71" y="49"/>
                  </a:lnTo>
                  <a:lnTo>
                    <a:pt x="70" y="49"/>
                  </a:lnTo>
                  <a:lnTo>
                    <a:pt x="69" y="49"/>
                  </a:lnTo>
                  <a:lnTo>
                    <a:pt x="69" y="48"/>
                  </a:lnTo>
                  <a:lnTo>
                    <a:pt x="68" y="49"/>
                  </a:lnTo>
                  <a:lnTo>
                    <a:pt x="68" y="49"/>
                  </a:lnTo>
                  <a:lnTo>
                    <a:pt x="67" y="49"/>
                  </a:lnTo>
                  <a:lnTo>
                    <a:pt x="66" y="49"/>
                  </a:lnTo>
                  <a:lnTo>
                    <a:pt x="65" y="49"/>
                  </a:lnTo>
                  <a:lnTo>
                    <a:pt x="65" y="49"/>
                  </a:lnTo>
                  <a:lnTo>
                    <a:pt x="65" y="49"/>
                  </a:lnTo>
                  <a:lnTo>
                    <a:pt x="64" y="49"/>
                  </a:lnTo>
                  <a:lnTo>
                    <a:pt x="63" y="49"/>
                  </a:lnTo>
                  <a:lnTo>
                    <a:pt x="63" y="49"/>
                  </a:lnTo>
                  <a:lnTo>
                    <a:pt x="63" y="49"/>
                  </a:lnTo>
                  <a:lnTo>
                    <a:pt x="62" y="49"/>
                  </a:lnTo>
                  <a:lnTo>
                    <a:pt x="61" y="49"/>
                  </a:lnTo>
                  <a:lnTo>
                    <a:pt x="60" y="49"/>
                  </a:lnTo>
                  <a:lnTo>
                    <a:pt x="60" y="49"/>
                  </a:lnTo>
                  <a:lnTo>
                    <a:pt x="60" y="49"/>
                  </a:lnTo>
                  <a:lnTo>
                    <a:pt x="59" y="49"/>
                  </a:lnTo>
                  <a:lnTo>
                    <a:pt x="58" y="50"/>
                  </a:lnTo>
                  <a:lnTo>
                    <a:pt x="58" y="50"/>
                  </a:lnTo>
                  <a:lnTo>
                    <a:pt x="57" y="50"/>
                  </a:lnTo>
                  <a:lnTo>
                    <a:pt x="56" y="50"/>
                  </a:lnTo>
                  <a:lnTo>
                    <a:pt x="55" y="52"/>
                  </a:lnTo>
                  <a:lnTo>
                    <a:pt x="55" y="52"/>
                  </a:lnTo>
                  <a:lnTo>
                    <a:pt x="55" y="53"/>
                  </a:lnTo>
                  <a:lnTo>
                    <a:pt x="55" y="54"/>
                  </a:lnTo>
                  <a:lnTo>
                    <a:pt x="55" y="55"/>
                  </a:lnTo>
                  <a:lnTo>
                    <a:pt x="55" y="55"/>
                  </a:lnTo>
                  <a:lnTo>
                    <a:pt x="55" y="55"/>
                  </a:lnTo>
                  <a:lnTo>
                    <a:pt x="54" y="56"/>
                  </a:lnTo>
                  <a:lnTo>
                    <a:pt x="54" y="57"/>
                  </a:lnTo>
                  <a:lnTo>
                    <a:pt x="54" y="57"/>
                  </a:lnTo>
                  <a:lnTo>
                    <a:pt x="54" y="58"/>
                  </a:lnTo>
                  <a:lnTo>
                    <a:pt x="54" y="59"/>
                  </a:lnTo>
                  <a:lnTo>
                    <a:pt x="54" y="60"/>
                  </a:lnTo>
                  <a:lnTo>
                    <a:pt x="53" y="60"/>
                  </a:lnTo>
                  <a:lnTo>
                    <a:pt x="53" y="60"/>
                  </a:lnTo>
                  <a:lnTo>
                    <a:pt x="52" y="61"/>
                  </a:lnTo>
                  <a:lnTo>
                    <a:pt x="52" y="62"/>
                  </a:lnTo>
                  <a:lnTo>
                    <a:pt x="52" y="62"/>
                  </a:lnTo>
                  <a:lnTo>
                    <a:pt x="52" y="63"/>
                  </a:lnTo>
                  <a:lnTo>
                    <a:pt x="52" y="64"/>
                  </a:lnTo>
                  <a:lnTo>
                    <a:pt x="52" y="65"/>
                  </a:lnTo>
                  <a:lnTo>
                    <a:pt x="51" y="65"/>
                  </a:lnTo>
                  <a:lnTo>
                    <a:pt x="51" y="66"/>
                  </a:lnTo>
                  <a:lnTo>
                    <a:pt x="51" y="67"/>
                  </a:lnTo>
                  <a:lnTo>
                    <a:pt x="52" y="67"/>
                  </a:lnTo>
                  <a:lnTo>
                    <a:pt x="52" y="68"/>
                  </a:lnTo>
                  <a:lnTo>
                    <a:pt x="53" y="68"/>
                  </a:lnTo>
                  <a:lnTo>
                    <a:pt x="53" y="69"/>
                  </a:lnTo>
                  <a:lnTo>
                    <a:pt x="54" y="69"/>
                  </a:lnTo>
                  <a:lnTo>
                    <a:pt x="54" y="70"/>
                  </a:lnTo>
                  <a:lnTo>
                    <a:pt x="54" y="70"/>
                  </a:lnTo>
                  <a:lnTo>
                    <a:pt x="54" y="71"/>
                  </a:lnTo>
                  <a:lnTo>
                    <a:pt x="54" y="72"/>
                  </a:lnTo>
                  <a:lnTo>
                    <a:pt x="53" y="72"/>
                  </a:lnTo>
                  <a:lnTo>
                    <a:pt x="52" y="73"/>
                  </a:lnTo>
                  <a:lnTo>
                    <a:pt x="52" y="73"/>
                  </a:lnTo>
                  <a:lnTo>
                    <a:pt x="52" y="74"/>
                  </a:lnTo>
                  <a:lnTo>
                    <a:pt x="52" y="74"/>
                  </a:lnTo>
                  <a:lnTo>
                    <a:pt x="52" y="75"/>
                  </a:lnTo>
                  <a:lnTo>
                    <a:pt x="51" y="75"/>
                  </a:lnTo>
                  <a:lnTo>
                    <a:pt x="50" y="75"/>
                  </a:lnTo>
                  <a:lnTo>
                    <a:pt x="50" y="75"/>
                  </a:lnTo>
                  <a:lnTo>
                    <a:pt x="50" y="75"/>
                  </a:lnTo>
                  <a:lnTo>
                    <a:pt x="50" y="76"/>
                  </a:lnTo>
                  <a:lnTo>
                    <a:pt x="50" y="77"/>
                  </a:lnTo>
                  <a:lnTo>
                    <a:pt x="50" y="78"/>
                  </a:lnTo>
                  <a:lnTo>
                    <a:pt x="49" y="78"/>
                  </a:lnTo>
                  <a:lnTo>
                    <a:pt x="48" y="78"/>
                  </a:lnTo>
                  <a:lnTo>
                    <a:pt x="47" y="77"/>
                  </a:lnTo>
                  <a:lnTo>
                    <a:pt x="47" y="78"/>
                  </a:lnTo>
                  <a:lnTo>
                    <a:pt x="47" y="78"/>
                  </a:lnTo>
                  <a:lnTo>
                    <a:pt x="47" y="79"/>
                  </a:lnTo>
                  <a:lnTo>
                    <a:pt x="47" y="80"/>
                  </a:lnTo>
                  <a:lnTo>
                    <a:pt x="47" y="81"/>
                  </a:lnTo>
                  <a:lnTo>
                    <a:pt x="47" y="81"/>
                  </a:lnTo>
                  <a:lnTo>
                    <a:pt x="47" y="82"/>
                  </a:lnTo>
                  <a:lnTo>
                    <a:pt x="39" y="92"/>
                  </a:lnTo>
                  <a:lnTo>
                    <a:pt x="39" y="91"/>
                  </a:lnTo>
                  <a:lnTo>
                    <a:pt x="38" y="91"/>
                  </a:lnTo>
                  <a:lnTo>
                    <a:pt x="37" y="91"/>
                  </a:lnTo>
                  <a:lnTo>
                    <a:pt x="37" y="90"/>
                  </a:lnTo>
                  <a:lnTo>
                    <a:pt x="37" y="90"/>
                  </a:lnTo>
                  <a:lnTo>
                    <a:pt x="37" y="89"/>
                  </a:lnTo>
                  <a:lnTo>
                    <a:pt x="37" y="88"/>
                  </a:lnTo>
                  <a:lnTo>
                    <a:pt x="36" y="88"/>
                  </a:lnTo>
                  <a:lnTo>
                    <a:pt x="36" y="87"/>
                  </a:lnTo>
                  <a:lnTo>
                    <a:pt x="35" y="87"/>
                  </a:lnTo>
                  <a:lnTo>
                    <a:pt x="35" y="86"/>
                  </a:lnTo>
                  <a:lnTo>
                    <a:pt x="35" y="86"/>
                  </a:lnTo>
                  <a:lnTo>
                    <a:pt x="34" y="86"/>
                  </a:lnTo>
                  <a:lnTo>
                    <a:pt x="34" y="85"/>
                  </a:lnTo>
                  <a:lnTo>
                    <a:pt x="34" y="85"/>
                  </a:lnTo>
                  <a:lnTo>
                    <a:pt x="34" y="84"/>
                  </a:lnTo>
                  <a:lnTo>
                    <a:pt x="34" y="83"/>
                  </a:lnTo>
                  <a:lnTo>
                    <a:pt x="34" y="83"/>
                  </a:lnTo>
                  <a:lnTo>
                    <a:pt x="34" y="82"/>
                  </a:lnTo>
                  <a:lnTo>
                    <a:pt x="34" y="81"/>
                  </a:lnTo>
                  <a:lnTo>
                    <a:pt x="34" y="81"/>
                  </a:lnTo>
                  <a:lnTo>
                    <a:pt x="34" y="80"/>
                  </a:lnTo>
                  <a:lnTo>
                    <a:pt x="34" y="79"/>
                  </a:lnTo>
                  <a:lnTo>
                    <a:pt x="34" y="78"/>
                  </a:lnTo>
                  <a:lnTo>
                    <a:pt x="33" y="78"/>
                  </a:lnTo>
                  <a:lnTo>
                    <a:pt x="33" y="78"/>
                  </a:lnTo>
                  <a:lnTo>
                    <a:pt x="32" y="78"/>
                  </a:lnTo>
                  <a:lnTo>
                    <a:pt x="32" y="77"/>
                  </a:lnTo>
                  <a:lnTo>
                    <a:pt x="32" y="76"/>
                  </a:lnTo>
                  <a:lnTo>
                    <a:pt x="31" y="76"/>
                  </a:lnTo>
                  <a:lnTo>
                    <a:pt x="31" y="75"/>
                  </a:lnTo>
                  <a:lnTo>
                    <a:pt x="30" y="75"/>
                  </a:lnTo>
                  <a:lnTo>
                    <a:pt x="29" y="75"/>
                  </a:lnTo>
                  <a:lnTo>
                    <a:pt x="29" y="74"/>
                  </a:lnTo>
                  <a:lnTo>
                    <a:pt x="28" y="73"/>
                  </a:lnTo>
                  <a:lnTo>
                    <a:pt x="27" y="73"/>
                  </a:lnTo>
                  <a:lnTo>
                    <a:pt x="27" y="72"/>
                  </a:lnTo>
                  <a:lnTo>
                    <a:pt x="27" y="72"/>
                  </a:lnTo>
                  <a:lnTo>
                    <a:pt x="27" y="71"/>
                  </a:lnTo>
                  <a:lnTo>
                    <a:pt x="27" y="70"/>
                  </a:lnTo>
                  <a:lnTo>
                    <a:pt x="27" y="70"/>
                  </a:lnTo>
                  <a:lnTo>
                    <a:pt x="27" y="69"/>
                  </a:lnTo>
                  <a:lnTo>
                    <a:pt x="26" y="68"/>
                  </a:lnTo>
                  <a:lnTo>
                    <a:pt x="25" y="68"/>
                  </a:lnTo>
                  <a:lnTo>
                    <a:pt x="24" y="68"/>
                  </a:lnTo>
                  <a:lnTo>
                    <a:pt x="24" y="68"/>
                  </a:lnTo>
                  <a:lnTo>
                    <a:pt x="24" y="68"/>
                  </a:lnTo>
                  <a:lnTo>
                    <a:pt x="23" y="68"/>
                  </a:lnTo>
                  <a:lnTo>
                    <a:pt x="22" y="68"/>
                  </a:lnTo>
                  <a:lnTo>
                    <a:pt x="22" y="67"/>
                  </a:lnTo>
                  <a:lnTo>
                    <a:pt x="21" y="67"/>
                  </a:lnTo>
                  <a:lnTo>
                    <a:pt x="21" y="67"/>
                  </a:lnTo>
                  <a:lnTo>
                    <a:pt x="20" y="67"/>
                  </a:lnTo>
                  <a:lnTo>
                    <a:pt x="19" y="67"/>
                  </a:lnTo>
                  <a:lnTo>
                    <a:pt x="19" y="67"/>
                  </a:lnTo>
                  <a:lnTo>
                    <a:pt x="19" y="66"/>
                  </a:lnTo>
                  <a:lnTo>
                    <a:pt x="19" y="65"/>
                  </a:lnTo>
                  <a:lnTo>
                    <a:pt x="19" y="65"/>
                  </a:lnTo>
                  <a:lnTo>
                    <a:pt x="18" y="65"/>
                  </a:lnTo>
                  <a:lnTo>
                    <a:pt x="17" y="65"/>
                  </a:lnTo>
                  <a:lnTo>
                    <a:pt x="16" y="65"/>
                  </a:lnTo>
                  <a:lnTo>
                    <a:pt x="16" y="65"/>
                  </a:lnTo>
                  <a:lnTo>
                    <a:pt x="15" y="65"/>
                  </a:lnTo>
                  <a:lnTo>
                    <a:pt x="14" y="65"/>
                  </a:lnTo>
                  <a:lnTo>
                    <a:pt x="14" y="64"/>
                  </a:lnTo>
                  <a:lnTo>
                    <a:pt x="14" y="63"/>
                  </a:lnTo>
                  <a:lnTo>
                    <a:pt x="13" y="62"/>
                  </a:lnTo>
                  <a:lnTo>
                    <a:pt x="13" y="62"/>
                  </a:lnTo>
                  <a:lnTo>
                    <a:pt x="12" y="61"/>
                  </a:lnTo>
                  <a:lnTo>
                    <a:pt x="12" y="60"/>
                  </a:lnTo>
                  <a:lnTo>
                    <a:pt x="12" y="60"/>
                  </a:lnTo>
                  <a:lnTo>
                    <a:pt x="12" y="59"/>
                  </a:lnTo>
                  <a:lnTo>
                    <a:pt x="11" y="58"/>
                  </a:lnTo>
                  <a:lnTo>
                    <a:pt x="11" y="58"/>
                  </a:lnTo>
                  <a:lnTo>
                    <a:pt x="11" y="59"/>
                  </a:lnTo>
                  <a:lnTo>
                    <a:pt x="10" y="58"/>
                  </a:lnTo>
                  <a:lnTo>
                    <a:pt x="9" y="58"/>
                  </a:lnTo>
                  <a:lnTo>
                    <a:pt x="8" y="59"/>
                  </a:lnTo>
                  <a:lnTo>
                    <a:pt x="8" y="58"/>
                  </a:lnTo>
                  <a:lnTo>
                    <a:pt x="8" y="57"/>
                  </a:lnTo>
                  <a:lnTo>
                    <a:pt x="7" y="57"/>
                  </a:lnTo>
                  <a:lnTo>
                    <a:pt x="7" y="57"/>
                  </a:lnTo>
                  <a:lnTo>
                    <a:pt x="6" y="57"/>
                  </a:lnTo>
                  <a:lnTo>
                    <a:pt x="6" y="57"/>
                  </a:lnTo>
                  <a:lnTo>
                    <a:pt x="5" y="57"/>
                  </a:lnTo>
                  <a:lnTo>
                    <a:pt x="4" y="57"/>
                  </a:lnTo>
                  <a:lnTo>
                    <a:pt x="4" y="56"/>
                  </a:lnTo>
                  <a:lnTo>
                    <a:pt x="4" y="55"/>
                  </a:lnTo>
                  <a:lnTo>
                    <a:pt x="3" y="55"/>
                  </a:lnTo>
                  <a:lnTo>
                    <a:pt x="3" y="54"/>
                  </a:lnTo>
                  <a:lnTo>
                    <a:pt x="3" y="53"/>
                  </a:lnTo>
                  <a:lnTo>
                    <a:pt x="3" y="52"/>
                  </a:lnTo>
                  <a:lnTo>
                    <a:pt x="3" y="52"/>
                  </a:lnTo>
                  <a:lnTo>
                    <a:pt x="3" y="51"/>
                  </a:lnTo>
                  <a:lnTo>
                    <a:pt x="3" y="50"/>
                  </a:lnTo>
                  <a:lnTo>
                    <a:pt x="4" y="49"/>
                  </a:lnTo>
                  <a:lnTo>
                    <a:pt x="4" y="49"/>
                  </a:lnTo>
                  <a:lnTo>
                    <a:pt x="5" y="49"/>
                  </a:lnTo>
                  <a:lnTo>
                    <a:pt x="5" y="48"/>
                  </a:lnTo>
                  <a:lnTo>
                    <a:pt x="5" y="47"/>
                  </a:lnTo>
                  <a:lnTo>
                    <a:pt x="4" y="47"/>
                  </a:lnTo>
                  <a:lnTo>
                    <a:pt x="3" y="47"/>
                  </a:lnTo>
                  <a:lnTo>
                    <a:pt x="3" y="47"/>
                  </a:lnTo>
                  <a:lnTo>
                    <a:pt x="3" y="46"/>
                  </a:lnTo>
                  <a:lnTo>
                    <a:pt x="3" y="45"/>
                  </a:lnTo>
                  <a:lnTo>
                    <a:pt x="4" y="44"/>
                  </a:lnTo>
                  <a:lnTo>
                    <a:pt x="4" y="44"/>
                  </a:lnTo>
                  <a:lnTo>
                    <a:pt x="3" y="44"/>
                  </a:lnTo>
                  <a:lnTo>
                    <a:pt x="3" y="43"/>
                  </a:lnTo>
                  <a:lnTo>
                    <a:pt x="3" y="42"/>
                  </a:lnTo>
                  <a:lnTo>
                    <a:pt x="3" y="42"/>
                  </a:lnTo>
                  <a:lnTo>
                    <a:pt x="3" y="42"/>
                  </a:lnTo>
                  <a:lnTo>
                    <a:pt x="3" y="41"/>
                  </a:lnTo>
                  <a:lnTo>
                    <a:pt x="3" y="40"/>
                  </a:lnTo>
                  <a:lnTo>
                    <a:pt x="3" y="40"/>
                  </a:lnTo>
                  <a:lnTo>
                    <a:pt x="3" y="39"/>
                  </a:lnTo>
                  <a:lnTo>
                    <a:pt x="2" y="39"/>
                  </a:lnTo>
                  <a:lnTo>
                    <a:pt x="2" y="38"/>
                  </a:lnTo>
                  <a:lnTo>
                    <a:pt x="3" y="38"/>
                  </a:lnTo>
                  <a:lnTo>
                    <a:pt x="3" y="37"/>
                  </a:lnTo>
                  <a:lnTo>
                    <a:pt x="3" y="36"/>
                  </a:lnTo>
                  <a:lnTo>
                    <a:pt x="3" y="36"/>
                  </a:lnTo>
                  <a:lnTo>
                    <a:pt x="2" y="36"/>
                  </a:lnTo>
                  <a:lnTo>
                    <a:pt x="1" y="36"/>
                  </a:lnTo>
                  <a:lnTo>
                    <a:pt x="1" y="36"/>
                  </a:lnTo>
                  <a:lnTo>
                    <a:pt x="0" y="36"/>
                  </a:lnTo>
                  <a:lnTo>
                    <a:pt x="0" y="35"/>
                  </a:lnTo>
                  <a:lnTo>
                    <a:pt x="0" y="34"/>
                  </a:lnTo>
                  <a:lnTo>
                    <a:pt x="0" y="34"/>
                  </a:lnTo>
                  <a:lnTo>
                    <a:pt x="0" y="33"/>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2" name="Freeform 32"/>
            <p:cNvSpPr>
              <a:spLocks/>
            </p:cNvSpPr>
            <p:nvPr/>
          </p:nvSpPr>
          <p:spPr bwMode="auto">
            <a:xfrm>
              <a:off x="2103720" y="1267609"/>
              <a:ext cx="306325" cy="281169"/>
            </a:xfrm>
            <a:custGeom>
              <a:avLst/>
              <a:gdLst/>
              <a:ahLst/>
              <a:cxnLst>
                <a:cxn ang="0">
                  <a:pos x="93" y="200"/>
                </a:cxn>
                <a:cxn ang="0">
                  <a:pos x="87" y="196"/>
                </a:cxn>
                <a:cxn ang="0">
                  <a:pos x="76" y="193"/>
                </a:cxn>
                <a:cxn ang="0">
                  <a:pos x="66" y="194"/>
                </a:cxn>
                <a:cxn ang="0">
                  <a:pos x="63" y="200"/>
                </a:cxn>
                <a:cxn ang="0">
                  <a:pos x="44" y="205"/>
                </a:cxn>
                <a:cxn ang="0">
                  <a:pos x="39" y="202"/>
                </a:cxn>
                <a:cxn ang="0">
                  <a:pos x="35" y="197"/>
                </a:cxn>
                <a:cxn ang="0">
                  <a:pos x="30" y="194"/>
                </a:cxn>
                <a:cxn ang="0">
                  <a:pos x="27" y="191"/>
                </a:cxn>
                <a:cxn ang="0">
                  <a:pos x="4" y="167"/>
                </a:cxn>
                <a:cxn ang="0">
                  <a:pos x="3" y="162"/>
                </a:cxn>
                <a:cxn ang="0">
                  <a:pos x="0" y="158"/>
                </a:cxn>
                <a:cxn ang="0">
                  <a:pos x="9" y="156"/>
                </a:cxn>
                <a:cxn ang="0">
                  <a:pos x="19" y="155"/>
                </a:cxn>
                <a:cxn ang="0">
                  <a:pos x="28" y="153"/>
                </a:cxn>
                <a:cxn ang="0">
                  <a:pos x="38" y="153"/>
                </a:cxn>
                <a:cxn ang="0">
                  <a:pos x="42" y="158"/>
                </a:cxn>
                <a:cxn ang="0">
                  <a:pos x="41" y="161"/>
                </a:cxn>
                <a:cxn ang="0">
                  <a:pos x="37" y="160"/>
                </a:cxn>
                <a:cxn ang="0">
                  <a:pos x="35" y="161"/>
                </a:cxn>
                <a:cxn ang="0">
                  <a:pos x="32" y="163"/>
                </a:cxn>
                <a:cxn ang="0">
                  <a:pos x="30" y="167"/>
                </a:cxn>
                <a:cxn ang="0">
                  <a:pos x="35" y="166"/>
                </a:cxn>
                <a:cxn ang="0">
                  <a:pos x="36" y="163"/>
                </a:cxn>
                <a:cxn ang="0">
                  <a:pos x="43" y="164"/>
                </a:cxn>
                <a:cxn ang="0">
                  <a:pos x="44" y="167"/>
                </a:cxn>
                <a:cxn ang="0">
                  <a:pos x="53" y="168"/>
                </a:cxn>
                <a:cxn ang="0">
                  <a:pos x="63" y="169"/>
                </a:cxn>
                <a:cxn ang="0">
                  <a:pos x="71" y="165"/>
                </a:cxn>
                <a:cxn ang="0">
                  <a:pos x="79" y="161"/>
                </a:cxn>
                <a:cxn ang="0">
                  <a:pos x="84" y="157"/>
                </a:cxn>
                <a:cxn ang="0">
                  <a:pos x="86" y="155"/>
                </a:cxn>
                <a:cxn ang="0">
                  <a:pos x="87" y="151"/>
                </a:cxn>
                <a:cxn ang="0">
                  <a:pos x="85" y="146"/>
                </a:cxn>
                <a:cxn ang="0">
                  <a:pos x="79" y="146"/>
                </a:cxn>
                <a:cxn ang="0">
                  <a:pos x="77" y="142"/>
                </a:cxn>
                <a:cxn ang="0">
                  <a:pos x="81" y="137"/>
                </a:cxn>
                <a:cxn ang="0">
                  <a:pos x="88" y="133"/>
                </a:cxn>
                <a:cxn ang="0">
                  <a:pos x="94" y="130"/>
                </a:cxn>
                <a:cxn ang="0">
                  <a:pos x="93" y="128"/>
                </a:cxn>
                <a:cxn ang="0">
                  <a:pos x="102" y="121"/>
                </a:cxn>
                <a:cxn ang="0">
                  <a:pos x="118" y="107"/>
                </a:cxn>
                <a:cxn ang="0">
                  <a:pos x="120" y="98"/>
                </a:cxn>
                <a:cxn ang="0">
                  <a:pos x="120" y="91"/>
                </a:cxn>
                <a:cxn ang="0">
                  <a:pos x="120" y="83"/>
                </a:cxn>
                <a:cxn ang="0">
                  <a:pos x="123" y="75"/>
                </a:cxn>
                <a:cxn ang="0">
                  <a:pos x="130" y="69"/>
                </a:cxn>
                <a:cxn ang="0">
                  <a:pos x="135" y="65"/>
                </a:cxn>
                <a:cxn ang="0">
                  <a:pos x="137" y="58"/>
                </a:cxn>
                <a:cxn ang="0">
                  <a:pos x="134" y="52"/>
                </a:cxn>
                <a:cxn ang="0">
                  <a:pos x="133" y="46"/>
                </a:cxn>
                <a:cxn ang="0">
                  <a:pos x="132" y="37"/>
                </a:cxn>
                <a:cxn ang="0">
                  <a:pos x="131" y="27"/>
                </a:cxn>
                <a:cxn ang="0">
                  <a:pos x="132" y="20"/>
                </a:cxn>
                <a:cxn ang="0">
                  <a:pos x="134" y="12"/>
                </a:cxn>
                <a:cxn ang="0">
                  <a:pos x="135" y="7"/>
                </a:cxn>
                <a:cxn ang="0">
                  <a:pos x="138" y="0"/>
                </a:cxn>
                <a:cxn ang="0">
                  <a:pos x="171" y="31"/>
                </a:cxn>
                <a:cxn ang="0">
                  <a:pos x="151" y="207"/>
                </a:cxn>
              </a:cxnLst>
              <a:rect l="0" t="0" r="r" b="b"/>
              <a:pathLst>
                <a:path w="219" h="210">
                  <a:moveTo>
                    <a:pt x="108" y="210"/>
                  </a:moveTo>
                  <a:lnTo>
                    <a:pt x="108" y="201"/>
                  </a:lnTo>
                  <a:lnTo>
                    <a:pt x="99" y="201"/>
                  </a:lnTo>
                  <a:lnTo>
                    <a:pt x="98" y="201"/>
                  </a:lnTo>
                  <a:lnTo>
                    <a:pt x="97" y="201"/>
                  </a:lnTo>
                  <a:lnTo>
                    <a:pt x="96" y="201"/>
                  </a:lnTo>
                  <a:lnTo>
                    <a:pt x="95" y="201"/>
                  </a:lnTo>
                  <a:lnTo>
                    <a:pt x="94" y="201"/>
                  </a:lnTo>
                  <a:lnTo>
                    <a:pt x="93" y="200"/>
                  </a:lnTo>
                  <a:lnTo>
                    <a:pt x="92" y="200"/>
                  </a:lnTo>
                  <a:lnTo>
                    <a:pt x="92" y="200"/>
                  </a:lnTo>
                  <a:lnTo>
                    <a:pt x="91" y="199"/>
                  </a:lnTo>
                  <a:lnTo>
                    <a:pt x="90" y="198"/>
                  </a:lnTo>
                  <a:lnTo>
                    <a:pt x="89" y="198"/>
                  </a:lnTo>
                  <a:lnTo>
                    <a:pt x="89" y="197"/>
                  </a:lnTo>
                  <a:lnTo>
                    <a:pt x="88" y="197"/>
                  </a:lnTo>
                  <a:lnTo>
                    <a:pt x="87" y="197"/>
                  </a:lnTo>
                  <a:lnTo>
                    <a:pt x="87" y="196"/>
                  </a:lnTo>
                  <a:lnTo>
                    <a:pt x="85" y="195"/>
                  </a:lnTo>
                  <a:lnTo>
                    <a:pt x="84" y="194"/>
                  </a:lnTo>
                  <a:lnTo>
                    <a:pt x="84" y="194"/>
                  </a:lnTo>
                  <a:lnTo>
                    <a:pt x="82" y="194"/>
                  </a:lnTo>
                  <a:lnTo>
                    <a:pt x="81" y="194"/>
                  </a:lnTo>
                  <a:lnTo>
                    <a:pt x="79" y="194"/>
                  </a:lnTo>
                  <a:lnTo>
                    <a:pt x="79" y="194"/>
                  </a:lnTo>
                  <a:lnTo>
                    <a:pt x="77" y="194"/>
                  </a:lnTo>
                  <a:lnTo>
                    <a:pt x="76" y="193"/>
                  </a:lnTo>
                  <a:lnTo>
                    <a:pt x="74" y="193"/>
                  </a:lnTo>
                  <a:lnTo>
                    <a:pt x="74" y="193"/>
                  </a:lnTo>
                  <a:lnTo>
                    <a:pt x="72" y="193"/>
                  </a:lnTo>
                  <a:lnTo>
                    <a:pt x="71" y="193"/>
                  </a:lnTo>
                  <a:lnTo>
                    <a:pt x="70" y="193"/>
                  </a:lnTo>
                  <a:lnTo>
                    <a:pt x="69" y="193"/>
                  </a:lnTo>
                  <a:lnTo>
                    <a:pt x="68" y="193"/>
                  </a:lnTo>
                  <a:lnTo>
                    <a:pt x="67" y="194"/>
                  </a:lnTo>
                  <a:lnTo>
                    <a:pt x="66" y="194"/>
                  </a:lnTo>
                  <a:lnTo>
                    <a:pt x="66" y="194"/>
                  </a:lnTo>
                  <a:lnTo>
                    <a:pt x="65" y="194"/>
                  </a:lnTo>
                  <a:lnTo>
                    <a:pt x="64" y="195"/>
                  </a:lnTo>
                  <a:lnTo>
                    <a:pt x="63" y="195"/>
                  </a:lnTo>
                  <a:lnTo>
                    <a:pt x="63" y="197"/>
                  </a:lnTo>
                  <a:lnTo>
                    <a:pt x="63" y="197"/>
                  </a:lnTo>
                  <a:lnTo>
                    <a:pt x="63" y="198"/>
                  </a:lnTo>
                  <a:lnTo>
                    <a:pt x="63" y="199"/>
                  </a:lnTo>
                  <a:lnTo>
                    <a:pt x="63" y="200"/>
                  </a:lnTo>
                  <a:lnTo>
                    <a:pt x="63" y="200"/>
                  </a:lnTo>
                  <a:lnTo>
                    <a:pt x="63" y="201"/>
                  </a:lnTo>
                  <a:lnTo>
                    <a:pt x="63" y="202"/>
                  </a:lnTo>
                  <a:lnTo>
                    <a:pt x="63" y="202"/>
                  </a:lnTo>
                  <a:lnTo>
                    <a:pt x="63" y="203"/>
                  </a:lnTo>
                  <a:lnTo>
                    <a:pt x="62" y="204"/>
                  </a:lnTo>
                  <a:lnTo>
                    <a:pt x="46" y="205"/>
                  </a:lnTo>
                  <a:lnTo>
                    <a:pt x="44" y="205"/>
                  </a:lnTo>
                  <a:lnTo>
                    <a:pt x="44" y="205"/>
                  </a:lnTo>
                  <a:lnTo>
                    <a:pt x="43" y="205"/>
                  </a:lnTo>
                  <a:lnTo>
                    <a:pt x="43" y="205"/>
                  </a:lnTo>
                  <a:lnTo>
                    <a:pt x="43" y="204"/>
                  </a:lnTo>
                  <a:lnTo>
                    <a:pt x="42" y="204"/>
                  </a:lnTo>
                  <a:lnTo>
                    <a:pt x="41" y="203"/>
                  </a:lnTo>
                  <a:lnTo>
                    <a:pt x="40" y="203"/>
                  </a:lnTo>
                  <a:lnTo>
                    <a:pt x="40" y="202"/>
                  </a:lnTo>
                  <a:lnTo>
                    <a:pt x="39" y="202"/>
                  </a:lnTo>
                  <a:lnTo>
                    <a:pt x="39" y="202"/>
                  </a:lnTo>
                  <a:lnTo>
                    <a:pt x="38" y="202"/>
                  </a:lnTo>
                  <a:lnTo>
                    <a:pt x="38" y="201"/>
                  </a:lnTo>
                  <a:lnTo>
                    <a:pt x="38" y="200"/>
                  </a:lnTo>
                  <a:lnTo>
                    <a:pt x="38" y="200"/>
                  </a:lnTo>
                  <a:lnTo>
                    <a:pt x="37" y="199"/>
                  </a:lnTo>
                  <a:lnTo>
                    <a:pt x="37" y="198"/>
                  </a:lnTo>
                  <a:lnTo>
                    <a:pt x="36" y="198"/>
                  </a:lnTo>
                  <a:lnTo>
                    <a:pt x="35" y="198"/>
                  </a:lnTo>
                  <a:lnTo>
                    <a:pt x="35" y="197"/>
                  </a:lnTo>
                  <a:lnTo>
                    <a:pt x="34" y="197"/>
                  </a:lnTo>
                  <a:lnTo>
                    <a:pt x="34" y="197"/>
                  </a:lnTo>
                  <a:lnTo>
                    <a:pt x="33" y="196"/>
                  </a:lnTo>
                  <a:lnTo>
                    <a:pt x="32" y="196"/>
                  </a:lnTo>
                  <a:lnTo>
                    <a:pt x="32" y="195"/>
                  </a:lnTo>
                  <a:lnTo>
                    <a:pt x="32" y="194"/>
                  </a:lnTo>
                  <a:lnTo>
                    <a:pt x="32" y="194"/>
                  </a:lnTo>
                  <a:lnTo>
                    <a:pt x="31" y="194"/>
                  </a:lnTo>
                  <a:lnTo>
                    <a:pt x="30" y="194"/>
                  </a:lnTo>
                  <a:lnTo>
                    <a:pt x="30" y="195"/>
                  </a:lnTo>
                  <a:lnTo>
                    <a:pt x="30" y="194"/>
                  </a:lnTo>
                  <a:lnTo>
                    <a:pt x="29" y="194"/>
                  </a:lnTo>
                  <a:lnTo>
                    <a:pt x="29" y="194"/>
                  </a:lnTo>
                  <a:lnTo>
                    <a:pt x="28" y="194"/>
                  </a:lnTo>
                  <a:lnTo>
                    <a:pt x="27" y="193"/>
                  </a:lnTo>
                  <a:lnTo>
                    <a:pt x="27" y="192"/>
                  </a:lnTo>
                  <a:lnTo>
                    <a:pt x="27" y="192"/>
                  </a:lnTo>
                  <a:lnTo>
                    <a:pt x="27" y="191"/>
                  </a:lnTo>
                  <a:lnTo>
                    <a:pt x="26" y="190"/>
                  </a:lnTo>
                  <a:lnTo>
                    <a:pt x="26" y="189"/>
                  </a:lnTo>
                  <a:lnTo>
                    <a:pt x="25" y="189"/>
                  </a:lnTo>
                  <a:lnTo>
                    <a:pt x="25" y="189"/>
                  </a:lnTo>
                  <a:lnTo>
                    <a:pt x="25" y="188"/>
                  </a:lnTo>
                  <a:lnTo>
                    <a:pt x="25" y="187"/>
                  </a:lnTo>
                  <a:lnTo>
                    <a:pt x="25" y="187"/>
                  </a:lnTo>
                  <a:lnTo>
                    <a:pt x="25" y="167"/>
                  </a:lnTo>
                  <a:lnTo>
                    <a:pt x="4" y="167"/>
                  </a:lnTo>
                  <a:lnTo>
                    <a:pt x="4" y="167"/>
                  </a:lnTo>
                  <a:lnTo>
                    <a:pt x="4" y="166"/>
                  </a:lnTo>
                  <a:lnTo>
                    <a:pt x="4" y="166"/>
                  </a:lnTo>
                  <a:lnTo>
                    <a:pt x="4" y="165"/>
                  </a:lnTo>
                  <a:lnTo>
                    <a:pt x="4" y="164"/>
                  </a:lnTo>
                  <a:lnTo>
                    <a:pt x="4" y="163"/>
                  </a:lnTo>
                  <a:lnTo>
                    <a:pt x="4" y="163"/>
                  </a:lnTo>
                  <a:lnTo>
                    <a:pt x="3" y="163"/>
                  </a:lnTo>
                  <a:lnTo>
                    <a:pt x="3" y="162"/>
                  </a:lnTo>
                  <a:lnTo>
                    <a:pt x="2" y="162"/>
                  </a:lnTo>
                  <a:lnTo>
                    <a:pt x="2" y="161"/>
                  </a:lnTo>
                  <a:lnTo>
                    <a:pt x="1" y="161"/>
                  </a:lnTo>
                  <a:lnTo>
                    <a:pt x="1" y="160"/>
                  </a:lnTo>
                  <a:lnTo>
                    <a:pt x="1" y="160"/>
                  </a:lnTo>
                  <a:lnTo>
                    <a:pt x="1" y="159"/>
                  </a:lnTo>
                  <a:lnTo>
                    <a:pt x="1" y="158"/>
                  </a:lnTo>
                  <a:lnTo>
                    <a:pt x="1" y="158"/>
                  </a:lnTo>
                  <a:lnTo>
                    <a:pt x="0" y="158"/>
                  </a:lnTo>
                  <a:lnTo>
                    <a:pt x="1" y="158"/>
                  </a:lnTo>
                  <a:lnTo>
                    <a:pt x="1" y="157"/>
                  </a:lnTo>
                  <a:lnTo>
                    <a:pt x="2" y="157"/>
                  </a:lnTo>
                  <a:lnTo>
                    <a:pt x="4" y="157"/>
                  </a:lnTo>
                  <a:lnTo>
                    <a:pt x="5" y="156"/>
                  </a:lnTo>
                  <a:lnTo>
                    <a:pt x="6" y="156"/>
                  </a:lnTo>
                  <a:lnTo>
                    <a:pt x="7" y="156"/>
                  </a:lnTo>
                  <a:lnTo>
                    <a:pt x="8" y="156"/>
                  </a:lnTo>
                  <a:lnTo>
                    <a:pt x="9" y="156"/>
                  </a:lnTo>
                  <a:lnTo>
                    <a:pt x="11" y="156"/>
                  </a:lnTo>
                  <a:lnTo>
                    <a:pt x="12" y="156"/>
                  </a:lnTo>
                  <a:lnTo>
                    <a:pt x="13" y="156"/>
                  </a:lnTo>
                  <a:lnTo>
                    <a:pt x="14" y="156"/>
                  </a:lnTo>
                  <a:lnTo>
                    <a:pt x="14" y="156"/>
                  </a:lnTo>
                  <a:lnTo>
                    <a:pt x="16" y="156"/>
                  </a:lnTo>
                  <a:lnTo>
                    <a:pt x="17" y="155"/>
                  </a:lnTo>
                  <a:lnTo>
                    <a:pt x="18" y="155"/>
                  </a:lnTo>
                  <a:lnTo>
                    <a:pt x="19" y="155"/>
                  </a:lnTo>
                  <a:lnTo>
                    <a:pt x="20" y="155"/>
                  </a:lnTo>
                  <a:lnTo>
                    <a:pt x="21" y="155"/>
                  </a:lnTo>
                  <a:lnTo>
                    <a:pt x="22" y="154"/>
                  </a:lnTo>
                  <a:lnTo>
                    <a:pt x="22" y="154"/>
                  </a:lnTo>
                  <a:lnTo>
                    <a:pt x="23" y="154"/>
                  </a:lnTo>
                  <a:lnTo>
                    <a:pt x="25" y="154"/>
                  </a:lnTo>
                  <a:lnTo>
                    <a:pt x="26" y="153"/>
                  </a:lnTo>
                  <a:lnTo>
                    <a:pt x="27" y="153"/>
                  </a:lnTo>
                  <a:lnTo>
                    <a:pt x="28" y="153"/>
                  </a:lnTo>
                  <a:lnTo>
                    <a:pt x="29" y="153"/>
                  </a:lnTo>
                  <a:lnTo>
                    <a:pt x="30" y="153"/>
                  </a:lnTo>
                  <a:lnTo>
                    <a:pt x="32" y="153"/>
                  </a:lnTo>
                  <a:lnTo>
                    <a:pt x="32" y="153"/>
                  </a:lnTo>
                  <a:lnTo>
                    <a:pt x="33" y="153"/>
                  </a:lnTo>
                  <a:lnTo>
                    <a:pt x="34" y="153"/>
                  </a:lnTo>
                  <a:lnTo>
                    <a:pt x="35" y="153"/>
                  </a:lnTo>
                  <a:lnTo>
                    <a:pt x="36" y="153"/>
                  </a:lnTo>
                  <a:lnTo>
                    <a:pt x="38" y="153"/>
                  </a:lnTo>
                  <a:lnTo>
                    <a:pt x="38" y="154"/>
                  </a:lnTo>
                  <a:lnTo>
                    <a:pt x="38" y="154"/>
                  </a:lnTo>
                  <a:lnTo>
                    <a:pt x="38" y="155"/>
                  </a:lnTo>
                  <a:lnTo>
                    <a:pt x="39" y="156"/>
                  </a:lnTo>
                  <a:lnTo>
                    <a:pt x="39" y="156"/>
                  </a:lnTo>
                  <a:lnTo>
                    <a:pt x="40" y="157"/>
                  </a:lnTo>
                  <a:lnTo>
                    <a:pt x="40" y="158"/>
                  </a:lnTo>
                  <a:lnTo>
                    <a:pt x="41" y="158"/>
                  </a:lnTo>
                  <a:lnTo>
                    <a:pt x="42" y="158"/>
                  </a:lnTo>
                  <a:lnTo>
                    <a:pt x="43" y="158"/>
                  </a:lnTo>
                  <a:lnTo>
                    <a:pt x="43" y="159"/>
                  </a:lnTo>
                  <a:lnTo>
                    <a:pt x="43" y="160"/>
                  </a:lnTo>
                  <a:lnTo>
                    <a:pt x="43" y="161"/>
                  </a:lnTo>
                  <a:lnTo>
                    <a:pt x="43" y="161"/>
                  </a:lnTo>
                  <a:lnTo>
                    <a:pt x="43" y="161"/>
                  </a:lnTo>
                  <a:lnTo>
                    <a:pt x="42" y="162"/>
                  </a:lnTo>
                  <a:lnTo>
                    <a:pt x="42" y="161"/>
                  </a:lnTo>
                  <a:lnTo>
                    <a:pt x="41" y="161"/>
                  </a:lnTo>
                  <a:lnTo>
                    <a:pt x="40" y="162"/>
                  </a:lnTo>
                  <a:lnTo>
                    <a:pt x="40" y="161"/>
                  </a:lnTo>
                  <a:lnTo>
                    <a:pt x="39" y="161"/>
                  </a:lnTo>
                  <a:lnTo>
                    <a:pt x="39" y="161"/>
                  </a:lnTo>
                  <a:lnTo>
                    <a:pt x="39" y="160"/>
                  </a:lnTo>
                  <a:lnTo>
                    <a:pt x="39" y="159"/>
                  </a:lnTo>
                  <a:lnTo>
                    <a:pt x="38" y="159"/>
                  </a:lnTo>
                  <a:lnTo>
                    <a:pt x="38" y="159"/>
                  </a:lnTo>
                  <a:lnTo>
                    <a:pt x="37" y="160"/>
                  </a:lnTo>
                  <a:lnTo>
                    <a:pt x="36" y="160"/>
                  </a:lnTo>
                  <a:lnTo>
                    <a:pt x="36" y="161"/>
                  </a:lnTo>
                  <a:lnTo>
                    <a:pt x="35" y="161"/>
                  </a:lnTo>
                  <a:lnTo>
                    <a:pt x="35" y="161"/>
                  </a:lnTo>
                  <a:lnTo>
                    <a:pt x="34" y="161"/>
                  </a:lnTo>
                  <a:lnTo>
                    <a:pt x="33" y="161"/>
                  </a:lnTo>
                  <a:lnTo>
                    <a:pt x="33" y="161"/>
                  </a:lnTo>
                  <a:lnTo>
                    <a:pt x="35" y="161"/>
                  </a:lnTo>
                  <a:lnTo>
                    <a:pt x="35" y="161"/>
                  </a:lnTo>
                  <a:lnTo>
                    <a:pt x="35" y="162"/>
                  </a:lnTo>
                  <a:lnTo>
                    <a:pt x="35" y="162"/>
                  </a:lnTo>
                  <a:lnTo>
                    <a:pt x="34" y="163"/>
                  </a:lnTo>
                  <a:lnTo>
                    <a:pt x="33" y="163"/>
                  </a:lnTo>
                  <a:lnTo>
                    <a:pt x="33" y="162"/>
                  </a:lnTo>
                  <a:lnTo>
                    <a:pt x="32" y="162"/>
                  </a:lnTo>
                  <a:lnTo>
                    <a:pt x="32" y="162"/>
                  </a:lnTo>
                  <a:lnTo>
                    <a:pt x="32" y="162"/>
                  </a:lnTo>
                  <a:lnTo>
                    <a:pt x="32" y="163"/>
                  </a:lnTo>
                  <a:lnTo>
                    <a:pt x="33" y="163"/>
                  </a:lnTo>
                  <a:lnTo>
                    <a:pt x="32" y="164"/>
                  </a:lnTo>
                  <a:lnTo>
                    <a:pt x="32" y="165"/>
                  </a:lnTo>
                  <a:lnTo>
                    <a:pt x="32" y="165"/>
                  </a:lnTo>
                  <a:lnTo>
                    <a:pt x="32" y="166"/>
                  </a:lnTo>
                  <a:lnTo>
                    <a:pt x="31" y="166"/>
                  </a:lnTo>
                  <a:lnTo>
                    <a:pt x="31" y="166"/>
                  </a:lnTo>
                  <a:lnTo>
                    <a:pt x="30" y="166"/>
                  </a:lnTo>
                  <a:lnTo>
                    <a:pt x="30" y="167"/>
                  </a:lnTo>
                  <a:lnTo>
                    <a:pt x="31" y="167"/>
                  </a:lnTo>
                  <a:lnTo>
                    <a:pt x="32" y="166"/>
                  </a:lnTo>
                  <a:lnTo>
                    <a:pt x="32" y="166"/>
                  </a:lnTo>
                  <a:lnTo>
                    <a:pt x="32" y="166"/>
                  </a:lnTo>
                  <a:lnTo>
                    <a:pt x="33" y="166"/>
                  </a:lnTo>
                  <a:lnTo>
                    <a:pt x="33" y="165"/>
                  </a:lnTo>
                  <a:lnTo>
                    <a:pt x="34" y="165"/>
                  </a:lnTo>
                  <a:lnTo>
                    <a:pt x="34" y="166"/>
                  </a:lnTo>
                  <a:lnTo>
                    <a:pt x="35" y="166"/>
                  </a:lnTo>
                  <a:lnTo>
                    <a:pt x="35" y="166"/>
                  </a:lnTo>
                  <a:lnTo>
                    <a:pt x="35" y="166"/>
                  </a:lnTo>
                  <a:lnTo>
                    <a:pt x="36" y="166"/>
                  </a:lnTo>
                  <a:lnTo>
                    <a:pt x="37" y="166"/>
                  </a:lnTo>
                  <a:lnTo>
                    <a:pt x="38" y="166"/>
                  </a:lnTo>
                  <a:lnTo>
                    <a:pt x="38" y="165"/>
                  </a:lnTo>
                  <a:lnTo>
                    <a:pt x="38" y="164"/>
                  </a:lnTo>
                  <a:lnTo>
                    <a:pt x="37" y="163"/>
                  </a:lnTo>
                  <a:lnTo>
                    <a:pt x="36" y="163"/>
                  </a:lnTo>
                  <a:lnTo>
                    <a:pt x="37" y="162"/>
                  </a:lnTo>
                  <a:lnTo>
                    <a:pt x="38" y="162"/>
                  </a:lnTo>
                  <a:lnTo>
                    <a:pt x="38" y="163"/>
                  </a:lnTo>
                  <a:lnTo>
                    <a:pt x="39" y="163"/>
                  </a:lnTo>
                  <a:lnTo>
                    <a:pt x="40" y="163"/>
                  </a:lnTo>
                  <a:lnTo>
                    <a:pt x="40" y="163"/>
                  </a:lnTo>
                  <a:lnTo>
                    <a:pt x="41" y="163"/>
                  </a:lnTo>
                  <a:lnTo>
                    <a:pt x="42" y="164"/>
                  </a:lnTo>
                  <a:lnTo>
                    <a:pt x="43" y="164"/>
                  </a:lnTo>
                  <a:lnTo>
                    <a:pt x="43" y="165"/>
                  </a:lnTo>
                  <a:lnTo>
                    <a:pt x="44" y="165"/>
                  </a:lnTo>
                  <a:lnTo>
                    <a:pt x="44" y="166"/>
                  </a:lnTo>
                  <a:lnTo>
                    <a:pt x="43" y="166"/>
                  </a:lnTo>
                  <a:lnTo>
                    <a:pt x="42" y="166"/>
                  </a:lnTo>
                  <a:lnTo>
                    <a:pt x="43" y="166"/>
                  </a:lnTo>
                  <a:lnTo>
                    <a:pt x="43" y="167"/>
                  </a:lnTo>
                  <a:lnTo>
                    <a:pt x="44" y="168"/>
                  </a:lnTo>
                  <a:lnTo>
                    <a:pt x="44" y="167"/>
                  </a:lnTo>
                  <a:lnTo>
                    <a:pt x="44" y="166"/>
                  </a:lnTo>
                  <a:lnTo>
                    <a:pt x="45" y="166"/>
                  </a:lnTo>
                  <a:lnTo>
                    <a:pt x="46" y="166"/>
                  </a:lnTo>
                  <a:lnTo>
                    <a:pt x="47" y="166"/>
                  </a:lnTo>
                  <a:lnTo>
                    <a:pt x="48" y="166"/>
                  </a:lnTo>
                  <a:lnTo>
                    <a:pt x="50" y="167"/>
                  </a:lnTo>
                  <a:lnTo>
                    <a:pt x="51" y="167"/>
                  </a:lnTo>
                  <a:lnTo>
                    <a:pt x="52" y="168"/>
                  </a:lnTo>
                  <a:lnTo>
                    <a:pt x="53" y="168"/>
                  </a:lnTo>
                  <a:lnTo>
                    <a:pt x="54" y="169"/>
                  </a:lnTo>
                  <a:lnTo>
                    <a:pt x="55" y="169"/>
                  </a:lnTo>
                  <a:lnTo>
                    <a:pt x="56" y="169"/>
                  </a:lnTo>
                  <a:lnTo>
                    <a:pt x="57" y="169"/>
                  </a:lnTo>
                  <a:lnTo>
                    <a:pt x="58" y="169"/>
                  </a:lnTo>
                  <a:lnTo>
                    <a:pt x="59" y="169"/>
                  </a:lnTo>
                  <a:lnTo>
                    <a:pt x="61" y="169"/>
                  </a:lnTo>
                  <a:lnTo>
                    <a:pt x="62" y="169"/>
                  </a:lnTo>
                  <a:lnTo>
                    <a:pt x="63" y="169"/>
                  </a:lnTo>
                  <a:lnTo>
                    <a:pt x="64" y="169"/>
                  </a:lnTo>
                  <a:lnTo>
                    <a:pt x="65" y="169"/>
                  </a:lnTo>
                  <a:lnTo>
                    <a:pt x="66" y="169"/>
                  </a:lnTo>
                  <a:lnTo>
                    <a:pt x="67" y="169"/>
                  </a:lnTo>
                  <a:lnTo>
                    <a:pt x="68" y="169"/>
                  </a:lnTo>
                  <a:lnTo>
                    <a:pt x="69" y="167"/>
                  </a:lnTo>
                  <a:lnTo>
                    <a:pt x="69" y="166"/>
                  </a:lnTo>
                  <a:lnTo>
                    <a:pt x="69" y="166"/>
                  </a:lnTo>
                  <a:lnTo>
                    <a:pt x="71" y="165"/>
                  </a:lnTo>
                  <a:lnTo>
                    <a:pt x="71" y="164"/>
                  </a:lnTo>
                  <a:lnTo>
                    <a:pt x="73" y="164"/>
                  </a:lnTo>
                  <a:lnTo>
                    <a:pt x="74" y="163"/>
                  </a:lnTo>
                  <a:lnTo>
                    <a:pt x="74" y="163"/>
                  </a:lnTo>
                  <a:lnTo>
                    <a:pt x="75" y="163"/>
                  </a:lnTo>
                  <a:lnTo>
                    <a:pt x="76" y="163"/>
                  </a:lnTo>
                  <a:lnTo>
                    <a:pt x="77" y="162"/>
                  </a:lnTo>
                  <a:lnTo>
                    <a:pt x="78" y="162"/>
                  </a:lnTo>
                  <a:lnTo>
                    <a:pt x="79" y="161"/>
                  </a:lnTo>
                  <a:lnTo>
                    <a:pt x="80" y="161"/>
                  </a:lnTo>
                  <a:lnTo>
                    <a:pt x="82" y="161"/>
                  </a:lnTo>
                  <a:lnTo>
                    <a:pt x="82" y="161"/>
                  </a:lnTo>
                  <a:lnTo>
                    <a:pt x="82" y="160"/>
                  </a:lnTo>
                  <a:lnTo>
                    <a:pt x="83" y="159"/>
                  </a:lnTo>
                  <a:lnTo>
                    <a:pt x="83" y="158"/>
                  </a:lnTo>
                  <a:lnTo>
                    <a:pt x="83" y="158"/>
                  </a:lnTo>
                  <a:lnTo>
                    <a:pt x="83" y="157"/>
                  </a:lnTo>
                  <a:lnTo>
                    <a:pt x="84" y="157"/>
                  </a:lnTo>
                  <a:lnTo>
                    <a:pt x="84" y="157"/>
                  </a:lnTo>
                  <a:lnTo>
                    <a:pt x="85" y="157"/>
                  </a:lnTo>
                  <a:lnTo>
                    <a:pt x="86" y="156"/>
                  </a:lnTo>
                  <a:lnTo>
                    <a:pt x="87" y="157"/>
                  </a:lnTo>
                  <a:lnTo>
                    <a:pt x="87" y="156"/>
                  </a:lnTo>
                  <a:lnTo>
                    <a:pt x="88" y="156"/>
                  </a:lnTo>
                  <a:lnTo>
                    <a:pt x="88" y="155"/>
                  </a:lnTo>
                  <a:lnTo>
                    <a:pt x="87" y="156"/>
                  </a:lnTo>
                  <a:lnTo>
                    <a:pt x="86" y="155"/>
                  </a:lnTo>
                  <a:lnTo>
                    <a:pt x="85" y="155"/>
                  </a:lnTo>
                  <a:lnTo>
                    <a:pt x="84" y="156"/>
                  </a:lnTo>
                  <a:lnTo>
                    <a:pt x="84" y="156"/>
                  </a:lnTo>
                  <a:lnTo>
                    <a:pt x="84" y="155"/>
                  </a:lnTo>
                  <a:lnTo>
                    <a:pt x="84" y="154"/>
                  </a:lnTo>
                  <a:lnTo>
                    <a:pt x="84" y="153"/>
                  </a:lnTo>
                  <a:lnTo>
                    <a:pt x="85" y="153"/>
                  </a:lnTo>
                  <a:lnTo>
                    <a:pt x="86" y="152"/>
                  </a:lnTo>
                  <a:lnTo>
                    <a:pt x="87" y="151"/>
                  </a:lnTo>
                  <a:lnTo>
                    <a:pt x="87" y="150"/>
                  </a:lnTo>
                  <a:lnTo>
                    <a:pt x="87" y="150"/>
                  </a:lnTo>
                  <a:lnTo>
                    <a:pt x="87" y="148"/>
                  </a:lnTo>
                  <a:lnTo>
                    <a:pt x="87" y="148"/>
                  </a:lnTo>
                  <a:lnTo>
                    <a:pt x="87" y="148"/>
                  </a:lnTo>
                  <a:lnTo>
                    <a:pt x="87" y="147"/>
                  </a:lnTo>
                  <a:lnTo>
                    <a:pt x="87" y="148"/>
                  </a:lnTo>
                  <a:lnTo>
                    <a:pt x="86" y="147"/>
                  </a:lnTo>
                  <a:lnTo>
                    <a:pt x="85" y="146"/>
                  </a:lnTo>
                  <a:lnTo>
                    <a:pt x="85" y="145"/>
                  </a:lnTo>
                  <a:lnTo>
                    <a:pt x="84" y="145"/>
                  </a:lnTo>
                  <a:lnTo>
                    <a:pt x="84" y="145"/>
                  </a:lnTo>
                  <a:lnTo>
                    <a:pt x="83" y="145"/>
                  </a:lnTo>
                  <a:lnTo>
                    <a:pt x="82" y="145"/>
                  </a:lnTo>
                  <a:lnTo>
                    <a:pt x="82" y="145"/>
                  </a:lnTo>
                  <a:lnTo>
                    <a:pt x="81" y="146"/>
                  </a:lnTo>
                  <a:lnTo>
                    <a:pt x="80" y="146"/>
                  </a:lnTo>
                  <a:lnTo>
                    <a:pt x="79" y="146"/>
                  </a:lnTo>
                  <a:lnTo>
                    <a:pt x="79" y="146"/>
                  </a:lnTo>
                  <a:lnTo>
                    <a:pt x="78" y="145"/>
                  </a:lnTo>
                  <a:lnTo>
                    <a:pt x="77" y="145"/>
                  </a:lnTo>
                  <a:lnTo>
                    <a:pt x="77" y="144"/>
                  </a:lnTo>
                  <a:lnTo>
                    <a:pt x="76" y="144"/>
                  </a:lnTo>
                  <a:lnTo>
                    <a:pt x="76" y="143"/>
                  </a:lnTo>
                  <a:lnTo>
                    <a:pt x="76" y="143"/>
                  </a:lnTo>
                  <a:lnTo>
                    <a:pt x="76" y="143"/>
                  </a:lnTo>
                  <a:lnTo>
                    <a:pt x="77" y="142"/>
                  </a:lnTo>
                  <a:lnTo>
                    <a:pt x="77" y="141"/>
                  </a:lnTo>
                  <a:lnTo>
                    <a:pt x="78" y="140"/>
                  </a:lnTo>
                  <a:lnTo>
                    <a:pt x="79" y="140"/>
                  </a:lnTo>
                  <a:lnTo>
                    <a:pt x="79" y="140"/>
                  </a:lnTo>
                  <a:lnTo>
                    <a:pt x="78" y="139"/>
                  </a:lnTo>
                  <a:lnTo>
                    <a:pt x="79" y="138"/>
                  </a:lnTo>
                  <a:lnTo>
                    <a:pt x="79" y="137"/>
                  </a:lnTo>
                  <a:lnTo>
                    <a:pt x="81" y="137"/>
                  </a:lnTo>
                  <a:lnTo>
                    <a:pt x="81" y="137"/>
                  </a:lnTo>
                  <a:lnTo>
                    <a:pt x="82" y="136"/>
                  </a:lnTo>
                  <a:lnTo>
                    <a:pt x="82" y="136"/>
                  </a:lnTo>
                  <a:lnTo>
                    <a:pt x="83" y="135"/>
                  </a:lnTo>
                  <a:lnTo>
                    <a:pt x="84" y="135"/>
                  </a:lnTo>
                  <a:lnTo>
                    <a:pt x="84" y="135"/>
                  </a:lnTo>
                  <a:lnTo>
                    <a:pt x="86" y="135"/>
                  </a:lnTo>
                  <a:lnTo>
                    <a:pt x="87" y="134"/>
                  </a:lnTo>
                  <a:lnTo>
                    <a:pt x="87" y="134"/>
                  </a:lnTo>
                  <a:lnTo>
                    <a:pt x="88" y="133"/>
                  </a:lnTo>
                  <a:lnTo>
                    <a:pt x="89" y="132"/>
                  </a:lnTo>
                  <a:lnTo>
                    <a:pt x="89" y="132"/>
                  </a:lnTo>
                  <a:lnTo>
                    <a:pt x="90" y="132"/>
                  </a:lnTo>
                  <a:lnTo>
                    <a:pt x="91" y="132"/>
                  </a:lnTo>
                  <a:lnTo>
                    <a:pt x="92" y="131"/>
                  </a:lnTo>
                  <a:lnTo>
                    <a:pt x="92" y="131"/>
                  </a:lnTo>
                  <a:lnTo>
                    <a:pt x="93" y="130"/>
                  </a:lnTo>
                  <a:lnTo>
                    <a:pt x="93" y="130"/>
                  </a:lnTo>
                  <a:lnTo>
                    <a:pt x="94" y="130"/>
                  </a:lnTo>
                  <a:lnTo>
                    <a:pt x="95" y="129"/>
                  </a:lnTo>
                  <a:lnTo>
                    <a:pt x="95" y="128"/>
                  </a:lnTo>
                  <a:lnTo>
                    <a:pt x="95" y="127"/>
                  </a:lnTo>
                  <a:lnTo>
                    <a:pt x="95" y="128"/>
                  </a:lnTo>
                  <a:lnTo>
                    <a:pt x="93" y="129"/>
                  </a:lnTo>
                  <a:lnTo>
                    <a:pt x="92" y="130"/>
                  </a:lnTo>
                  <a:lnTo>
                    <a:pt x="92" y="130"/>
                  </a:lnTo>
                  <a:lnTo>
                    <a:pt x="92" y="129"/>
                  </a:lnTo>
                  <a:lnTo>
                    <a:pt x="93" y="128"/>
                  </a:lnTo>
                  <a:lnTo>
                    <a:pt x="94" y="127"/>
                  </a:lnTo>
                  <a:lnTo>
                    <a:pt x="95" y="127"/>
                  </a:lnTo>
                  <a:lnTo>
                    <a:pt x="95" y="127"/>
                  </a:lnTo>
                  <a:lnTo>
                    <a:pt x="95" y="126"/>
                  </a:lnTo>
                  <a:lnTo>
                    <a:pt x="96" y="124"/>
                  </a:lnTo>
                  <a:lnTo>
                    <a:pt x="97" y="124"/>
                  </a:lnTo>
                  <a:lnTo>
                    <a:pt x="99" y="123"/>
                  </a:lnTo>
                  <a:lnTo>
                    <a:pt x="100" y="122"/>
                  </a:lnTo>
                  <a:lnTo>
                    <a:pt x="102" y="121"/>
                  </a:lnTo>
                  <a:lnTo>
                    <a:pt x="105" y="119"/>
                  </a:lnTo>
                  <a:lnTo>
                    <a:pt x="107" y="117"/>
                  </a:lnTo>
                  <a:lnTo>
                    <a:pt x="109" y="116"/>
                  </a:lnTo>
                  <a:lnTo>
                    <a:pt x="110" y="114"/>
                  </a:lnTo>
                  <a:lnTo>
                    <a:pt x="113" y="112"/>
                  </a:lnTo>
                  <a:lnTo>
                    <a:pt x="114" y="111"/>
                  </a:lnTo>
                  <a:lnTo>
                    <a:pt x="115" y="109"/>
                  </a:lnTo>
                  <a:lnTo>
                    <a:pt x="117" y="108"/>
                  </a:lnTo>
                  <a:lnTo>
                    <a:pt x="118" y="107"/>
                  </a:lnTo>
                  <a:lnTo>
                    <a:pt x="118" y="106"/>
                  </a:lnTo>
                  <a:lnTo>
                    <a:pt x="119" y="105"/>
                  </a:lnTo>
                  <a:lnTo>
                    <a:pt x="120" y="104"/>
                  </a:lnTo>
                  <a:lnTo>
                    <a:pt x="120" y="104"/>
                  </a:lnTo>
                  <a:lnTo>
                    <a:pt x="120" y="103"/>
                  </a:lnTo>
                  <a:lnTo>
                    <a:pt x="120" y="102"/>
                  </a:lnTo>
                  <a:lnTo>
                    <a:pt x="120" y="101"/>
                  </a:lnTo>
                  <a:lnTo>
                    <a:pt x="120" y="100"/>
                  </a:lnTo>
                  <a:lnTo>
                    <a:pt x="120" y="98"/>
                  </a:lnTo>
                  <a:lnTo>
                    <a:pt x="120" y="98"/>
                  </a:lnTo>
                  <a:lnTo>
                    <a:pt x="120" y="97"/>
                  </a:lnTo>
                  <a:lnTo>
                    <a:pt x="120" y="96"/>
                  </a:lnTo>
                  <a:lnTo>
                    <a:pt x="121" y="96"/>
                  </a:lnTo>
                  <a:lnTo>
                    <a:pt x="121" y="95"/>
                  </a:lnTo>
                  <a:lnTo>
                    <a:pt x="120" y="94"/>
                  </a:lnTo>
                  <a:lnTo>
                    <a:pt x="120" y="93"/>
                  </a:lnTo>
                  <a:lnTo>
                    <a:pt x="120" y="92"/>
                  </a:lnTo>
                  <a:lnTo>
                    <a:pt x="120" y="91"/>
                  </a:lnTo>
                  <a:lnTo>
                    <a:pt x="120" y="90"/>
                  </a:lnTo>
                  <a:lnTo>
                    <a:pt x="120" y="89"/>
                  </a:lnTo>
                  <a:lnTo>
                    <a:pt x="120" y="88"/>
                  </a:lnTo>
                  <a:lnTo>
                    <a:pt x="121" y="86"/>
                  </a:lnTo>
                  <a:lnTo>
                    <a:pt x="121" y="85"/>
                  </a:lnTo>
                  <a:lnTo>
                    <a:pt x="121" y="85"/>
                  </a:lnTo>
                  <a:lnTo>
                    <a:pt x="121" y="84"/>
                  </a:lnTo>
                  <a:lnTo>
                    <a:pt x="120" y="83"/>
                  </a:lnTo>
                  <a:lnTo>
                    <a:pt x="120" y="83"/>
                  </a:lnTo>
                  <a:lnTo>
                    <a:pt x="120" y="82"/>
                  </a:lnTo>
                  <a:lnTo>
                    <a:pt x="120" y="81"/>
                  </a:lnTo>
                  <a:lnTo>
                    <a:pt x="120" y="80"/>
                  </a:lnTo>
                  <a:lnTo>
                    <a:pt x="122" y="78"/>
                  </a:lnTo>
                  <a:lnTo>
                    <a:pt x="123" y="78"/>
                  </a:lnTo>
                  <a:lnTo>
                    <a:pt x="123" y="76"/>
                  </a:lnTo>
                  <a:lnTo>
                    <a:pt x="123" y="76"/>
                  </a:lnTo>
                  <a:lnTo>
                    <a:pt x="123" y="75"/>
                  </a:lnTo>
                  <a:lnTo>
                    <a:pt x="123" y="75"/>
                  </a:lnTo>
                  <a:lnTo>
                    <a:pt x="123" y="74"/>
                  </a:lnTo>
                  <a:lnTo>
                    <a:pt x="124" y="74"/>
                  </a:lnTo>
                  <a:lnTo>
                    <a:pt x="125" y="72"/>
                  </a:lnTo>
                  <a:lnTo>
                    <a:pt x="126" y="72"/>
                  </a:lnTo>
                  <a:lnTo>
                    <a:pt x="126" y="71"/>
                  </a:lnTo>
                  <a:lnTo>
                    <a:pt x="127" y="70"/>
                  </a:lnTo>
                  <a:lnTo>
                    <a:pt x="128" y="70"/>
                  </a:lnTo>
                  <a:lnTo>
                    <a:pt x="129" y="70"/>
                  </a:lnTo>
                  <a:lnTo>
                    <a:pt x="130" y="69"/>
                  </a:lnTo>
                  <a:lnTo>
                    <a:pt x="131" y="69"/>
                  </a:lnTo>
                  <a:lnTo>
                    <a:pt x="131" y="67"/>
                  </a:lnTo>
                  <a:lnTo>
                    <a:pt x="132" y="67"/>
                  </a:lnTo>
                  <a:lnTo>
                    <a:pt x="133" y="67"/>
                  </a:lnTo>
                  <a:lnTo>
                    <a:pt x="133" y="67"/>
                  </a:lnTo>
                  <a:lnTo>
                    <a:pt x="134" y="66"/>
                  </a:lnTo>
                  <a:lnTo>
                    <a:pt x="134" y="65"/>
                  </a:lnTo>
                  <a:lnTo>
                    <a:pt x="135" y="65"/>
                  </a:lnTo>
                  <a:lnTo>
                    <a:pt x="135" y="65"/>
                  </a:lnTo>
                  <a:lnTo>
                    <a:pt x="136" y="64"/>
                  </a:lnTo>
                  <a:lnTo>
                    <a:pt x="136" y="63"/>
                  </a:lnTo>
                  <a:lnTo>
                    <a:pt x="136" y="62"/>
                  </a:lnTo>
                  <a:lnTo>
                    <a:pt x="136" y="62"/>
                  </a:lnTo>
                  <a:lnTo>
                    <a:pt x="137" y="61"/>
                  </a:lnTo>
                  <a:lnTo>
                    <a:pt x="137" y="60"/>
                  </a:lnTo>
                  <a:lnTo>
                    <a:pt x="138" y="59"/>
                  </a:lnTo>
                  <a:lnTo>
                    <a:pt x="138" y="59"/>
                  </a:lnTo>
                  <a:lnTo>
                    <a:pt x="137" y="58"/>
                  </a:lnTo>
                  <a:lnTo>
                    <a:pt x="137" y="57"/>
                  </a:lnTo>
                  <a:lnTo>
                    <a:pt x="136" y="57"/>
                  </a:lnTo>
                  <a:lnTo>
                    <a:pt x="136" y="57"/>
                  </a:lnTo>
                  <a:lnTo>
                    <a:pt x="136" y="56"/>
                  </a:lnTo>
                  <a:lnTo>
                    <a:pt x="136" y="55"/>
                  </a:lnTo>
                  <a:lnTo>
                    <a:pt x="136" y="54"/>
                  </a:lnTo>
                  <a:lnTo>
                    <a:pt x="135" y="54"/>
                  </a:lnTo>
                  <a:lnTo>
                    <a:pt x="135" y="53"/>
                  </a:lnTo>
                  <a:lnTo>
                    <a:pt x="134" y="52"/>
                  </a:lnTo>
                  <a:lnTo>
                    <a:pt x="134" y="52"/>
                  </a:lnTo>
                  <a:lnTo>
                    <a:pt x="135" y="51"/>
                  </a:lnTo>
                  <a:lnTo>
                    <a:pt x="135" y="50"/>
                  </a:lnTo>
                  <a:lnTo>
                    <a:pt x="135" y="49"/>
                  </a:lnTo>
                  <a:lnTo>
                    <a:pt x="135" y="49"/>
                  </a:lnTo>
                  <a:lnTo>
                    <a:pt x="135" y="48"/>
                  </a:lnTo>
                  <a:lnTo>
                    <a:pt x="134" y="47"/>
                  </a:lnTo>
                  <a:lnTo>
                    <a:pt x="134" y="46"/>
                  </a:lnTo>
                  <a:lnTo>
                    <a:pt x="133" y="46"/>
                  </a:lnTo>
                  <a:lnTo>
                    <a:pt x="133" y="45"/>
                  </a:lnTo>
                  <a:lnTo>
                    <a:pt x="133" y="44"/>
                  </a:lnTo>
                  <a:lnTo>
                    <a:pt x="133" y="44"/>
                  </a:lnTo>
                  <a:lnTo>
                    <a:pt x="133" y="42"/>
                  </a:lnTo>
                  <a:lnTo>
                    <a:pt x="133" y="41"/>
                  </a:lnTo>
                  <a:lnTo>
                    <a:pt x="133" y="40"/>
                  </a:lnTo>
                  <a:lnTo>
                    <a:pt x="133" y="39"/>
                  </a:lnTo>
                  <a:lnTo>
                    <a:pt x="132" y="38"/>
                  </a:lnTo>
                  <a:lnTo>
                    <a:pt x="132" y="37"/>
                  </a:lnTo>
                  <a:lnTo>
                    <a:pt x="132" y="36"/>
                  </a:lnTo>
                  <a:lnTo>
                    <a:pt x="132" y="35"/>
                  </a:lnTo>
                  <a:lnTo>
                    <a:pt x="132" y="33"/>
                  </a:lnTo>
                  <a:lnTo>
                    <a:pt x="132" y="32"/>
                  </a:lnTo>
                  <a:lnTo>
                    <a:pt x="132" y="31"/>
                  </a:lnTo>
                  <a:lnTo>
                    <a:pt x="132" y="29"/>
                  </a:lnTo>
                  <a:lnTo>
                    <a:pt x="131" y="28"/>
                  </a:lnTo>
                  <a:lnTo>
                    <a:pt x="131" y="28"/>
                  </a:lnTo>
                  <a:lnTo>
                    <a:pt x="131" y="27"/>
                  </a:lnTo>
                  <a:lnTo>
                    <a:pt x="131" y="26"/>
                  </a:lnTo>
                  <a:lnTo>
                    <a:pt x="133" y="26"/>
                  </a:lnTo>
                  <a:lnTo>
                    <a:pt x="132" y="26"/>
                  </a:lnTo>
                  <a:lnTo>
                    <a:pt x="131" y="26"/>
                  </a:lnTo>
                  <a:lnTo>
                    <a:pt x="131" y="25"/>
                  </a:lnTo>
                  <a:lnTo>
                    <a:pt x="131" y="24"/>
                  </a:lnTo>
                  <a:lnTo>
                    <a:pt x="131" y="23"/>
                  </a:lnTo>
                  <a:lnTo>
                    <a:pt x="131" y="22"/>
                  </a:lnTo>
                  <a:lnTo>
                    <a:pt x="132" y="20"/>
                  </a:lnTo>
                  <a:lnTo>
                    <a:pt x="132" y="20"/>
                  </a:lnTo>
                  <a:lnTo>
                    <a:pt x="133" y="19"/>
                  </a:lnTo>
                  <a:lnTo>
                    <a:pt x="133" y="18"/>
                  </a:lnTo>
                  <a:lnTo>
                    <a:pt x="133" y="17"/>
                  </a:lnTo>
                  <a:lnTo>
                    <a:pt x="133" y="15"/>
                  </a:lnTo>
                  <a:lnTo>
                    <a:pt x="133" y="15"/>
                  </a:lnTo>
                  <a:lnTo>
                    <a:pt x="134" y="14"/>
                  </a:lnTo>
                  <a:lnTo>
                    <a:pt x="134" y="13"/>
                  </a:lnTo>
                  <a:lnTo>
                    <a:pt x="134" y="12"/>
                  </a:lnTo>
                  <a:lnTo>
                    <a:pt x="134" y="10"/>
                  </a:lnTo>
                  <a:lnTo>
                    <a:pt x="134" y="10"/>
                  </a:lnTo>
                  <a:lnTo>
                    <a:pt x="134" y="9"/>
                  </a:lnTo>
                  <a:lnTo>
                    <a:pt x="133" y="10"/>
                  </a:lnTo>
                  <a:lnTo>
                    <a:pt x="133" y="10"/>
                  </a:lnTo>
                  <a:lnTo>
                    <a:pt x="133" y="10"/>
                  </a:lnTo>
                  <a:lnTo>
                    <a:pt x="133" y="9"/>
                  </a:lnTo>
                  <a:lnTo>
                    <a:pt x="134" y="8"/>
                  </a:lnTo>
                  <a:lnTo>
                    <a:pt x="135" y="7"/>
                  </a:lnTo>
                  <a:lnTo>
                    <a:pt x="135" y="7"/>
                  </a:lnTo>
                  <a:lnTo>
                    <a:pt x="136" y="6"/>
                  </a:lnTo>
                  <a:lnTo>
                    <a:pt x="136" y="5"/>
                  </a:lnTo>
                  <a:lnTo>
                    <a:pt x="136" y="5"/>
                  </a:lnTo>
                  <a:lnTo>
                    <a:pt x="137" y="4"/>
                  </a:lnTo>
                  <a:lnTo>
                    <a:pt x="137" y="3"/>
                  </a:lnTo>
                  <a:lnTo>
                    <a:pt x="137" y="2"/>
                  </a:lnTo>
                  <a:lnTo>
                    <a:pt x="138" y="1"/>
                  </a:lnTo>
                  <a:lnTo>
                    <a:pt x="138" y="0"/>
                  </a:lnTo>
                  <a:lnTo>
                    <a:pt x="139" y="0"/>
                  </a:lnTo>
                  <a:lnTo>
                    <a:pt x="139" y="5"/>
                  </a:lnTo>
                  <a:lnTo>
                    <a:pt x="140" y="17"/>
                  </a:lnTo>
                  <a:lnTo>
                    <a:pt x="140" y="20"/>
                  </a:lnTo>
                  <a:lnTo>
                    <a:pt x="151" y="20"/>
                  </a:lnTo>
                  <a:lnTo>
                    <a:pt x="150" y="24"/>
                  </a:lnTo>
                  <a:lnTo>
                    <a:pt x="162" y="26"/>
                  </a:lnTo>
                  <a:lnTo>
                    <a:pt x="165" y="23"/>
                  </a:lnTo>
                  <a:lnTo>
                    <a:pt x="171" y="31"/>
                  </a:lnTo>
                  <a:lnTo>
                    <a:pt x="177" y="39"/>
                  </a:lnTo>
                  <a:lnTo>
                    <a:pt x="183" y="42"/>
                  </a:lnTo>
                  <a:lnTo>
                    <a:pt x="188" y="49"/>
                  </a:lnTo>
                  <a:lnTo>
                    <a:pt x="193" y="54"/>
                  </a:lnTo>
                  <a:lnTo>
                    <a:pt x="211" y="76"/>
                  </a:lnTo>
                  <a:lnTo>
                    <a:pt x="214" y="106"/>
                  </a:lnTo>
                  <a:lnTo>
                    <a:pt x="215" y="143"/>
                  </a:lnTo>
                  <a:lnTo>
                    <a:pt x="219" y="205"/>
                  </a:lnTo>
                  <a:lnTo>
                    <a:pt x="151" y="207"/>
                  </a:lnTo>
                  <a:lnTo>
                    <a:pt x="108" y="210"/>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3" name="Freeform 33"/>
            <p:cNvSpPr>
              <a:spLocks/>
            </p:cNvSpPr>
            <p:nvPr/>
          </p:nvSpPr>
          <p:spPr bwMode="auto">
            <a:xfrm>
              <a:off x="1945659" y="1551072"/>
              <a:ext cx="376263" cy="307946"/>
            </a:xfrm>
            <a:custGeom>
              <a:avLst/>
              <a:gdLst/>
              <a:ahLst/>
              <a:cxnLst>
                <a:cxn ang="0">
                  <a:pos x="47" y="29"/>
                </a:cxn>
                <a:cxn ang="0">
                  <a:pos x="51" y="21"/>
                </a:cxn>
                <a:cxn ang="0">
                  <a:pos x="51" y="12"/>
                </a:cxn>
                <a:cxn ang="0">
                  <a:pos x="55" y="2"/>
                </a:cxn>
                <a:cxn ang="0">
                  <a:pos x="65" y="1"/>
                </a:cxn>
                <a:cxn ang="0">
                  <a:pos x="75" y="3"/>
                </a:cxn>
                <a:cxn ang="0">
                  <a:pos x="78" y="10"/>
                </a:cxn>
                <a:cxn ang="0">
                  <a:pos x="78" y="22"/>
                </a:cxn>
                <a:cxn ang="0">
                  <a:pos x="81" y="30"/>
                </a:cxn>
                <a:cxn ang="0">
                  <a:pos x="89" y="35"/>
                </a:cxn>
                <a:cxn ang="0">
                  <a:pos x="98" y="40"/>
                </a:cxn>
                <a:cxn ang="0">
                  <a:pos x="126" y="16"/>
                </a:cxn>
                <a:cxn ang="0">
                  <a:pos x="138" y="12"/>
                </a:cxn>
                <a:cxn ang="0">
                  <a:pos x="145" y="10"/>
                </a:cxn>
                <a:cxn ang="0">
                  <a:pos x="152" y="4"/>
                </a:cxn>
                <a:cxn ang="0">
                  <a:pos x="161" y="3"/>
                </a:cxn>
                <a:cxn ang="0">
                  <a:pos x="164" y="9"/>
                </a:cxn>
                <a:cxn ang="0">
                  <a:pos x="170" y="14"/>
                </a:cxn>
                <a:cxn ang="0">
                  <a:pos x="175" y="23"/>
                </a:cxn>
                <a:cxn ang="0">
                  <a:pos x="187" y="35"/>
                </a:cxn>
                <a:cxn ang="0">
                  <a:pos x="192" y="40"/>
                </a:cxn>
                <a:cxn ang="0">
                  <a:pos x="194" y="48"/>
                </a:cxn>
                <a:cxn ang="0">
                  <a:pos x="201" y="48"/>
                </a:cxn>
                <a:cxn ang="0">
                  <a:pos x="207" y="56"/>
                </a:cxn>
                <a:cxn ang="0">
                  <a:pos x="216" y="63"/>
                </a:cxn>
                <a:cxn ang="0">
                  <a:pos x="223" y="69"/>
                </a:cxn>
                <a:cxn ang="0">
                  <a:pos x="226" y="69"/>
                </a:cxn>
                <a:cxn ang="0">
                  <a:pos x="233" y="72"/>
                </a:cxn>
                <a:cxn ang="0">
                  <a:pos x="242" y="77"/>
                </a:cxn>
                <a:cxn ang="0">
                  <a:pos x="248" y="85"/>
                </a:cxn>
                <a:cxn ang="0">
                  <a:pos x="252" y="91"/>
                </a:cxn>
                <a:cxn ang="0">
                  <a:pos x="257" y="94"/>
                </a:cxn>
                <a:cxn ang="0">
                  <a:pos x="264" y="96"/>
                </a:cxn>
                <a:cxn ang="0">
                  <a:pos x="267" y="100"/>
                </a:cxn>
                <a:cxn ang="0">
                  <a:pos x="266" y="105"/>
                </a:cxn>
                <a:cxn ang="0">
                  <a:pos x="264" y="111"/>
                </a:cxn>
                <a:cxn ang="0">
                  <a:pos x="265" y="117"/>
                </a:cxn>
                <a:cxn ang="0">
                  <a:pos x="154" y="157"/>
                </a:cxn>
                <a:cxn ang="0">
                  <a:pos x="147" y="198"/>
                </a:cxn>
                <a:cxn ang="0">
                  <a:pos x="146" y="207"/>
                </a:cxn>
                <a:cxn ang="0">
                  <a:pos x="145" y="215"/>
                </a:cxn>
                <a:cxn ang="0">
                  <a:pos x="145" y="225"/>
                </a:cxn>
                <a:cxn ang="0">
                  <a:pos x="139" y="228"/>
                </a:cxn>
                <a:cxn ang="0">
                  <a:pos x="130" y="221"/>
                </a:cxn>
                <a:cxn ang="0">
                  <a:pos x="121" y="214"/>
                </a:cxn>
                <a:cxn ang="0">
                  <a:pos x="108" y="203"/>
                </a:cxn>
                <a:cxn ang="0">
                  <a:pos x="100" y="195"/>
                </a:cxn>
                <a:cxn ang="0">
                  <a:pos x="99" y="189"/>
                </a:cxn>
                <a:cxn ang="0">
                  <a:pos x="93" y="189"/>
                </a:cxn>
                <a:cxn ang="0">
                  <a:pos x="84" y="181"/>
                </a:cxn>
                <a:cxn ang="0">
                  <a:pos x="73" y="173"/>
                </a:cxn>
                <a:cxn ang="0">
                  <a:pos x="57" y="161"/>
                </a:cxn>
                <a:cxn ang="0">
                  <a:pos x="44" y="152"/>
                </a:cxn>
                <a:cxn ang="0">
                  <a:pos x="38" y="147"/>
                </a:cxn>
                <a:cxn ang="0">
                  <a:pos x="26" y="141"/>
                </a:cxn>
                <a:cxn ang="0">
                  <a:pos x="15" y="135"/>
                </a:cxn>
                <a:cxn ang="0">
                  <a:pos x="21" y="136"/>
                </a:cxn>
                <a:cxn ang="0">
                  <a:pos x="13" y="129"/>
                </a:cxn>
                <a:cxn ang="0">
                  <a:pos x="3" y="125"/>
                </a:cxn>
                <a:cxn ang="0">
                  <a:pos x="3" y="114"/>
                </a:cxn>
                <a:cxn ang="0">
                  <a:pos x="1" y="104"/>
                </a:cxn>
                <a:cxn ang="0">
                  <a:pos x="4" y="87"/>
                </a:cxn>
              </a:cxnLst>
              <a:rect l="0" t="0" r="r" b="b"/>
              <a:pathLst>
                <a:path w="269" h="230">
                  <a:moveTo>
                    <a:pt x="17" y="58"/>
                  </a:moveTo>
                  <a:lnTo>
                    <a:pt x="31" y="48"/>
                  </a:lnTo>
                  <a:lnTo>
                    <a:pt x="35" y="45"/>
                  </a:lnTo>
                  <a:lnTo>
                    <a:pt x="36" y="44"/>
                  </a:lnTo>
                  <a:lnTo>
                    <a:pt x="44" y="34"/>
                  </a:lnTo>
                  <a:lnTo>
                    <a:pt x="44" y="33"/>
                  </a:lnTo>
                  <a:lnTo>
                    <a:pt x="44" y="33"/>
                  </a:lnTo>
                  <a:lnTo>
                    <a:pt x="44" y="32"/>
                  </a:lnTo>
                  <a:lnTo>
                    <a:pt x="44" y="31"/>
                  </a:lnTo>
                  <a:lnTo>
                    <a:pt x="44" y="30"/>
                  </a:lnTo>
                  <a:lnTo>
                    <a:pt x="44" y="30"/>
                  </a:lnTo>
                  <a:lnTo>
                    <a:pt x="44" y="29"/>
                  </a:lnTo>
                  <a:lnTo>
                    <a:pt x="45" y="30"/>
                  </a:lnTo>
                  <a:lnTo>
                    <a:pt x="46" y="30"/>
                  </a:lnTo>
                  <a:lnTo>
                    <a:pt x="47" y="30"/>
                  </a:lnTo>
                  <a:lnTo>
                    <a:pt x="47" y="29"/>
                  </a:lnTo>
                  <a:lnTo>
                    <a:pt x="47" y="28"/>
                  </a:lnTo>
                  <a:lnTo>
                    <a:pt x="47" y="27"/>
                  </a:lnTo>
                  <a:lnTo>
                    <a:pt x="47" y="27"/>
                  </a:lnTo>
                  <a:lnTo>
                    <a:pt x="47" y="27"/>
                  </a:lnTo>
                  <a:lnTo>
                    <a:pt x="48" y="27"/>
                  </a:lnTo>
                  <a:lnTo>
                    <a:pt x="49" y="27"/>
                  </a:lnTo>
                  <a:lnTo>
                    <a:pt x="49" y="26"/>
                  </a:lnTo>
                  <a:lnTo>
                    <a:pt x="49" y="26"/>
                  </a:lnTo>
                  <a:lnTo>
                    <a:pt x="49" y="25"/>
                  </a:lnTo>
                  <a:lnTo>
                    <a:pt x="49" y="25"/>
                  </a:lnTo>
                  <a:lnTo>
                    <a:pt x="50" y="24"/>
                  </a:lnTo>
                  <a:lnTo>
                    <a:pt x="51" y="24"/>
                  </a:lnTo>
                  <a:lnTo>
                    <a:pt x="51" y="23"/>
                  </a:lnTo>
                  <a:lnTo>
                    <a:pt x="51" y="22"/>
                  </a:lnTo>
                  <a:lnTo>
                    <a:pt x="51" y="22"/>
                  </a:lnTo>
                  <a:lnTo>
                    <a:pt x="51" y="21"/>
                  </a:lnTo>
                  <a:lnTo>
                    <a:pt x="50" y="21"/>
                  </a:lnTo>
                  <a:lnTo>
                    <a:pt x="50" y="20"/>
                  </a:lnTo>
                  <a:lnTo>
                    <a:pt x="49" y="20"/>
                  </a:lnTo>
                  <a:lnTo>
                    <a:pt x="49" y="19"/>
                  </a:lnTo>
                  <a:lnTo>
                    <a:pt x="48" y="19"/>
                  </a:lnTo>
                  <a:lnTo>
                    <a:pt x="48" y="18"/>
                  </a:lnTo>
                  <a:lnTo>
                    <a:pt x="48" y="17"/>
                  </a:lnTo>
                  <a:lnTo>
                    <a:pt x="49" y="17"/>
                  </a:lnTo>
                  <a:lnTo>
                    <a:pt x="49" y="16"/>
                  </a:lnTo>
                  <a:lnTo>
                    <a:pt x="49" y="15"/>
                  </a:lnTo>
                  <a:lnTo>
                    <a:pt x="49" y="14"/>
                  </a:lnTo>
                  <a:lnTo>
                    <a:pt x="49" y="14"/>
                  </a:lnTo>
                  <a:lnTo>
                    <a:pt x="49" y="13"/>
                  </a:lnTo>
                  <a:lnTo>
                    <a:pt x="50" y="12"/>
                  </a:lnTo>
                  <a:lnTo>
                    <a:pt x="50" y="12"/>
                  </a:lnTo>
                  <a:lnTo>
                    <a:pt x="51" y="12"/>
                  </a:lnTo>
                  <a:lnTo>
                    <a:pt x="51" y="11"/>
                  </a:lnTo>
                  <a:lnTo>
                    <a:pt x="51" y="10"/>
                  </a:lnTo>
                  <a:lnTo>
                    <a:pt x="51" y="9"/>
                  </a:lnTo>
                  <a:lnTo>
                    <a:pt x="51" y="9"/>
                  </a:lnTo>
                  <a:lnTo>
                    <a:pt x="51" y="8"/>
                  </a:lnTo>
                  <a:lnTo>
                    <a:pt x="52" y="7"/>
                  </a:lnTo>
                  <a:lnTo>
                    <a:pt x="52" y="7"/>
                  </a:lnTo>
                  <a:lnTo>
                    <a:pt x="52" y="7"/>
                  </a:lnTo>
                  <a:lnTo>
                    <a:pt x="52" y="6"/>
                  </a:lnTo>
                  <a:lnTo>
                    <a:pt x="52" y="5"/>
                  </a:lnTo>
                  <a:lnTo>
                    <a:pt x="52" y="4"/>
                  </a:lnTo>
                  <a:lnTo>
                    <a:pt x="52" y="4"/>
                  </a:lnTo>
                  <a:lnTo>
                    <a:pt x="53" y="2"/>
                  </a:lnTo>
                  <a:lnTo>
                    <a:pt x="54" y="2"/>
                  </a:lnTo>
                  <a:lnTo>
                    <a:pt x="55" y="2"/>
                  </a:lnTo>
                  <a:lnTo>
                    <a:pt x="55" y="2"/>
                  </a:lnTo>
                  <a:lnTo>
                    <a:pt x="56" y="1"/>
                  </a:lnTo>
                  <a:lnTo>
                    <a:pt x="57" y="1"/>
                  </a:lnTo>
                  <a:lnTo>
                    <a:pt x="57" y="1"/>
                  </a:lnTo>
                  <a:lnTo>
                    <a:pt x="57" y="1"/>
                  </a:lnTo>
                  <a:lnTo>
                    <a:pt x="58" y="1"/>
                  </a:lnTo>
                  <a:lnTo>
                    <a:pt x="59" y="1"/>
                  </a:lnTo>
                  <a:lnTo>
                    <a:pt x="60" y="1"/>
                  </a:lnTo>
                  <a:lnTo>
                    <a:pt x="60" y="1"/>
                  </a:lnTo>
                  <a:lnTo>
                    <a:pt x="60" y="1"/>
                  </a:lnTo>
                  <a:lnTo>
                    <a:pt x="61" y="1"/>
                  </a:lnTo>
                  <a:lnTo>
                    <a:pt x="62" y="1"/>
                  </a:lnTo>
                  <a:lnTo>
                    <a:pt x="62" y="1"/>
                  </a:lnTo>
                  <a:lnTo>
                    <a:pt x="62" y="1"/>
                  </a:lnTo>
                  <a:lnTo>
                    <a:pt x="63" y="1"/>
                  </a:lnTo>
                  <a:lnTo>
                    <a:pt x="64" y="1"/>
                  </a:lnTo>
                  <a:lnTo>
                    <a:pt x="65" y="1"/>
                  </a:lnTo>
                  <a:lnTo>
                    <a:pt x="65" y="1"/>
                  </a:lnTo>
                  <a:lnTo>
                    <a:pt x="66" y="0"/>
                  </a:lnTo>
                  <a:lnTo>
                    <a:pt x="66" y="1"/>
                  </a:lnTo>
                  <a:lnTo>
                    <a:pt x="67" y="1"/>
                  </a:lnTo>
                  <a:lnTo>
                    <a:pt x="68" y="1"/>
                  </a:lnTo>
                  <a:lnTo>
                    <a:pt x="69" y="1"/>
                  </a:lnTo>
                  <a:lnTo>
                    <a:pt x="70" y="1"/>
                  </a:lnTo>
                  <a:lnTo>
                    <a:pt x="70" y="1"/>
                  </a:lnTo>
                  <a:lnTo>
                    <a:pt x="70" y="2"/>
                  </a:lnTo>
                  <a:lnTo>
                    <a:pt x="71" y="2"/>
                  </a:lnTo>
                  <a:lnTo>
                    <a:pt x="72" y="2"/>
                  </a:lnTo>
                  <a:lnTo>
                    <a:pt x="73" y="2"/>
                  </a:lnTo>
                  <a:lnTo>
                    <a:pt x="73" y="3"/>
                  </a:lnTo>
                  <a:lnTo>
                    <a:pt x="73" y="3"/>
                  </a:lnTo>
                  <a:lnTo>
                    <a:pt x="74" y="3"/>
                  </a:lnTo>
                  <a:lnTo>
                    <a:pt x="75" y="3"/>
                  </a:lnTo>
                  <a:lnTo>
                    <a:pt x="75" y="3"/>
                  </a:lnTo>
                  <a:lnTo>
                    <a:pt x="76" y="3"/>
                  </a:lnTo>
                  <a:lnTo>
                    <a:pt x="77" y="3"/>
                  </a:lnTo>
                  <a:lnTo>
                    <a:pt x="78" y="4"/>
                  </a:lnTo>
                  <a:lnTo>
                    <a:pt x="78" y="4"/>
                  </a:lnTo>
                  <a:lnTo>
                    <a:pt x="78" y="4"/>
                  </a:lnTo>
                  <a:lnTo>
                    <a:pt x="78" y="4"/>
                  </a:lnTo>
                  <a:lnTo>
                    <a:pt x="78" y="5"/>
                  </a:lnTo>
                  <a:lnTo>
                    <a:pt x="78" y="6"/>
                  </a:lnTo>
                  <a:lnTo>
                    <a:pt x="78" y="7"/>
                  </a:lnTo>
                  <a:lnTo>
                    <a:pt x="78" y="7"/>
                  </a:lnTo>
                  <a:lnTo>
                    <a:pt x="78" y="8"/>
                  </a:lnTo>
                  <a:lnTo>
                    <a:pt x="78" y="8"/>
                  </a:lnTo>
                  <a:lnTo>
                    <a:pt x="78" y="9"/>
                  </a:lnTo>
                  <a:lnTo>
                    <a:pt x="78" y="9"/>
                  </a:lnTo>
                  <a:lnTo>
                    <a:pt x="78" y="10"/>
                  </a:lnTo>
                  <a:lnTo>
                    <a:pt x="78" y="11"/>
                  </a:lnTo>
                  <a:lnTo>
                    <a:pt x="78" y="12"/>
                  </a:lnTo>
                  <a:lnTo>
                    <a:pt x="78" y="12"/>
                  </a:lnTo>
                  <a:lnTo>
                    <a:pt x="78" y="13"/>
                  </a:lnTo>
                  <a:lnTo>
                    <a:pt x="78" y="14"/>
                  </a:lnTo>
                  <a:lnTo>
                    <a:pt x="78" y="14"/>
                  </a:lnTo>
                  <a:lnTo>
                    <a:pt x="78" y="15"/>
                  </a:lnTo>
                  <a:lnTo>
                    <a:pt x="78" y="16"/>
                  </a:lnTo>
                  <a:lnTo>
                    <a:pt x="78" y="17"/>
                  </a:lnTo>
                  <a:lnTo>
                    <a:pt x="78" y="17"/>
                  </a:lnTo>
                  <a:lnTo>
                    <a:pt x="78" y="18"/>
                  </a:lnTo>
                  <a:lnTo>
                    <a:pt x="78" y="19"/>
                  </a:lnTo>
                  <a:lnTo>
                    <a:pt x="78" y="20"/>
                  </a:lnTo>
                  <a:lnTo>
                    <a:pt x="78" y="20"/>
                  </a:lnTo>
                  <a:lnTo>
                    <a:pt x="78" y="21"/>
                  </a:lnTo>
                  <a:lnTo>
                    <a:pt x="78" y="22"/>
                  </a:lnTo>
                  <a:lnTo>
                    <a:pt x="78" y="22"/>
                  </a:lnTo>
                  <a:lnTo>
                    <a:pt x="78" y="23"/>
                  </a:lnTo>
                  <a:lnTo>
                    <a:pt x="78" y="24"/>
                  </a:lnTo>
                  <a:lnTo>
                    <a:pt x="78" y="25"/>
                  </a:lnTo>
                  <a:lnTo>
                    <a:pt x="78" y="25"/>
                  </a:lnTo>
                  <a:lnTo>
                    <a:pt x="77" y="26"/>
                  </a:lnTo>
                  <a:lnTo>
                    <a:pt x="77" y="27"/>
                  </a:lnTo>
                  <a:lnTo>
                    <a:pt x="78" y="27"/>
                  </a:lnTo>
                  <a:lnTo>
                    <a:pt x="77" y="27"/>
                  </a:lnTo>
                  <a:lnTo>
                    <a:pt x="77" y="28"/>
                  </a:lnTo>
                  <a:lnTo>
                    <a:pt x="77" y="29"/>
                  </a:lnTo>
                  <a:lnTo>
                    <a:pt x="78" y="30"/>
                  </a:lnTo>
                  <a:lnTo>
                    <a:pt x="78" y="30"/>
                  </a:lnTo>
                  <a:lnTo>
                    <a:pt x="79" y="30"/>
                  </a:lnTo>
                  <a:lnTo>
                    <a:pt x="80" y="30"/>
                  </a:lnTo>
                  <a:lnTo>
                    <a:pt x="81" y="30"/>
                  </a:lnTo>
                  <a:lnTo>
                    <a:pt x="81" y="30"/>
                  </a:lnTo>
                  <a:lnTo>
                    <a:pt x="82" y="30"/>
                  </a:lnTo>
                  <a:lnTo>
                    <a:pt x="83" y="30"/>
                  </a:lnTo>
                  <a:lnTo>
                    <a:pt x="83" y="30"/>
                  </a:lnTo>
                  <a:lnTo>
                    <a:pt x="84" y="30"/>
                  </a:lnTo>
                  <a:lnTo>
                    <a:pt x="85" y="30"/>
                  </a:lnTo>
                  <a:lnTo>
                    <a:pt x="85" y="30"/>
                  </a:lnTo>
                  <a:lnTo>
                    <a:pt x="86" y="30"/>
                  </a:lnTo>
                  <a:lnTo>
                    <a:pt x="86" y="30"/>
                  </a:lnTo>
                  <a:lnTo>
                    <a:pt x="86" y="31"/>
                  </a:lnTo>
                  <a:lnTo>
                    <a:pt x="87" y="32"/>
                  </a:lnTo>
                  <a:lnTo>
                    <a:pt x="88" y="33"/>
                  </a:lnTo>
                  <a:lnTo>
                    <a:pt x="88" y="33"/>
                  </a:lnTo>
                  <a:lnTo>
                    <a:pt x="88" y="34"/>
                  </a:lnTo>
                  <a:lnTo>
                    <a:pt x="88" y="35"/>
                  </a:lnTo>
                  <a:lnTo>
                    <a:pt x="89" y="35"/>
                  </a:lnTo>
                  <a:lnTo>
                    <a:pt x="89" y="35"/>
                  </a:lnTo>
                  <a:lnTo>
                    <a:pt x="89" y="36"/>
                  </a:lnTo>
                  <a:lnTo>
                    <a:pt x="90" y="36"/>
                  </a:lnTo>
                  <a:lnTo>
                    <a:pt x="90" y="37"/>
                  </a:lnTo>
                  <a:lnTo>
                    <a:pt x="91" y="39"/>
                  </a:lnTo>
                  <a:lnTo>
                    <a:pt x="92" y="39"/>
                  </a:lnTo>
                  <a:lnTo>
                    <a:pt x="92" y="40"/>
                  </a:lnTo>
                  <a:lnTo>
                    <a:pt x="93" y="40"/>
                  </a:lnTo>
                  <a:lnTo>
                    <a:pt x="94" y="40"/>
                  </a:lnTo>
                  <a:lnTo>
                    <a:pt x="94" y="40"/>
                  </a:lnTo>
                  <a:lnTo>
                    <a:pt x="95" y="40"/>
                  </a:lnTo>
                  <a:lnTo>
                    <a:pt x="95" y="41"/>
                  </a:lnTo>
                  <a:lnTo>
                    <a:pt x="96" y="41"/>
                  </a:lnTo>
                  <a:lnTo>
                    <a:pt x="96" y="41"/>
                  </a:lnTo>
                  <a:lnTo>
                    <a:pt x="97" y="40"/>
                  </a:lnTo>
                  <a:lnTo>
                    <a:pt x="98" y="40"/>
                  </a:lnTo>
                  <a:lnTo>
                    <a:pt x="99" y="40"/>
                  </a:lnTo>
                  <a:lnTo>
                    <a:pt x="99" y="40"/>
                  </a:lnTo>
                  <a:lnTo>
                    <a:pt x="101" y="38"/>
                  </a:lnTo>
                  <a:lnTo>
                    <a:pt x="107" y="33"/>
                  </a:lnTo>
                  <a:lnTo>
                    <a:pt x="112" y="30"/>
                  </a:lnTo>
                  <a:lnTo>
                    <a:pt x="115" y="26"/>
                  </a:lnTo>
                  <a:lnTo>
                    <a:pt x="123" y="20"/>
                  </a:lnTo>
                  <a:lnTo>
                    <a:pt x="123" y="19"/>
                  </a:lnTo>
                  <a:lnTo>
                    <a:pt x="123" y="18"/>
                  </a:lnTo>
                  <a:lnTo>
                    <a:pt x="124" y="18"/>
                  </a:lnTo>
                  <a:lnTo>
                    <a:pt x="124" y="17"/>
                  </a:lnTo>
                  <a:lnTo>
                    <a:pt x="125" y="17"/>
                  </a:lnTo>
                  <a:lnTo>
                    <a:pt x="125" y="17"/>
                  </a:lnTo>
                  <a:lnTo>
                    <a:pt x="125" y="17"/>
                  </a:lnTo>
                  <a:lnTo>
                    <a:pt x="125" y="16"/>
                  </a:lnTo>
                  <a:lnTo>
                    <a:pt x="126" y="16"/>
                  </a:lnTo>
                  <a:lnTo>
                    <a:pt x="127" y="15"/>
                  </a:lnTo>
                  <a:lnTo>
                    <a:pt x="127" y="15"/>
                  </a:lnTo>
                  <a:lnTo>
                    <a:pt x="128" y="15"/>
                  </a:lnTo>
                  <a:lnTo>
                    <a:pt x="129" y="14"/>
                  </a:lnTo>
                  <a:lnTo>
                    <a:pt x="130" y="14"/>
                  </a:lnTo>
                  <a:lnTo>
                    <a:pt x="130" y="14"/>
                  </a:lnTo>
                  <a:lnTo>
                    <a:pt x="131" y="14"/>
                  </a:lnTo>
                  <a:lnTo>
                    <a:pt x="132" y="14"/>
                  </a:lnTo>
                  <a:lnTo>
                    <a:pt x="132" y="14"/>
                  </a:lnTo>
                  <a:lnTo>
                    <a:pt x="133" y="14"/>
                  </a:lnTo>
                  <a:lnTo>
                    <a:pt x="134" y="14"/>
                  </a:lnTo>
                  <a:lnTo>
                    <a:pt x="135" y="13"/>
                  </a:lnTo>
                  <a:lnTo>
                    <a:pt x="135" y="13"/>
                  </a:lnTo>
                  <a:lnTo>
                    <a:pt x="136" y="13"/>
                  </a:lnTo>
                  <a:lnTo>
                    <a:pt x="137" y="12"/>
                  </a:lnTo>
                  <a:lnTo>
                    <a:pt x="138" y="12"/>
                  </a:lnTo>
                  <a:lnTo>
                    <a:pt x="138" y="12"/>
                  </a:lnTo>
                  <a:lnTo>
                    <a:pt x="139" y="12"/>
                  </a:lnTo>
                  <a:lnTo>
                    <a:pt x="140" y="12"/>
                  </a:lnTo>
                  <a:lnTo>
                    <a:pt x="140" y="12"/>
                  </a:lnTo>
                  <a:lnTo>
                    <a:pt x="140" y="11"/>
                  </a:lnTo>
                  <a:lnTo>
                    <a:pt x="141" y="11"/>
                  </a:lnTo>
                  <a:lnTo>
                    <a:pt x="142" y="12"/>
                  </a:lnTo>
                  <a:lnTo>
                    <a:pt x="143" y="12"/>
                  </a:lnTo>
                  <a:lnTo>
                    <a:pt x="143" y="11"/>
                  </a:lnTo>
                  <a:lnTo>
                    <a:pt x="143" y="12"/>
                  </a:lnTo>
                  <a:lnTo>
                    <a:pt x="143" y="12"/>
                  </a:lnTo>
                  <a:lnTo>
                    <a:pt x="143" y="11"/>
                  </a:lnTo>
                  <a:lnTo>
                    <a:pt x="144" y="11"/>
                  </a:lnTo>
                  <a:lnTo>
                    <a:pt x="145" y="11"/>
                  </a:lnTo>
                  <a:lnTo>
                    <a:pt x="145" y="11"/>
                  </a:lnTo>
                  <a:lnTo>
                    <a:pt x="145" y="10"/>
                  </a:lnTo>
                  <a:lnTo>
                    <a:pt x="145" y="9"/>
                  </a:lnTo>
                  <a:lnTo>
                    <a:pt x="145" y="9"/>
                  </a:lnTo>
                  <a:lnTo>
                    <a:pt x="144" y="9"/>
                  </a:lnTo>
                  <a:lnTo>
                    <a:pt x="144" y="8"/>
                  </a:lnTo>
                  <a:lnTo>
                    <a:pt x="145" y="7"/>
                  </a:lnTo>
                  <a:lnTo>
                    <a:pt x="145" y="7"/>
                  </a:lnTo>
                  <a:lnTo>
                    <a:pt x="145" y="6"/>
                  </a:lnTo>
                  <a:lnTo>
                    <a:pt x="150" y="1"/>
                  </a:lnTo>
                  <a:lnTo>
                    <a:pt x="151" y="1"/>
                  </a:lnTo>
                  <a:lnTo>
                    <a:pt x="151" y="1"/>
                  </a:lnTo>
                  <a:lnTo>
                    <a:pt x="152" y="1"/>
                  </a:lnTo>
                  <a:lnTo>
                    <a:pt x="153" y="1"/>
                  </a:lnTo>
                  <a:lnTo>
                    <a:pt x="153" y="2"/>
                  </a:lnTo>
                  <a:lnTo>
                    <a:pt x="152" y="2"/>
                  </a:lnTo>
                  <a:lnTo>
                    <a:pt x="152" y="3"/>
                  </a:lnTo>
                  <a:lnTo>
                    <a:pt x="152" y="4"/>
                  </a:lnTo>
                  <a:lnTo>
                    <a:pt x="152" y="4"/>
                  </a:lnTo>
                  <a:lnTo>
                    <a:pt x="153" y="4"/>
                  </a:lnTo>
                  <a:lnTo>
                    <a:pt x="153" y="4"/>
                  </a:lnTo>
                  <a:lnTo>
                    <a:pt x="153" y="4"/>
                  </a:lnTo>
                  <a:lnTo>
                    <a:pt x="154" y="4"/>
                  </a:lnTo>
                  <a:lnTo>
                    <a:pt x="154" y="3"/>
                  </a:lnTo>
                  <a:lnTo>
                    <a:pt x="154" y="2"/>
                  </a:lnTo>
                  <a:lnTo>
                    <a:pt x="155" y="2"/>
                  </a:lnTo>
                  <a:lnTo>
                    <a:pt x="156" y="2"/>
                  </a:lnTo>
                  <a:lnTo>
                    <a:pt x="156" y="2"/>
                  </a:lnTo>
                  <a:lnTo>
                    <a:pt x="157" y="2"/>
                  </a:lnTo>
                  <a:lnTo>
                    <a:pt x="158" y="3"/>
                  </a:lnTo>
                  <a:lnTo>
                    <a:pt x="158" y="3"/>
                  </a:lnTo>
                  <a:lnTo>
                    <a:pt x="159" y="3"/>
                  </a:lnTo>
                  <a:lnTo>
                    <a:pt x="160" y="3"/>
                  </a:lnTo>
                  <a:lnTo>
                    <a:pt x="161" y="3"/>
                  </a:lnTo>
                  <a:lnTo>
                    <a:pt x="161" y="2"/>
                  </a:lnTo>
                  <a:lnTo>
                    <a:pt x="161" y="1"/>
                  </a:lnTo>
                  <a:lnTo>
                    <a:pt x="162" y="1"/>
                  </a:lnTo>
                  <a:lnTo>
                    <a:pt x="162" y="2"/>
                  </a:lnTo>
                  <a:lnTo>
                    <a:pt x="162" y="3"/>
                  </a:lnTo>
                  <a:lnTo>
                    <a:pt x="163" y="3"/>
                  </a:lnTo>
                  <a:lnTo>
                    <a:pt x="163" y="4"/>
                  </a:lnTo>
                  <a:lnTo>
                    <a:pt x="164" y="4"/>
                  </a:lnTo>
                  <a:lnTo>
                    <a:pt x="164" y="4"/>
                  </a:lnTo>
                  <a:lnTo>
                    <a:pt x="164" y="5"/>
                  </a:lnTo>
                  <a:lnTo>
                    <a:pt x="164" y="6"/>
                  </a:lnTo>
                  <a:lnTo>
                    <a:pt x="164" y="7"/>
                  </a:lnTo>
                  <a:lnTo>
                    <a:pt x="164" y="7"/>
                  </a:lnTo>
                  <a:lnTo>
                    <a:pt x="164" y="8"/>
                  </a:lnTo>
                  <a:lnTo>
                    <a:pt x="164" y="8"/>
                  </a:lnTo>
                  <a:lnTo>
                    <a:pt x="164" y="9"/>
                  </a:lnTo>
                  <a:lnTo>
                    <a:pt x="164" y="9"/>
                  </a:lnTo>
                  <a:lnTo>
                    <a:pt x="164" y="10"/>
                  </a:lnTo>
                  <a:lnTo>
                    <a:pt x="164" y="11"/>
                  </a:lnTo>
                  <a:lnTo>
                    <a:pt x="165" y="12"/>
                  </a:lnTo>
                  <a:lnTo>
                    <a:pt x="165" y="12"/>
                  </a:lnTo>
                  <a:lnTo>
                    <a:pt x="165" y="13"/>
                  </a:lnTo>
                  <a:lnTo>
                    <a:pt x="165" y="14"/>
                  </a:lnTo>
                  <a:lnTo>
                    <a:pt x="166" y="14"/>
                  </a:lnTo>
                  <a:lnTo>
                    <a:pt x="166" y="14"/>
                  </a:lnTo>
                  <a:lnTo>
                    <a:pt x="166" y="15"/>
                  </a:lnTo>
                  <a:lnTo>
                    <a:pt x="167" y="15"/>
                  </a:lnTo>
                  <a:lnTo>
                    <a:pt x="168" y="15"/>
                  </a:lnTo>
                  <a:lnTo>
                    <a:pt x="169" y="15"/>
                  </a:lnTo>
                  <a:lnTo>
                    <a:pt x="169" y="15"/>
                  </a:lnTo>
                  <a:lnTo>
                    <a:pt x="170" y="15"/>
                  </a:lnTo>
                  <a:lnTo>
                    <a:pt x="170" y="14"/>
                  </a:lnTo>
                  <a:lnTo>
                    <a:pt x="171" y="14"/>
                  </a:lnTo>
                  <a:lnTo>
                    <a:pt x="171" y="15"/>
                  </a:lnTo>
                  <a:lnTo>
                    <a:pt x="172" y="15"/>
                  </a:lnTo>
                  <a:lnTo>
                    <a:pt x="172" y="16"/>
                  </a:lnTo>
                  <a:lnTo>
                    <a:pt x="172" y="17"/>
                  </a:lnTo>
                  <a:lnTo>
                    <a:pt x="173" y="17"/>
                  </a:lnTo>
                  <a:lnTo>
                    <a:pt x="173" y="18"/>
                  </a:lnTo>
                  <a:lnTo>
                    <a:pt x="173" y="19"/>
                  </a:lnTo>
                  <a:lnTo>
                    <a:pt x="173" y="20"/>
                  </a:lnTo>
                  <a:lnTo>
                    <a:pt x="174" y="20"/>
                  </a:lnTo>
                  <a:lnTo>
                    <a:pt x="174" y="21"/>
                  </a:lnTo>
                  <a:lnTo>
                    <a:pt x="174" y="21"/>
                  </a:lnTo>
                  <a:lnTo>
                    <a:pt x="174" y="22"/>
                  </a:lnTo>
                  <a:lnTo>
                    <a:pt x="175" y="22"/>
                  </a:lnTo>
                  <a:lnTo>
                    <a:pt x="175" y="22"/>
                  </a:lnTo>
                  <a:lnTo>
                    <a:pt x="175" y="23"/>
                  </a:lnTo>
                  <a:lnTo>
                    <a:pt x="175" y="24"/>
                  </a:lnTo>
                  <a:lnTo>
                    <a:pt x="175" y="25"/>
                  </a:lnTo>
                  <a:lnTo>
                    <a:pt x="175" y="25"/>
                  </a:lnTo>
                  <a:lnTo>
                    <a:pt x="175" y="26"/>
                  </a:lnTo>
                  <a:lnTo>
                    <a:pt x="175" y="27"/>
                  </a:lnTo>
                  <a:lnTo>
                    <a:pt x="175" y="27"/>
                  </a:lnTo>
                  <a:lnTo>
                    <a:pt x="175" y="28"/>
                  </a:lnTo>
                  <a:lnTo>
                    <a:pt x="181" y="30"/>
                  </a:lnTo>
                  <a:lnTo>
                    <a:pt x="187" y="31"/>
                  </a:lnTo>
                  <a:lnTo>
                    <a:pt x="187" y="32"/>
                  </a:lnTo>
                  <a:lnTo>
                    <a:pt x="187" y="33"/>
                  </a:lnTo>
                  <a:lnTo>
                    <a:pt x="186" y="33"/>
                  </a:lnTo>
                  <a:lnTo>
                    <a:pt x="186" y="33"/>
                  </a:lnTo>
                  <a:lnTo>
                    <a:pt x="185" y="34"/>
                  </a:lnTo>
                  <a:lnTo>
                    <a:pt x="186" y="35"/>
                  </a:lnTo>
                  <a:lnTo>
                    <a:pt x="187" y="35"/>
                  </a:lnTo>
                  <a:lnTo>
                    <a:pt x="187" y="35"/>
                  </a:lnTo>
                  <a:lnTo>
                    <a:pt x="188" y="36"/>
                  </a:lnTo>
                  <a:lnTo>
                    <a:pt x="189" y="36"/>
                  </a:lnTo>
                  <a:lnTo>
                    <a:pt x="189" y="35"/>
                  </a:lnTo>
                  <a:lnTo>
                    <a:pt x="190" y="35"/>
                  </a:lnTo>
                  <a:lnTo>
                    <a:pt x="191" y="35"/>
                  </a:lnTo>
                  <a:lnTo>
                    <a:pt x="192" y="36"/>
                  </a:lnTo>
                  <a:lnTo>
                    <a:pt x="192" y="37"/>
                  </a:lnTo>
                  <a:lnTo>
                    <a:pt x="192" y="38"/>
                  </a:lnTo>
                  <a:lnTo>
                    <a:pt x="192" y="38"/>
                  </a:lnTo>
                  <a:lnTo>
                    <a:pt x="193" y="38"/>
                  </a:lnTo>
                  <a:lnTo>
                    <a:pt x="194" y="39"/>
                  </a:lnTo>
                  <a:lnTo>
                    <a:pt x="194" y="40"/>
                  </a:lnTo>
                  <a:lnTo>
                    <a:pt x="194" y="40"/>
                  </a:lnTo>
                  <a:lnTo>
                    <a:pt x="193" y="40"/>
                  </a:lnTo>
                  <a:lnTo>
                    <a:pt x="192" y="40"/>
                  </a:lnTo>
                  <a:lnTo>
                    <a:pt x="192" y="40"/>
                  </a:lnTo>
                  <a:lnTo>
                    <a:pt x="192" y="41"/>
                  </a:lnTo>
                  <a:lnTo>
                    <a:pt x="191" y="41"/>
                  </a:lnTo>
                  <a:lnTo>
                    <a:pt x="191" y="42"/>
                  </a:lnTo>
                  <a:lnTo>
                    <a:pt x="191" y="43"/>
                  </a:lnTo>
                  <a:lnTo>
                    <a:pt x="191" y="43"/>
                  </a:lnTo>
                  <a:lnTo>
                    <a:pt x="191" y="44"/>
                  </a:lnTo>
                  <a:lnTo>
                    <a:pt x="190" y="44"/>
                  </a:lnTo>
                  <a:lnTo>
                    <a:pt x="190" y="45"/>
                  </a:lnTo>
                  <a:lnTo>
                    <a:pt x="191" y="45"/>
                  </a:lnTo>
                  <a:lnTo>
                    <a:pt x="191" y="46"/>
                  </a:lnTo>
                  <a:lnTo>
                    <a:pt x="192" y="46"/>
                  </a:lnTo>
                  <a:lnTo>
                    <a:pt x="192" y="47"/>
                  </a:lnTo>
                  <a:lnTo>
                    <a:pt x="192" y="47"/>
                  </a:lnTo>
                  <a:lnTo>
                    <a:pt x="193" y="48"/>
                  </a:lnTo>
                  <a:lnTo>
                    <a:pt x="194" y="48"/>
                  </a:lnTo>
                  <a:lnTo>
                    <a:pt x="195" y="48"/>
                  </a:lnTo>
                  <a:lnTo>
                    <a:pt x="195" y="48"/>
                  </a:lnTo>
                  <a:lnTo>
                    <a:pt x="196" y="48"/>
                  </a:lnTo>
                  <a:lnTo>
                    <a:pt x="197" y="48"/>
                  </a:lnTo>
                  <a:lnTo>
                    <a:pt x="197" y="48"/>
                  </a:lnTo>
                  <a:lnTo>
                    <a:pt x="197" y="49"/>
                  </a:lnTo>
                  <a:lnTo>
                    <a:pt x="197" y="49"/>
                  </a:lnTo>
                  <a:lnTo>
                    <a:pt x="197" y="50"/>
                  </a:lnTo>
                  <a:lnTo>
                    <a:pt x="197" y="51"/>
                  </a:lnTo>
                  <a:lnTo>
                    <a:pt x="198" y="50"/>
                  </a:lnTo>
                  <a:lnTo>
                    <a:pt x="198" y="49"/>
                  </a:lnTo>
                  <a:lnTo>
                    <a:pt x="198" y="48"/>
                  </a:lnTo>
                  <a:lnTo>
                    <a:pt x="199" y="48"/>
                  </a:lnTo>
                  <a:lnTo>
                    <a:pt x="200" y="48"/>
                  </a:lnTo>
                  <a:lnTo>
                    <a:pt x="200" y="48"/>
                  </a:lnTo>
                  <a:lnTo>
                    <a:pt x="201" y="48"/>
                  </a:lnTo>
                  <a:lnTo>
                    <a:pt x="202" y="48"/>
                  </a:lnTo>
                  <a:lnTo>
                    <a:pt x="202" y="48"/>
                  </a:lnTo>
                  <a:lnTo>
                    <a:pt x="203" y="49"/>
                  </a:lnTo>
                  <a:lnTo>
                    <a:pt x="203" y="50"/>
                  </a:lnTo>
                  <a:lnTo>
                    <a:pt x="203" y="51"/>
                  </a:lnTo>
                  <a:lnTo>
                    <a:pt x="203" y="51"/>
                  </a:lnTo>
                  <a:lnTo>
                    <a:pt x="203" y="52"/>
                  </a:lnTo>
                  <a:lnTo>
                    <a:pt x="203" y="53"/>
                  </a:lnTo>
                  <a:lnTo>
                    <a:pt x="203" y="53"/>
                  </a:lnTo>
                  <a:lnTo>
                    <a:pt x="205" y="53"/>
                  </a:lnTo>
                  <a:lnTo>
                    <a:pt x="205" y="53"/>
                  </a:lnTo>
                  <a:lnTo>
                    <a:pt x="206" y="54"/>
                  </a:lnTo>
                  <a:lnTo>
                    <a:pt x="207" y="54"/>
                  </a:lnTo>
                  <a:lnTo>
                    <a:pt x="207" y="55"/>
                  </a:lnTo>
                  <a:lnTo>
                    <a:pt x="207" y="56"/>
                  </a:lnTo>
                  <a:lnTo>
                    <a:pt x="207" y="56"/>
                  </a:lnTo>
                  <a:lnTo>
                    <a:pt x="208" y="56"/>
                  </a:lnTo>
                  <a:lnTo>
                    <a:pt x="208" y="57"/>
                  </a:lnTo>
                  <a:lnTo>
                    <a:pt x="208" y="58"/>
                  </a:lnTo>
                  <a:lnTo>
                    <a:pt x="209" y="59"/>
                  </a:lnTo>
                  <a:lnTo>
                    <a:pt x="210" y="59"/>
                  </a:lnTo>
                  <a:lnTo>
                    <a:pt x="210" y="59"/>
                  </a:lnTo>
                  <a:lnTo>
                    <a:pt x="211" y="60"/>
                  </a:lnTo>
                  <a:lnTo>
                    <a:pt x="212" y="60"/>
                  </a:lnTo>
                  <a:lnTo>
                    <a:pt x="213" y="60"/>
                  </a:lnTo>
                  <a:lnTo>
                    <a:pt x="213" y="60"/>
                  </a:lnTo>
                  <a:lnTo>
                    <a:pt x="214" y="60"/>
                  </a:lnTo>
                  <a:lnTo>
                    <a:pt x="214" y="61"/>
                  </a:lnTo>
                  <a:lnTo>
                    <a:pt x="214" y="61"/>
                  </a:lnTo>
                  <a:lnTo>
                    <a:pt x="215" y="62"/>
                  </a:lnTo>
                  <a:lnTo>
                    <a:pt x="215" y="63"/>
                  </a:lnTo>
                  <a:lnTo>
                    <a:pt x="216" y="63"/>
                  </a:lnTo>
                  <a:lnTo>
                    <a:pt x="216" y="64"/>
                  </a:lnTo>
                  <a:lnTo>
                    <a:pt x="217" y="64"/>
                  </a:lnTo>
                  <a:lnTo>
                    <a:pt x="218" y="64"/>
                  </a:lnTo>
                  <a:lnTo>
                    <a:pt x="218" y="65"/>
                  </a:lnTo>
                  <a:lnTo>
                    <a:pt x="218" y="66"/>
                  </a:lnTo>
                  <a:lnTo>
                    <a:pt x="218" y="66"/>
                  </a:lnTo>
                  <a:lnTo>
                    <a:pt x="218" y="66"/>
                  </a:lnTo>
                  <a:lnTo>
                    <a:pt x="219" y="66"/>
                  </a:lnTo>
                  <a:lnTo>
                    <a:pt x="220" y="66"/>
                  </a:lnTo>
                  <a:lnTo>
                    <a:pt x="220" y="67"/>
                  </a:lnTo>
                  <a:lnTo>
                    <a:pt x="221" y="67"/>
                  </a:lnTo>
                  <a:lnTo>
                    <a:pt x="221" y="67"/>
                  </a:lnTo>
                  <a:lnTo>
                    <a:pt x="222" y="67"/>
                  </a:lnTo>
                  <a:lnTo>
                    <a:pt x="223" y="68"/>
                  </a:lnTo>
                  <a:lnTo>
                    <a:pt x="223" y="68"/>
                  </a:lnTo>
                  <a:lnTo>
                    <a:pt x="223" y="69"/>
                  </a:lnTo>
                  <a:lnTo>
                    <a:pt x="224" y="69"/>
                  </a:lnTo>
                  <a:lnTo>
                    <a:pt x="224" y="68"/>
                  </a:lnTo>
                  <a:lnTo>
                    <a:pt x="223" y="68"/>
                  </a:lnTo>
                  <a:lnTo>
                    <a:pt x="223" y="67"/>
                  </a:lnTo>
                  <a:lnTo>
                    <a:pt x="223" y="66"/>
                  </a:lnTo>
                  <a:lnTo>
                    <a:pt x="224" y="66"/>
                  </a:lnTo>
                  <a:lnTo>
                    <a:pt x="225" y="66"/>
                  </a:lnTo>
                  <a:lnTo>
                    <a:pt x="226" y="66"/>
                  </a:lnTo>
                  <a:lnTo>
                    <a:pt x="226" y="67"/>
                  </a:lnTo>
                  <a:lnTo>
                    <a:pt x="226" y="68"/>
                  </a:lnTo>
                  <a:lnTo>
                    <a:pt x="225" y="68"/>
                  </a:lnTo>
                  <a:lnTo>
                    <a:pt x="225" y="69"/>
                  </a:lnTo>
                  <a:lnTo>
                    <a:pt x="224" y="69"/>
                  </a:lnTo>
                  <a:lnTo>
                    <a:pt x="225" y="69"/>
                  </a:lnTo>
                  <a:lnTo>
                    <a:pt x="225" y="69"/>
                  </a:lnTo>
                  <a:lnTo>
                    <a:pt x="226" y="69"/>
                  </a:lnTo>
                  <a:lnTo>
                    <a:pt x="226" y="69"/>
                  </a:lnTo>
                  <a:lnTo>
                    <a:pt x="227" y="69"/>
                  </a:lnTo>
                  <a:lnTo>
                    <a:pt x="227" y="69"/>
                  </a:lnTo>
                  <a:lnTo>
                    <a:pt x="228" y="69"/>
                  </a:lnTo>
                  <a:lnTo>
                    <a:pt x="228" y="70"/>
                  </a:lnTo>
                  <a:lnTo>
                    <a:pt x="228" y="71"/>
                  </a:lnTo>
                  <a:lnTo>
                    <a:pt x="228" y="72"/>
                  </a:lnTo>
                  <a:lnTo>
                    <a:pt x="228" y="72"/>
                  </a:lnTo>
                  <a:lnTo>
                    <a:pt x="229" y="72"/>
                  </a:lnTo>
                  <a:lnTo>
                    <a:pt x="230" y="72"/>
                  </a:lnTo>
                  <a:lnTo>
                    <a:pt x="230" y="71"/>
                  </a:lnTo>
                  <a:lnTo>
                    <a:pt x="231" y="71"/>
                  </a:lnTo>
                  <a:lnTo>
                    <a:pt x="231" y="71"/>
                  </a:lnTo>
                  <a:lnTo>
                    <a:pt x="231" y="72"/>
                  </a:lnTo>
                  <a:lnTo>
                    <a:pt x="232" y="72"/>
                  </a:lnTo>
                  <a:lnTo>
                    <a:pt x="233" y="72"/>
                  </a:lnTo>
                  <a:lnTo>
                    <a:pt x="233" y="73"/>
                  </a:lnTo>
                  <a:lnTo>
                    <a:pt x="234" y="73"/>
                  </a:lnTo>
                  <a:lnTo>
                    <a:pt x="235" y="73"/>
                  </a:lnTo>
                  <a:lnTo>
                    <a:pt x="236" y="73"/>
                  </a:lnTo>
                  <a:lnTo>
                    <a:pt x="236" y="73"/>
                  </a:lnTo>
                  <a:lnTo>
                    <a:pt x="237" y="74"/>
                  </a:lnTo>
                  <a:lnTo>
                    <a:pt x="237" y="74"/>
                  </a:lnTo>
                  <a:lnTo>
                    <a:pt x="238" y="74"/>
                  </a:lnTo>
                  <a:lnTo>
                    <a:pt x="239" y="74"/>
                  </a:lnTo>
                  <a:lnTo>
                    <a:pt x="239" y="75"/>
                  </a:lnTo>
                  <a:lnTo>
                    <a:pt x="239" y="75"/>
                  </a:lnTo>
                  <a:lnTo>
                    <a:pt x="240" y="75"/>
                  </a:lnTo>
                  <a:lnTo>
                    <a:pt x="241" y="76"/>
                  </a:lnTo>
                  <a:lnTo>
                    <a:pt x="241" y="77"/>
                  </a:lnTo>
                  <a:lnTo>
                    <a:pt x="241" y="77"/>
                  </a:lnTo>
                  <a:lnTo>
                    <a:pt x="242" y="77"/>
                  </a:lnTo>
                  <a:lnTo>
                    <a:pt x="242" y="77"/>
                  </a:lnTo>
                  <a:lnTo>
                    <a:pt x="243" y="77"/>
                  </a:lnTo>
                  <a:lnTo>
                    <a:pt x="244" y="77"/>
                  </a:lnTo>
                  <a:lnTo>
                    <a:pt x="244" y="78"/>
                  </a:lnTo>
                  <a:lnTo>
                    <a:pt x="244" y="79"/>
                  </a:lnTo>
                  <a:lnTo>
                    <a:pt x="244" y="79"/>
                  </a:lnTo>
                  <a:lnTo>
                    <a:pt x="245" y="79"/>
                  </a:lnTo>
                  <a:lnTo>
                    <a:pt x="246" y="79"/>
                  </a:lnTo>
                  <a:lnTo>
                    <a:pt x="246" y="80"/>
                  </a:lnTo>
                  <a:lnTo>
                    <a:pt x="246" y="81"/>
                  </a:lnTo>
                  <a:lnTo>
                    <a:pt x="246" y="82"/>
                  </a:lnTo>
                  <a:lnTo>
                    <a:pt x="247" y="82"/>
                  </a:lnTo>
                  <a:lnTo>
                    <a:pt x="247" y="83"/>
                  </a:lnTo>
                  <a:lnTo>
                    <a:pt x="248" y="84"/>
                  </a:lnTo>
                  <a:lnTo>
                    <a:pt x="248" y="85"/>
                  </a:lnTo>
                  <a:lnTo>
                    <a:pt x="248" y="85"/>
                  </a:lnTo>
                  <a:lnTo>
                    <a:pt x="248" y="86"/>
                  </a:lnTo>
                  <a:lnTo>
                    <a:pt x="247" y="87"/>
                  </a:lnTo>
                  <a:lnTo>
                    <a:pt x="248" y="87"/>
                  </a:lnTo>
                  <a:lnTo>
                    <a:pt x="249" y="87"/>
                  </a:lnTo>
                  <a:lnTo>
                    <a:pt x="249" y="86"/>
                  </a:lnTo>
                  <a:lnTo>
                    <a:pt x="250" y="87"/>
                  </a:lnTo>
                  <a:lnTo>
                    <a:pt x="249" y="87"/>
                  </a:lnTo>
                  <a:lnTo>
                    <a:pt x="249" y="88"/>
                  </a:lnTo>
                  <a:lnTo>
                    <a:pt x="249" y="89"/>
                  </a:lnTo>
                  <a:lnTo>
                    <a:pt x="249" y="90"/>
                  </a:lnTo>
                  <a:lnTo>
                    <a:pt x="249" y="90"/>
                  </a:lnTo>
                  <a:lnTo>
                    <a:pt x="249" y="90"/>
                  </a:lnTo>
                  <a:lnTo>
                    <a:pt x="249" y="91"/>
                  </a:lnTo>
                  <a:lnTo>
                    <a:pt x="250" y="91"/>
                  </a:lnTo>
                  <a:lnTo>
                    <a:pt x="251" y="91"/>
                  </a:lnTo>
                  <a:lnTo>
                    <a:pt x="252" y="91"/>
                  </a:lnTo>
                  <a:lnTo>
                    <a:pt x="252" y="92"/>
                  </a:lnTo>
                  <a:lnTo>
                    <a:pt x="252" y="92"/>
                  </a:lnTo>
                  <a:lnTo>
                    <a:pt x="251" y="93"/>
                  </a:lnTo>
                  <a:lnTo>
                    <a:pt x="250" y="93"/>
                  </a:lnTo>
                  <a:lnTo>
                    <a:pt x="250" y="94"/>
                  </a:lnTo>
                  <a:lnTo>
                    <a:pt x="251" y="94"/>
                  </a:lnTo>
                  <a:lnTo>
                    <a:pt x="252" y="93"/>
                  </a:lnTo>
                  <a:lnTo>
                    <a:pt x="252" y="93"/>
                  </a:lnTo>
                  <a:lnTo>
                    <a:pt x="252" y="92"/>
                  </a:lnTo>
                  <a:lnTo>
                    <a:pt x="253" y="93"/>
                  </a:lnTo>
                  <a:lnTo>
                    <a:pt x="253" y="94"/>
                  </a:lnTo>
                  <a:lnTo>
                    <a:pt x="254" y="94"/>
                  </a:lnTo>
                  <a:lnTo>
                    <a:pt x="254" y="94"/>
                  </a:lnTo>
                  <a:lnTo>
                    <a:pt x="255" y="93"/>
                  </a:lnTo>
                  <a:lnTo>
                    <a:pt x="256" y="93"/>
                  </a:lnTo>
                  <a:lnTo>
                    <a:pt x="257" y="94"/>
                  </a:lnTo>
                  <a:lnTo>
                    <a:pt x="257" y="95"/>
                  </a:lnTo>
                  <a:lnTo>
                    <a:pt x="258" y="95"/>
                  </a:lnTo>
                  <a:lnTo>
                    <a:pt x="258" y="94"/>
                  </a:lnTo>
                  <a:lnTo>
                    <a:pt x="259" y="94"/>
                  </a:lnTo>
                  <a:lnTo>
                    <a:pt x="259" y="94"/>
                  </a:lnTo>
                  <a:lnTo>
                    <a:pt x="259" y="95"/>
                  </a:lnTo>
                  <a:lnTo>
                    <a:pt x="260" y="95"/>
                  </a:lnTo>
                  <a:lnTo>
                    <a:pt x="261" y="95"/>
                  </a:lnTo>
                  <a:lnTo>
                    <a:pt x="261" y="95"/>
                  </a:lnTo>
                  <a:lnTo>
                    <a:pt x="261" y="96"/>
                  </a:lnTo>
                  <a:lnTo>
                    <a:pt x="261" y="97"/>
                  </a:lnTo>
                  <a:lnTo>
                    <a:pt x="262" y="97"/>
                  </a:lnTo>
                  <a:lnTo>
                    <a:pt x="262" y="97"/>
                  </a:lnTo>
                  <a:lnTo>
                    <a:pt x="263" y="97"/>
                  </a:lnTo>
                  <a:lnTo>
                    <a:pt x="264" y="97"/>
                  </a:lnTo>
                  <a:lnTo>
                    <a:pt x="264" y="96"/>
                  </a:lnTo>
                  <a:lnTo>
                    <a:pt x="265" y="96"/>
                  </a:lnTo>
                  <a:lnTo>
                    <a:pt x="265" y="97"/>
                  </a:lnTo>
                  <a:lnTo>
                    <a:pt x="266" y="97"/>
                  </a:lnTo>
                  <a:lnTo>
                    <a:pt x="266" y="98"/>
                  </a:lnTo>
                  <a:lnTo>
                    <a:pt x="267" y="98"/>
                  </a:lnTo>
                  <a:lnTo>
                    <a:pt x="267" y="98"/>
                  </a:lnTo>
                  <a:lnTo>
                    <a:pt x="267" y="98"/>
                  </a:lnTo>
                  <a:lnTo>
                    <a:pt x="267" y="99"/>
                  </a:lnTo>
                  <a:lnTo>
                    <a:pt x="267" y="100"/>
                  </a:lnTo>
                  <a:lnTo>
                    <a:pt x="268" y="100"/>
                  </a:lnTo>
                  <a:lnTo>
                    <a:pt x="269" y="100"/>
                  </a:lnTo>
                  <a:lnTo>
                    <a:pt x="269" y="100"/>
                  </a:lnTo>
                  <a:lnTo>
                    <a:pt x="268" y="100"/>
                  </a:lnTo>
                  <a:lnTo>
                    <a:pt x="267" y="100"/>
                  </a:lnTo>
                  <a:lnTo>
                    <a:pt x="267" y="100"/>
                  </a:lnTo>
                  <a:lnTo>
                    <a:pt x="267" y="100"/>
                  </a:lnTo>
                  <a:lnTo>
                    <a:pt x="267" y="100"/>
                  </a:lnTo>
                  <a:lnTo>
                    <a:pt x="266" y="100"/>
                  </a:lnTo>
                  <a:lnTo>
                    <a:pt x="266" y="101"/>
                  </a:lnTo>
                  <a:lnTo>
                    <a:pt x="266" y="102"/>
                  </a:lnTo>
                  <a:lnTo>
                    <a:pt x="267" y="102"/>
                  </a:lnTo>
                  <a:lnTo>
                    <a:pt x="267" y="101"/>
                  </a:lnTo>
                  <a:lnTo>
                    <a:pt x="267" y="101"/>
                  </a:lnTo>
                  <a:lnTo>
                    <a:pt x="267" y="102"/>
                  </a:lnTo>
                  <a:lnTo>
                    <a:pt x="268" y="102"/>
                  </a:lnTo>
                  <a:lnTo>
                    <a:pt x="268" y="103"/>
                  </a:lnTo>
                  <a:lnTo>
                    <a:pt x="267" y="103"/>
                  </a:lnTo>
                  <a:lnTo>
                    <a:pt x="267" y="103"/>
                  </a:lnTo>
                  <a:lnTo>
                    <a:pt x="267" y="103"/>
                  </a:lnTo>
                  <a:lnTo>
                    <a:pt x="267" y="104"/>
                  </a:lnTo>
                  <a:lnTo>
                    <a:pt x="266" y="104"/>
                  </a:lnTo>
                  <a:lnTo>
                    <a:pt x="266" y="105"/>
                  </a:lnTo>
                  <a:lnTo>
                    <a:pt x="265" y="105"/>
                  </a:lnTo>
                  <a:lnTo>
                    <a:pt x="265" y="105"/>
                  </a:lnTo>
                  <a:lnTo>
                    <a:pt x="265" y="106"/>
                  </a:lnTo>
                  <a:lnTo>
                    <a:pt x="265" y="107"/>
                  </a:lnTo>
                  <a:lnTo>
                    <a:pt x="266" y="107"/>
                  </a:lnTo>
                  <a:lnTo>
                    <a:pt x="266" y="108"/>
                  </a:lnTo>
                  <a:lnTo>
                    <a:pt x="265" y="108"/>
                  </a:lnTo>
                  <a:lnTo>
                    <a:pt x="265" y="108"/>
                  </a:lnTo>
                  <a:lnTo>
                    <a:pt x="264" y="108"/>
                  </a:lnTo>
                  <a:lnTo>
                    <a:pt x="265" y="108"/>
                  </a:lnTo>
                  <a:lnTo>
                    <a:pt x="265" y="109"/>
                  </a:lnTo>
                  <a:lnTo>
                    <a:pt x="265" y="109"/>
                  </a:lnTo>
                  <a:lnTo>
                    <a:pt x="265" y="109"/>
                  </a:lnTo>
                  <a:lnTo>
                    <a:pt x="265" y="110"/>
                  </a:lnTo>
                  <a:lnTo>
                    <a:pt x="264" y="110"/>
                  </a:lnTo>
                  <a:lnTo>
                    <a:pt x="264" y="111"/>
                  </a:lnTo>
                  <a:lnTo>
                    <a:pt x="264" y="111"/>
                  </a:lnTo>
                  <a:lnTo>
                    <a:pt x="264" y="112"/>
                  </a:lnTo>
                  <a:lnTo>
                    <a:pt x="264" y="113"/>
                  </a:lnTo>
                  <a:lnTo>
                    <a:pt x="265" y="113"/>
                  </a:lnTo>
                  <a:lnTo>
                    <a:pt x="265" y="113"/>
                  </a:lnTo>
                  <a:lnTo>
                    <a:pt x="265" y="113"/>
                  </a:lnTo>
                  <a:lnTo>
                    <a:pt x="266" y="113"/>
                  </a:lnTo>
                  <a:lnTo>
                    <a:pt x="266" y="114"/>
                  </a:lnTo>
                  <a:lnTo>
                    <a:pt x="265" y="114"/>
                  </a:lnTo>
                  <a:lnTo>
                    <a:pt x="265" y="115"/>
                  </a:lnTo>
                  <a:lnTo>
                    <a:pt x="265" y="116"/>
                  </a:lnTo>
                  <a:lnTo>
                    <a:pt x="265" y="116"/>
                  </a:lnTo>
                  <a:lnTo>
                    <a:pt x="266" y="116"/>
                  </a:lnTo>
                  <a:lnTo>
                    <a:pt x="266" y="117"/>
                  </a:lnTo>
                  <a:lnTo>
                    <a:pt x="265" y="117"/>
                  </a:lnTo>
                  <a:lnTo>
                    <a:pt x="265" y="117"/>
                  </a:lnTo>
                  <a:lnTo>
                    <a:pt x="264" y="117"/>
                  </a:lnTo>
                  <a:lnTo>
                    <a:pt x="264" y="118"/>
                  </a:lnTo>
                  <a:lnTo>
                    <a:pt x="264" y="118"/>
                  </a:lnTo>
                  <a:lnTo>
                    <a:pt x="265" y="119"/>
                  </a:lnTo>
                  <a:lnTo>
                    <a:pt x="265" y="118"/>
                  </a:lnTo>
                  <a:lnTo>
                    <a:pt x="266" y="118"/>
                  </a:lnTo>
                  <a:lnTo>
                    <a:pt x="266" y="118"/>
                  </a:lnTo>
                  <a:lnTo>
                    <a:pt x="265" y="119"/>
                  </a:lnTo>
                  <a:lnTo>
                    <a:pt x="265" y="120"/>
                  </a:lnTo>
                  <a:lnTo>
                    <a:pt x="265" y="121"/>
                  </a:lnTo>
                  <a:lnTo>
                    <a:pt x="210" y="124"/>
                  </a:lnTo>
                  <a:lnTo>
                    <a:pt x="196" y="124"/>
                  </a:lnTo>
                  <a:lnTo>
                    <a:pt x="182" y="125"/>
                  </a:lnTo>
                  <a:lnTo>
                    <a:pt x="173" y="126"/>
                  </a:lnTo>
                  <a:lnTo>
                    <a:pt x="164" y="142"/>
                  </a:lnTo>
                  <a:lnTo>
                    <a:pt x="154" y="157"/>
                  </a:lnTo>
                  <a:lnTo>
                    <a:pt x="145" y="172"/>
                  </a:lnTo>
                  <a:lnTo>
                    <a:pt x="142" y="179"/>
                  </a:lnTo>
                  <a:lnTo>
                    <a:pt x="140" y="181"/>
                  </a:lnTo>
                  <a:lnTo>
                    <a:pt x="142" y="183"/>
                  </a:lnTo>
                  <a:lnTo>
                    <a:pt x="151" y="193"/>
                  </a:lnTo>
                  <a:lnTo>
                    <a:pt x="151" y="194"/>
                  </a:lnTo>
                  <a:lnTo>
                    <a:pt x="151" y="194"/>
                  </a:lnTo>
                  <a:lnTo>
                    <a:pt x="151" y="195"/>
                  </a:lnTo>
                  <a:lnTo>
                    <a:pt x="151" y="196"/>
                  </a:lnTo>
                  <a:lnTo>
                    <a:pt x="151" y="196"/>
                  </a:lnTo>
                  <a:lnTo>
                    <a:pt x="151" y="197"/>
                  </a:lnTo>
                  <a:lnTo>
                    <a:pt x="150" y="197"/>
                  </a:lnTo>
                  <a:lnTo>
                    <a:pt x="149" y="197"/>
                  </a:lnTo>
                  <a:lnTo>
                    <a:pt x="148" y="197"/>
                  </a:lnTo>
                  <a:lnTo>
                    <a:pt x="148" y="197"/>
                  </a:lnTo>
                  <a:lnTo>
                    <a:pt x="147" y="198"/>
                  </a:lnTo>
                  <a:lnTo>
                    <a:pt x="146" y="199"/>
                  </a:lnTo>
                  <a:lnTo>
                    <a:pt x="146" y="199"/>
                  </a:lnTo>
                  <a:lnTo>
                    <a:pt x="145" y="199"/>
                  </a:lnTo>
                  <a:lnTo>
                    <a:pt x="145" y="200"/>
                  </a:lnTo>
                  <a:lnTo>
                    <a:pt x="146" y="201"/>
                  </a:lnTo>
                  <a:lnTo>
                    <a:pt x="145" y="201"/>
                  </a:lnTo>
                  <a:lnTo>
                    <a:pt x="145" y="202"/>
                  </a:lnTo>
                  <a:lnTo>
                    <a:pt x="145" y="202"/>
                  </a:lnTo>
                  <a:lnTo>
                    <a:pt x="146" y="202"/>
                  </a:lnTo>
                  <a:lnTo>
                    <a:pt x="146" y="203"/>
                  </a:lnTo>
                  <a:lnTo>
                    <a:pt x="146" y="204"/>
                  </a:lnTo>
                  <a:lnTo>
                    <a:pt x="146" y="204"/>
                  </a:lnTo>
                  <a:lnTo>
                    <a:pt x="146" y="205"/>
                  </a:lnTo>
                  <a:lnTo>
                    <a:pt x="147" y="206"/>
                  </a:lnTo>
                  <a:lnTo>
                    <a:pt x="147" y="207"/>
                  </a:lnTo>
                  <a:lnTo>
                    <a:pt x="146" y="207"/>
                  </a:lnTo>
                  <a:lnTo>
                    <a:pt x="145" y="207"/>
                  </a:lnTo>
                  <a:lnTo>
                    <a:pt x="145" y="208"/>
                  </a:lnTo>
                  <a:lnTo>
                    <a:pt x="145" y="208"/>
                  </a:lnTo>
                  <a:lnTo>
                    <a:pt x="144" y="208"/>
                  </a:lnTo>
                  <a:lnTo>
                    <a:pt x="144" y="209"/>
                  </a:lnTo>
                  <a:lnTo>
                    <a:pt x="144" y="209"/>
                  </a:lnTo>
                  <a:lnTo>
                    <a:pt x="143" y="209"/>
                  </a:lnTo>
                  <a:lnTo>
                    <a:pt x="143" y="210"/>
                  </a:lnTo>
                  <a:lnTo>
                    <a:pt x="144" y="211"/>
                  </a:lnTo>
                  <a:lnTo>
                    <a:pt x="144" y="212"/>
                  </a:lnTo>
                  <a:lnTo>
                    <a:pt x="144" y="212"/>
                  </a:lnTo>
                  <a:lnTo>
                    <a:pt x="145" y="212"/>
                  </a:lnTo>
                  <a:lnTo>
                    <a:pt x="145" y="213"/>
                  </a:lnTo>
                  <a:lnTo>
                    <a:pt x="145" y="214"/>
                  </a:lnTo>
                  <a:lnTo>
                    <a:pt x="145" y="214"/>
                  </a:lnTo>
                  <a:lnTo>
                    <a:pt x="145" y="215"/>
                  </a:lnTo>
                  <a:lnTo>
                    <a:pt x="145" y="216"/>
                  </a:lnTo>
                  <a:lnTo>
                    <a:pt x="145" y="217"/>
                  </a:lnTo>
                  <a:lnTo>
                    <a:pt x="146" y="217"/>
                  </a:lnTo>
                  <a:lnTo>
                    <a:pt x="146" y="217"/>
                  </a:lnTo>
                  <a:lnTo>
                    <a:pt x="146" y="218"/>
                  </a:lnTo>
                  <a:lnTo>
                    <a:pt x="147" y="218"/>
                  </a:lnTo>
                  <a:lnTo>
                    <a:pt x="147" y="219"/>
                  </a:lnTo>
                  <a:lnTo>
                    <a:pt x="147" y="220"/>
                  </a:lnTo>
                  <a:lnTo>
                    <a:pt x="147" y="220"/>
                  </a:lnTo>
                  <a:lnTo>
                    <a:pt x="147" y="221"/>
                  </a:lnTo>
                  <a:lnTo>
                    <a:pt x="146" y="222"/>
                  </a:lnTo>
                  <a:lnTo>
                    <a:pt x="145" y="222"/>
                  </a:lnTo>
                  <a:lnTo>
                    <a:pt x="145" y="223"/>
                  </a:lnTo>
                  <a:lnTo>
                    <a:pt x="145" y="223"/>
                  </a:lnTo>
                  <a:lnTo>
                    <a:pt x="145" y="224"/>
                  </a:lnTo>
                  <a:lnTo>
                    <a:pt x="145" y="225"/>
                  </a:lnTo>
                  <a:lnTo>
                    <a:pt x="145" y="225"/>
                  </a:lnTo>
                  <a:lnTo>
                    <a:pt x="144" y="226"/>
                  </a:lnTo>
                  <a:lnTo>
                    <a:pt x="144" y="227"/>
                  </a:lnTo>
                  <a:lnTo>
                    <a:pt x="144" y="227"/>
                  </a:lnTo>
                  <a:lnTo>
                    <a:pt x="143" y="227"/>
                  </a:lnTo>
                  <a:lnTo>
                    <a:pt x="143" y="228"/>
                  </a:lnTo>
                  <a:lnTo>
                    <a:pt x="143" y="228"/>
                  </a:lnTo>
                  <a:lnTo>
                    <a:pt x="142" y="229"/>
                  </a:lnTo>
                  <a:lnTo>
                    <a:pt x="142" y="230"/>
                  </a:lnTo>
                  <a:lnTo>
                    <a:pt x="141" y="230"/>
                  </a:lnTo>
                  <a:lnTo>
                    <a:pt x="140" y="230"/>
                  </a:lnTo>
                  <a:lnTo>
                    <a:pt x="140" y="229"/>
                  </a:lnTo>
                  <a:lnTo>
                    <a:pt x="140" y="230"/>
                  </a:lnTo>
                  <a:lnTo>
                    <a:pt x="140" y="230"/>
                  </a:lnTo>
                  <a:lnTo>
                    <a:pt x="140" y="229"/>
                  </a:lnTo>
                  <a:lnTo>
                    <a:pt x="139" y="228"/>
                  </a:lnTo>
                  <a:lnTo>
                    <a:pt x="138" y="228"/>
                  </a:lnTo>
                  <a:lnTo>
                    <a:pt x="138" y="227"/>
                  </a:lnTo>
                  <a:lnTo>
                    <a:pt x="137" y="227"/>
                  </a:lnTo>
                  <a:lnTo>
                    <a:pt x="136" y="227"/>
                  </a:lnTo>
                  <a:lnTo>
                    <a:pt x="136" y="226"/>
                  </a:lnTo>
                  <a:lnTo>
                    <a:pt x="135" y="226"/>
                  </a:lnTo>
                  <a:lnTo>
                    <a:pt x="135" y="225"/>
                  </a:lnTo>
                  <a:lnTo>
                    <a:pt x="135" y="225"/>
                  </a:lnTo>
                  <a:lnTo>
                    <a:pt x="134" y="225"/>
                  </a:lnTo>
                  <a:lnTo>
                    <a:pt x="133" y="224"/>
                  </a:lnTo>
                  <a:lnTo>
                    <a:pt x="132" y="224"/>
                  </a:lnTo>
                  <a:lnTo>
                    <a:pt x="132" y="223"/>
                  </a:lnTo>
                  <a:lnTo>
                    <a:pt x="132" y="222"/>
                  </a:lnTo>
                  <a:lnTo>
                    <a:pt x="131" y="222"/>
                  </a:lnTo>
                  <a:lnTo>
                    <a:pt x="130" y="222"/>
                  </a:lnTo>
                  <a:lnTo>
                    <a:pt x="130" y="221"/>
                  </a:lnTo>
                  <a:lnTo>
                    <a:pt x="130" y="221"/>
                  </a:lnTo>
                  <a:lnTo>
                    <a:pt x="129" y="220"/>
                  </a:lnTo>
                  <a:lnTo>
                    <a:pt x="128" y="220"/>
                  </a:lnTo>
                  <a:lnTo>
                    <a:pt x="127" y="220"/>
                  </a:lnTo>
                  <a:lnTo>
                    <a:pt x="127" y="219"/>
                  </a:lnTo>
                  <a:lnTo>
                    <a:pt x="126" y="218"/>
                  </a:lnTo>
                  <a:lnTo>
                    <a:pt x="125" y="217"/>
                  </a:lnTo>
                  <a:lnTo>
                    <a:pt x="125" y="217"/>
                  </a:lnTo>
                  <a:lnTo>
                    <a:pt x="125" y="217"/>
                  </a:lnTo>
                  <a:lnTo>
                    <a:pt x="124" y="217"/>
                  </a:lnTo>
                  <a:lnTo>
                    <a:pt x="123" y="216"/>
                  </a:lnTo>
                  <a:lnTo>
                    <a:pt x="122" y="216"/>
                  </a:lnTo>
                  <a:lnTo>
                    <a:pt x="122" y="215"/>
                  </a:lnTo>
                  <a:lnTo>
                    <a:pt x="122" y="215"/>
                  </a:lnTo>
                  <a:lnTo>
                    <a:pt x="122" y="214"/>
                  </a:lnTo>
                  <a:lnTo>
                    <a:pt x="121" y="214"/>
                  </a:lnTo>
                  <a:lnTo>
                    <a:pt x="120" y="214"/>
                  </a:lnTo>
                  <a:lnTo>
                    <a:pt x="120" y="213"/>
                  </a:lnTo>
                  <a:lnTo>
                    <a:pt x="119" y="212"/>
                  </a:lnTo>
                  <a:lnTo>
                    <a:pt x="117" y="212"/>
                  </a:lnTo>
                  <a:lnTo>
                    <a:pt x="116" y="210"/>
                  </a:lnTo>
                  <a:lnTo>
                    <a:pt x="115" y="209"/>
                  </a:lnTo>
                  <a:lnTo>
                    <a:pt x="114" y="209"/>
                  </a:lnTo>
                  <a:lnTo>
                    <a:pt x="114" y="207"/>
                  </a:lnTo>
                  <a:lnTo>
                    <a:pt x="113" y="207"/>
                  </a:lnTo>
                  <a:lnTo>
                    <a:pt x="112" y="206"/>
                  </a:lnTo>
                  <a:lnTo>
                    <a:pt x="111" y="205"/>
                  </a:lnTo>
                  <a:lnTo>
                    <a:pt x="110" y="204"/>
                  </a:lnTo>
                  <a:lnTo>
                    <a:pt x="110" y="204"/>
                  </a:lnTo>
                  <a:lnTo>
                    <a:pt x="109" y="204"/>
                  </a:lnTo>
                  <a:lnTo>
                    <a:pt x="109" y="203"/>
                  </a:lnTo>
                  <a:lnTo>
                    <a:pt x="108" y="203"/>
                  </a:lnTo>
                  <a:lnTo>
                    <a:pt x="109" y="203"/>
                  </a:lnTo>
                  <a:lnTo>
                    <a:pt x="108" y="202"/>
                  </a:lnTo>
                  <a:lnTo>
                    <a:pt x="107" y="202"/>
                  </a:lnTo>
                  <a:lnTo>
                    <a:pt x="106" y="202"/>
                  </a:lnTo>
                  <a:lnTo>
                    <a:pt x="106" y="201"/>
                  </a:lnTo>
                  <a:lnTo>
                    <a:pt x="106" y="201"/>
                  </a:lnTo>
                  <a:lnTo>
                    <a:pt x="105" y="200"/>
                  </a:lnTo>
                  <a:lnTo>
                    <a:pt x="105" y="199"/>
                  </a:lnTo>
                  <a:lnTo>
                    <a:pt x="104" y="199"/>
                  </a:lnTo>
                  <a:lnTo>
                    <a:pt x="104" y="199"/>
                  </a:lnTo>
                  <a:lnTo>
                    <a:pt x="103" y="198"/>
                  </a:lnTo>
                  <a:lnTo>
                    <a:pt x="103" y="197"/>
                  </a:lnTo>
                  <a:lnTo>
                    <a:pt x="102" y="197"/>
                  </a:lnTo>
                  <a:lnTo>
                    <a:pt x="101" y="196"/>
                  </a:lnTo>
                  <a:lnTo>
                    <a:pt x="101" y="196"/>
                  </a:lnTo>
                  <a:lnTo>
                    <a:pt x="100" y="195"/>
                  </a:lnTo>
                  <a:lnTo>
                    <a:pt x="99" y="194"/>
                  </a:lnTo>
                  <a:lnTo>
                    <a:pt x="99" y="194"/>
                  </a:lnTo>
                  <a:lnTo>
                    <a:pt x="98" y="194"/>
                  </a:lnTo>
                  <a:lnTo>
                    <a:pt x="98" y="193"/>
                  </a:lnTo>
                  <a:lnTo>
                    <a:pt x="99" y="190"/>
                  </a:lnTo>
                  <a:lnTo>
                    <a:pt x="99" y="190"/>
                  </a:lnTo>
                  <a:lnTo>
                    <a:pt x="100" y="190"/>
                  </a:lnTo>
                  <a:lnTo>
                    <a:pt x="101" y="190"/>
                  </a:lnTo>
                  <a:lnTo>
                    <a:pt x="101" y="190"/>
                  </a:lnTo>
                  <a:lnTo>
                    <a:pt x="101" y="189"/>
                  </a:lnTo>
                  <a:lnTo>
                    <a:pt x="101" y="189"/>
                  </a:lnTo>
                  <a:lnTo>
                    <a:pt x="100" y="189"/>
                  </a:lnTo>
                  <a:lnTo>
                    <a:pt x="99" y="189"/>
                  </a:lnTo>
                  <a:lnTo>
                    <a:pt x="100" y="189"/>
                  </a:lnTo>
                  <a:lnTo>
                    <a:pt x="99" y="189"/>
                  </a:lnTo>
                  <a:lnTo>
                    <a:pt x="99" y="189"/>
                  </a:lnTo>
                  <a:lnTo>
                    <a:pt x="99" y="189"/>
                  </a:lnTo>
                  <a:lnTo>
                    <a:pt x="98" y="188"/>
                  </a:lnTo>
                  <a:lnTo>
                    <a:pt x="97" y="188"/>
                  </a:lnTo>
                  <a:lnTo>
                    <a:pt x="96" y="188"/>
                  </a:lnTo>
                  <a:lnTo>
                    <a:pt x="96" y="188"/>
                  </a:lnTo>
                  <a:lnTo>
                    <a:pt x="95" y="188"/>
                  </a:lnTo>
                  <a:lnTo>
                    <a:pt x="95" y="187"/>
                  </a:lnTo>
                  <a:lnTo>
                    <a:pt x="94" y="187"/>
                  </a:lnTo>
                  <a:lnTo>
                    <a:pt x="94" y="186"/>
                  </a:lnTo>
                  <a:lnTo>
                    <a:pt x="94" y="187"/>
                  </a:lnTo>
                  <a:lnTo>
                    <a:pt x="94" y="188"/>
                  </a:lnTo>
                  <a:lnTo>
                    <a:pt x="95" y="188"/>
                  </a:lnTo>
                  <a:lnTo>
                    <a:pt x="94" y="189"/>
                  </a:lnTo>
                  <a:lnTo>
                    <a:pt x="94" y="189"/>
                  </a:lnTo>
                  <a:lnTo>
                    <a:pt x="93" y="188"/>
                  </a:lnTo>
                  <a:lnTo>
                    <a:pt x="93" y="189"/>
                  </a:lnTo>
                  <a:lnTo>
                    <a:pt x="94" y="189"/>
                  </a:lnTo>
                  <a:lnTo>
                    <a:pt x="93" y="189"/>
                  </a:lnTo>
                  <a:lnTo>
                    <a:pt x="92" y="189"/>
                  </a:lnTo>
                  <a:lnTo>
                    <a:pt x="92" y="188"/>
                  </a:lnTo>
                  <a:lnTo>
                    <a:pt x="91" y="188"/>
                  </a:lnTo>
                  <a:lnTo>
                    <a:pt x="91" y="187"/>
                  </a:lnTo>
                  <a:lnTo>
                    <a:pt x="90" y="186"/>
                  </a:lnTo>
                  <a:lnTo>
                    <a:pt x="89" y="186"/>
                  </a:lnTo>
                  <a:lnTo>
                    <a:pt x="88" y="186"/>
                  </a:lnTo>
                  <a:lnTo>
                    <a:pt x="88" y="185"/>
                  </a:lnTo>
                  <a:lnTo>
                    <a:pt x="87" y="184"/>
                  </a:lnTo>
                  <a:lnTo>
                    <a:pt x="87" y="183"/>
                  </a:lnTo>
                  <a:lnTo>
                    <a:pt x="86" y="183"/>
                  </a:lnTo>
                  <a:lnTo>
                    <a:pt x="86" y="183"/>
                  </a:lnTo>
                  <a:lnTo>
                    <a:pt x="85" y="182"/>
                  </a:lnTo>
                  <a:lnTo>
                    <a:pt x="84" y="181"/>
                  </a:lnTo>
                  <a:lnTo>
                    <a:pt x="83" y="181"/>
                  </a:lnTo>
                  <a:lnTo>
                    <a:pt x="83" y="181"/>
                  </a:lnTo>
                  <a:lnTo>
                    <a:pt x="82" y="180"/>
                  </a:lnTo>
                  <a:lnTo>
                    <a:pt x="81" y="179"/>
                  </a:lnTo>
                  <a:lnTo>
                    <a:pt x="81" y="179"/>
                  </a:lnTo>
                  <a:lnTo>
                    <a:pt x="80" y="178"/>
                  </a:lnTo>
                  <a:lnTo>
                    <a:pt x="79" y="178"/>
                  </a:lnTo>
                  <a:lnTo>
                    <a:pt x="78" y="177"/>
                  </a:lnTo>
                  <a:lnTo>
                    <a:pt x="78" y="177"/>
                  </a:lnTo>
                  <a:lnTo>
                    <a:pt x="77" y="176"/>
                  </a:lnTo>
                  <a:lnTo>
                    <a:pt x="76" y="176"/>
                  </a:lnTo>
                  <a:lnTo>
                    <a:pt x="76" y="176"/>
                  </a:lnTo>
                  <a:lnTo>
                    <a:pt x="75" y="175"/>
                  </a:lnTo>
                  <a:lnTo>
                    <a:pt x="75" y="175"/>
                  </a:lnTo>
                  <a:lnTo>
                    <a:pt x="74" y="173"/>
                  </a:lnTo>
                  <a:lnTo>
                    <a:pt x="73" y="173"/>
                  </a:lnTo>
                  <a:lnTo>
                    <a:pt x="73" y="173"/>
                  </a:lnTo>
                  <a:lnTo>
                    <a:pt x="72" y="172"/>
                  </a:lnTo>
                  <a:lnTo>
                    <a:pt x="71" y="172"/>
                  </a:lnTo>
                  <a:lnTo>
                    <a:pt x="70" y="170"/>
                  </a:lnTo>
                  <a:lnTo>
                    <a:pt x="69" y="170"/>
                  </a:lnTo>
                  <a:lnTo>
                    <a:pt x="68" y="169"/>
                  </a:lnTo>
                  <a:lnTo>
                    <a:pt x="67" y="168"/>
                  </a:lnTo>
                  <a:lnTo>
                    <a:pt x="65" y="168"/>
                  </a:lnTo>
                  <a:lnTo>
                    <a:pt x="64" y="166"/>
                  </a:lnTo>
                  <a:lnTo>
                    <a:pt x="63" y="165"/>
                  </a:lnTo>
                  <a:lnTo>
                    <a:pt x="62" y="165"/>
                  </a:lnTo>
                  <a:lnTo>
                    <a:pt x="61" y="164"/>
                  </a:lnTo>
                  <a:lnTo>
                    <a:pt x="60" y="163"/>
                  </a:lnTo>
                  <a:lnTo>
                    <a:pt x="59" y="163"/>
                  </a:lnTo>
                  <a:lnTo>
                    <a:pt x="58" y="162"/>
                  </a:lnTo>
                  <a:lnTo>
                    <a:pt x="57" y="161"/>
                  </a:lnTo>
                  <a:lnTo>
                    <a:pt x="56" y="160"/>
                  </a:lnTo>
                  <a:lnTo>
                    <a:pt x="55" y="160"/>
                  </a:lnTo>
                  <a:lnTo>
                    <a:pt x="55" y="160"/>
                  </a:lnTo>
                  <a:lnTo>
                    <a:pt x="54" y="159"/>
                  </a:lnTo>
                  <a:lnTo>
                    <a:pt x="53" y="158"/>
                  </a:lnTo>
                  <a:lnTo>
                    <a:pt x="52" y="157"/>
                  </a:lnTo>
                  <a:lnTo>
                    <a:pt x="51" y="157"/>
                  </a:lnTo>
                  <a:lnTo>
                    <a:pt x="50" y="156"/>
                  </a:lnTo>
                  <a:lnTo>
                    <a:pt x="49" y="156"/>
                  </a:lnTo>
                  <a:lnTo>
                    <a:pt x="49" y="155"/>
                  </a:lnTo>
                  <a:lnTo>
                    <a:pt x="48" y="155"/>
                  </a:lnTo>
                  <a:lnTo>
                    <a:pt x="47" y="155"/>
                  </a:lnTo>
                  <a:lnTo>
                    <a:pt x="47" y="154"/>
                  </a:lnTo>
                  <a:lnTo>
                    <a:pt x="46" y="153"/>
                  </a:lnTo>
                  <a:lnTo>
                    <a:pt x="45" y="153"/>
                  </a:lnTo>
                  <a:lnTo>
                    <a:pt x="44" y="152"/>
                  </a:lnTo>
                  <a:lnTo>
                    <a:pt x="44" y="152"/>
                  </a:lnTo>
                  <a:lnTo>
                    <a:pt x="43" y="152"/>
                  </a:lnTo>
                  <a:lnTo>
                    <a:pt x="43" y="151"/>
                  </a:lnTo>
                  <a:lnTo>
                    <a:pt x="44" y="151"/>
                  </a:lnTo>
                  <a:lnTo>
                    <a:pt x="44" y="152"/>
                  </a:lnTo>
                  <a:lnTo>
                    <a:pt x="45" y="152"/>
                  </a:lnTo>
                  <a:lnTo>
                    <a:pt x="44" y="151"/>
                  </a:lnTo>
                  <a:lnTo>
                    <a:pt x="44" y="151"/>
                  </a:lnTo>
                  <a:lnTo>
                    <a:pt x="43" y="150"/>
                  </a:lnTo>
                  <a:lnTo>
                    <a:pt x="42" y="150"/>
                  </a:lnTo>
                  <a:lnTo>
                    <a:pt x="42" y="150"/>
                  </a:lnTo>
                  <a:lnTo>
                    <a:pt x="40" y="149"/>
                  </a:lnTo>
                  <a:lnTo>
                    <a:pt x="40" y="148"/>
                  </a:lnTo>
                  <a:lnTo>
                    <a:pt x="39" y="148"/>
                  </a:lnTo>
                  <a:lnTo>
                    <a:pt x="39" y="147"/>
                  </a:lnTo>
                  <a:lnTo>
                    <a:pt x="38" y="147"/>
                  </a:lnTo>
                  <a:lnTo>
                    <a:pt x="37" y="146"/>
                  </a:lnTo>
                  <a:lnTo>
                    <a:pt x="36" y="146"/>
                  </a:lnTo>
                  <a:lnTo>
                    <a:pt x="35" y="145"/>
                  </a:lnTo>
                  <a:lnTo>
                    <a:pt x="34" y="144"/>
                  </a:lnTo>
                  <a:lnTo>
                    <a:pt x="34" y="144"/>
                  </a:lnTo>
                  <a:lnTo>
                    <a:pt x="33" y="144"/>
                  </a:lnTo>
                  <a:lnTo>
                    <a:pt x="32" y="144"/>
                  </a:lnTo>
                  <a:lnTo>
                    <a:pt x="31" y="144"/>
                  </a:lnTo>
                  <a:lnTo>
                    <a:pt x="31" y="144"/>
                  </a:lnTo>
                  <a:lnTo>
                    <a:pt x="31" y="144"/>
                  </a:lnTo>
                  <a:lnTo>
                    <a:pt x="29" y="143"/>
                  </a:lnTo>
                  <a:lnTo>
                    <a:pt x="29" y="142"/>
                  </a:lnTo>
                  <a:lnTo>
                    <a:pt x="28" y="142"/>
                  </a:lnTo>
                  <a:lnTo>
                    <a:pt x="27" y="142"/>
                  </a:lnTo>
                  <a:lnTo>
                    <a:pt x="26" y="142"/>
                  </a:lnTo>
                  <a:lnTo>
                    <a:pt x="26" y="141"/>
                  </a:lnTo>
                  <a:lnTo>
                    <a:pt x="25" y="141"/>
                  </a:lnTo>
                  <a:lnTo>
                    <a:pt x="24" y="141"/>
                  </a:lnTo>
                  <a:lnTo>
                    <a:pt x="24" y="140"/>
                  </a:lnTo>
                  <a:lnTo>
                    <a:pt x="23" y="140"/>
                  </a:lnTo>
                  <a:lnTo>
                    <a:pt x="22" y="139"/>
                  </a:lnTo>
                  <a:lnTo>
                    <a:pt x="21" y="139"/>
                  </a:lnTo>
                  <a:lnTo>
                    <a:pt x="21" y="139"/>
                  </a:lnTo>
                  <a:lnTo>
                    <a:pt x="20" y="139"/>
                  </a:lnTo>
                  <a:lnTo>
                    <a:pt x="18" y="138"/>
                  </a:lnTo>
                  <a:lnTo>
                    <a:pt x="18" y="137"/>
                  </a:lnTo>
                  <a:lnTo>
                    <a:pt x="17" y="137"/>
                  </a:lnTo>
                  <a:lnTo>
                    <a:pt x="16" y="137"/>
                  </a:lnTo>
                  <a:lnTo>
                    <a:pt x="14" y="137"/>
                  </a:lnTo>
                  <a:lnTo>
                    <a:pt x="13" y="137"/>
                  </a:lnTo>
                  <a:lnTo>
                    <a:pt x="14" y="136"/>
                  </a:lnTo>
                  <a:lnTo>
                    <a:pt x="15" y="135"/>
                  </a:lnTo>
                  <a:lnTo>
                    <a:pt x="16" y="136"/>
                  </a:lnTo>
                  <a:lnTo>
                    <a:pt x="17" y="136"/>
                  </a:lnTo>
                  <a:lnTo>
                    <a:pt x="17" y="137"/>
                  </a:lnTo>
                  <a:lnTo>
                    <a:pt x="18" y="137"/>
                  </a:lnTo>
                  <a:lnTo>
                    <a:pt x="18" y="137"/>
                  </a:lnTo>
                  <a:lnTo>
                    <a:pt x="20" y="137"/>
                  </a:lnTo>
                  <a:lnTo>
                    <a:pt x="21" y="137"/>
                  </a:lnTo>
                  <a:lnTo>
                    <a:pt x="21" y="137"/>
                  </a:lnTo>
                  <a:lnTo>
                    <a:pt x="22" y="137"/>
                  </a:lnTo>
                  <a:lnTo>
                    <a:pt x="23" y="137"/>
                  </a:lnTo>
                  <a:lnTo>
                    <a:pt x="24" y="137"/>
                  </a:lnTo>
                  <a:lnTo>
                    <a:pt x="22" y="137"/>
                  </a:lnTo>
                  <a:lnTo>
                    <a:pt x="22" y="135"/>
                  </a:lnTo>
                  <a:lnTo>
                    <a:pt x="21" y="135"/>
                  </a:lnTo>
                  <a:lnTo>
                    <a:pt x="21" y="135"/>
                  </a:lnTo>
                  <a:lnTo>
                    <a:pt x="21" y="136"/>
                  </a:lnTo>
                  <a:lnTo>
                    <a:pt x="21" y="137"/>
                  </a:lnTo>
                  <a:lnTo>
                    <a:pt x="20" y="136"/>
                  </a:lnTo>
                  <a:lnTo>
                    <a:pt x="19" y="136"/>
                  </a:lnTo>
                  <a:lnTo>
                    <a:pt x="20" y="135"/>
                  </a:lnTo>
                  <a:lnTo>
                    <a:pt x="20" y="134"/>
                  </a:lnTo>
                  <a:lnTo>
                    <a:pt x="20" y="134"/>
                  </a:lnTo>
                  <a:lnTo>
                    <a:pt x="19" y="133"/>
                  </a:lnTo>
                  <a:lnTo>
                    <a:pt x="19" y="132"/>
                  </a:lnTo>
                  <a:lnTo>
                    <a:pt x="18" y="131"/>
                  </a:lnTo>
                  <a:lnTo>
                    <a:pt x="18" y="131"/>
                  </a:lnTo>
                  <a:lnTo>
                    <a:pt x="18" y="131"/>
                  </a:lnTo>
                  <a:lnTo>
                    <a:pt x="17" y="130"/>
                  </a:lnTo>
                  <a:lnTo>
                    <a:pt x="16" y="130"/>
                  </a:lnTo>
                  <a:lnTo>
                    <a:pt x="16" y="129"/>
                  </a:lnTo>
                  <a:lnTo>
                    <a:pt x="14" y="129"/>
                  </a:lnTo>
                  <a:lnTo>
                    <a:pt x="13" y="129"/>
                  </a:lnTo>
                  <a:lnTo>
                    <a:pt x="13" y="129"/>
                  </a:lnTo>
                  <a:lnTo>
                    <a:pt x="12" y="129"/>
                  </a:lnTo>
                  <a:lnTo>
                    <a:pt x="11" y="129"/>
                  </a:lnTo>
                  <a:lnTo>
                    <a:pt x="11" y="129"/>
                  </a:lnTo>
                  <a:lnTo>
                    <a:pt x="9" y="129"/>
                  </a:lnTo>
                  <a:lnTo>
                    <a:pt x="9" y="129"/>
                  </a:lnTo>
                  <a:lnTo>
                    <a:pt x="8" y="129"/>
                  </a:lnTo>
                  <a:lnTo>
                    <a:pt x="8" y="129"/>
                  </a:lnTo>
                  <a:lnTo>
                    <a:pt x="7" y="129"/>
                  </a:lnTo>
                  <a:lnTo>
                    <a:pt x="6" y="128"/>
                  </a:lnTo>
                  <a:lnTo>
                    <a:pt x="5" y="128"/>
                  </a:lnTo>
                  <a:lnTo>
                    <a:pt x="5" y="127"/>
                  </a:lnTo>
                  <a:lnTo>
                    <a:pt x="4" y="127"/>
                  </a:lnTo>
                  <a:lnTo>
                    <a:pt x="3" y="126"/>
                  </a:lnTo>
                  <a:lnTo>
                    <a:pt x="3" y="126"/>
                  </a:lnTo>
                  <a:lnTo>
                    <a:pt x="3" y="125"/>
                  </a:lnTo>
                  <a:lnTo>
                    <a:pt x="3" y="124"/>
                  </a:lnTo>
                  <a:lnTo>
                    <a:pt x="3" y="124"/>
                  </a:lnTo>
                  <a:lnTo>
                    <a:pt x="3" y="123"/>
                  </a:lnTo>
                  <a:lnTo>
                    <a:pt x="3" y="122"/>
                  </a:lnTo>
                  <a:lnTo>
                    <a:pt x="3" y="122"/>
                  </a:lnTo>
                  <a:lnTo>
                    <a:pt x="3" y="121"/>
                  </a:lnTo>
                  <a:lnTo>
                    <a:pt x="3" y="121"/>
                  </a:lnTo>
                  <a:lnTo>
                    <a:pt x="3" y="120"/>
                  </a:lnTo>
                  <a:lnTo>
                    <a:pt x="3" y="119"/>
                  </a:lnTo>
                  <a:lnTo>
                    <a:pt x="3" y="118"/>
                  </a:lnTo>
                  <a:lnTo>
                    <a:pt x="3" y="118"/>
                  </a:lnTo>
                  <a:lnTo>
                    <a:pt x="3" y="117"/>
                  </a:lnTo>
                  <a:lnTo>
                    <a:pt x="3" y="116"/>
                  </a:lnTo>
                  <a:lnTo>
                    <a:pt x="3" y="116"/>
                  </a:lnTo>
                  <a:lnTo>
                    <a:pt x="3" y="115"/>
                  </a:lnTo>
                  <a:lnTo>
                    <a:pt x="3" y="114"/>
                  </a:lnTo>
                  <a:lnTo>
                    <a:pt x="3" y="113"/>
                  </a:lnTo>
                  <a:lnTo>
                    <a:pt x="3" y="113"/>
                  </a:lnTo>
                  <a:lnTo>
                    <a:pt x="3" y="112"/>
                  </a:lnTo>
                  <a:lnTo>
                    <a:pt x="4" y="112"/>
                  </a:lnTo>
                  <a:lnTo>
                    <a:pt x="4" y="111"/>
                  </a:lnTo>
                  <a:lnTo>
                    <a:pt x="3" y="111"/>
                  </a:lnTo>
                  <a:lnTo>
                    <a:pt x="3" y="110"/>
                  </a:lnTo>
                  <a:lnTo>
                    <a:pt x="3" y="109"/>
                  </a:lnTo>
                  <a:lnTo>
                    <a:pt x="3" y="108"/>
                  </a:lnTo>
                  <a:lnTo>
                    <a:pt x="3" y="108"/>
                  </a:lnTo>
                  <a:lnTo>
                    <a:pt x="3" y="107"/>
                  </a:lnTo>
                  <a:lnTo>
                    <a:pt x="3" y="106"/>
                  </a:lnTo>
                  <a:lnTo>
                    <a:pt x="2" y="106"/>
                  </a:lnTo>
                  <a:lnTo>
                    <a:pt x="2" y="105"/>
                  </a:lnTo>
                  <a:lnTo>
                    <a:pt x="1" y="105"/>
                  </a:lnTo>
                  <a:lnTo>
                    <a:pt x="1" y="104"/>
                  </a:lnTo>
                  <a:lnTo>
                    <a:pt x="0" y="104"/>
                  </a:lnTo>
                  <a:lnTo>
                    <a:pt x="0" y="103"/>
                  </a:lnTo>
                  <a:lnTo>
                    <a:pt x="0" y="103"/>
                  </a:lnTo>
                  <a:lnTo>
                    <a:pt x="0" y="103"/>
                  </a:lnTo>
                  <a:lnTo>
                    <a:pt x="0" y="102"/>
                  </a:lnTo>
                  <a:lnTo>
                    <a:pt x="2" y="95"/>
                  </a:lnTo>
                  <a:lnTo>
                    <a:pt x="3" y="95"/>
                  </a:lnTo>
                  <a:lnTo>
                    <a:pt x="3" y="94"/>
                  </a:lnTo>
                  <a:lnTo>
                    <a:pt x="3" y="93"/>
                  </a:lnTo>
                  <a:lnTo>
                    <a:pt x="3" y="92"/>
                  </a:lnTo>
                  <a:lnTo>
                    <a:pt x="3" y="92"/>
                  </a:lnTo>
                  <a:lnTo>
                    <a:pt x="3" y="91"/>
                  </a:lnTo>
                  <a:lnTo>
                    <a:pt x="4" y="90"/>
                  </a:lnTo>
                  <a:lnTo>
                    <a:pt x="4" y="90"/>
                  </a:lnTo>
                  <a:lnTo>
                    <a:pt x="4" y="89"/>
                  </a:lnTo>
                  <a:lnTo>
                    <a:pt x="4" y="87"/>
                  </a:lnTo>
                  <a:lnTo>
                    <a:pt x="4" y="87"/>
                  </a:lnTo>
                  <a:lnTo>
                    <a:pt x="4" y="86"/>
                  </a:lnTo>
                  <a:lnTo>
                    <a:pt x="5" y="85"/>
                  </a:lnTo>
                  <a:lnTo>
                    <a:pt x="5" y="85"/>
                  </a:lnTo>
                  <a:lnTo>
                    <a:pt x="5" y="84"/>
                  </a:lnTo>
                  <a:lnTo>
                    <a:pt x="5" y="84"/>
                  </a:lnTo>
                  <a:lnTo>
                    <a:pt x="6" y="83"/>
                  </a:lnTo>
                  <a:lnTo>
                    <a:pt x="6" y="82"/>
                  </a:lnTo>
                  <a:lnTo>
                    <a:pt x="15" y="75"/>
                  </a:lnTo>
                  <a:lnTo>
                    <a:pt x="16" y="74"/>
                  </a:lnTo>
                  <a:lnTo>
                    <a:pt x="16" y="74"/>
                  </a:lnTo>
                  <a:lnTo>
                    <a:pt x="16" y="73"/>
                  </a:lnTo>
                  <a:lnTo>
                    <a:pt x="15" y="66"/>
                  </a:lnTo>
                  <a:lnTo>
                    <a:pt x="18" y="66"/>
                  </a:lnTo>
                  <a:lnTo>
                    <a:pt x="17" y="58"/>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4" name="Freeform 34"/>
            <p:cNvSpPr>
              <a:spLocks/>
            </p:cNvSpPr>
            <p:nvPr/>
          </p:nvSpPr>
          <p:spPr bwMode="auto">
            <a:xfrm>
              <a:off x="1505054" y="1482864"/>
              <a:ext cx="465783" cy="273134"/>
            </a:xfrm>
            <a:custGeom>
              <a:avLst/>
              <a:gdLst/>
              <a:ahLst/>
              <a:cxnLst>
                <a:cxn ang="0">
                  <a:pos x="14" y="144"/>
                </a:cxn>
                <a:cxn ang="0">
                  <a:pos x="31" y="129"/>
                </a:cxn>
                <a:cxn ang="0">
                  <a:pos x="32" y="108"/>
                </a:cxn>
                <a:cxn ang="0">
                  <a:pos x="15" y="92"/>
                </a:cxn>
                <a:cxn ang="0">
                  <a:pos x="12" y="71"/>
                </a:cxn>
                <a:cxn ang="0">
                  <a:pos x="12" y="52"/>
                </a:cxn>
                <a:cxn ang="0">
                  <a:pos x="22" y="47"/>
                </a:cxn>
                <a:cxn ang="0">
                  <a:pos x="50" y="48"/>
                </a:cxn>
                <a:cxn ang="0">
                  <a:pos x="51" y="34"/>
                </a:cxn>
                <a:cxn ang="0">
                  <a:pos x="62" y="24"/>
                </a:cxn>
                <a:cxn ang="0">
                  <a:pos x="66" y="35"/>
                </a:cxn>
                <a:cxn ang="0">
                  <a:pos x="75" y="47"/>
                </a:cxn>
                <a:cxn ang="0">
                  <a:pos x="85" y="36"/>
                </a:cxn>
                <a:cxn ang="0">
                  <a:pos x="100" y="34"/>
                </a:cxn>
                <a:cxn ang="0">
                  <a:pos x="116" y="30"/>
                </a:cxn>
                <a:cxn ang="0">
                  <a:pos x="128" y="18"/>
                </a:cxn>
                <a:cxn ang="0">
                  <a:pos x="131" y="0"/>
                </a:cxn>
                <a:cxn ang="0">
                  <a:pos x="148" y="7"/>
                </a:cxn>
                <a:cxn ang="0">
                  <a:pos x="157" y="22"/>
                </a:cxn>
                <a:cxn ang="0">
                  <a:pos x="164" y="32"/>
                </a:cxn>
                <a:cxn ang="0">
                  <a:pos x="173" y="34"/>
                </a:cxn>
                <a:cxn ang="0">
                  <a:pos x="191" y="55"/>
                </a:cxn>
                <a:cxn ang="0">
                  <a:pos x="208" y="77"/>
                </a:cxn>
                <a:cxn ang="0">
                  <a:pos x="222" y="69"/>
                </a:cxn>
                <a:cxn ang="0">
                  <a:pos x="235" y="64"/>
                </a:cxn>
                <a:cxn ang="0">
                  <a:pos x="233" y="73"/>
                </a:cxn>
                <a:cxn ang="0">
                  <a:pos x="251" y="99"/>
                </a:cxn>
                <a:cxn ang="0">
                  <a:pos x="318" y="137"/>
                </a:cxn>
                <a:cxn ang="0">
                  <a:pos x="318" y="159"/>
                </a:cxn>
                <a:cxn ang="0">
                  <a:pos x="316" y="166"/>
                </a:cxn>
                <a:cxn ang="0">
                  <a:pos x="301" y="164"/>
                </a:cxn>
                <a:cxn ang="0">
                  <a:pos x="293" y="165"/>
                </a:cxn>
                <a:cxn ang="0">
                  <a:pos x="300" y="168"/>
                </a:cxn>
                <a:cxn ang="0">
                  <a:pos x="313" y="172"/>
                </a:cxn>
                <a:cxn ang="0">
                  <a:pos x="308" y="173"/>
                </a:cxn>
                <a:cxn ang="0">
                  <a:pos x="287" y="167"/>
                </a:cxn>
                <a:cxn ang="0">
                  <a:pos x="272" y="165"/>
                </a:cxn>
                <a:cxn ang="0">
                  <a:pos x="279" y="165"/>
                </a:cxn>
                <a:cxn ang="0">
                  <a:pos x="282" y="162"/>
                </a:cxn>
                <a:cxn ang="0">
                  <a:pos x="274" y="156"/>
                </a:cxn>
                <a:cxn ang="0">
                  <a:pos x="268" y="157"/>
                </a:cxn>
                <a:cxn ang="0">
                  <a:pos x="259" y="152"/>
                </a:cxn>
                <a:cxn ang="0">
                  <a:pos x="248" y="160"/>
                </a:cxn>
                <a:cxn ang="0">
                  <a:pos x="253" y="165"/>
                </a:cxn>
                <a:cxn ang="0">
                  <a:pos x="267" y="166"/>
                </a:cxn>
                <a:cxn ang="0">
                  <a:pos x="256" y="167"/>
                </a:cxn>
                <a:cxn ang="0">
                  <a:pos x="240" y="168"/>
                </a:cxn>
                <a:cxn ang="0">
                  <a:pos x="226" y="176"/>
                </a:cxn>
                <a:cxn ang="0">
                  <a:pos x="212" y="183"/>
                </a:cxn>
                <a:cxn ang="0">
                  <a:pos x="196" y="189"/>
                </a:cxn>
                <a:cxn ang="0">
                  <a:pos x="178" y="194"/>
                </a:cxn>
                <a:cxn ang="0">
                  <a:pos x="165" y="200"/>
                </a:cxn>
                <a:cxn ang="0">
                  <a:pos x="150" y="201"/>
                </a:cxn>
                <a:cxn ang="0">
                  <a:pos x="134" y="201"/>
                </a:cxn>
                <a:cxn ang="0">
                  <a:pos x="117" y="197"/>
                </a:cxn>
                <a:cxn ang="0">
                  <a:pos x="104" y="189"/>
                </a:cxn>
                <a:cxn ang="0">
                  <a:pos x="86" y="183"/>
                </a:cxn>
                <a:cxn ang="0">
                  <a:pos x="68" y="180"/>
                </a:cxn>
                <a:cxn ang="0">
                  <a:pos x="64" y="181"/>
                </a:cxn>
                <a:cxn ang="0">
                  <a:pos x="56" y="182"/>
                </a:cxn>
                <a:cxn ang="0">
                  <a:pos x="41" y="173"/>
                </a:cxn>
                <a:cxn ang="0">
                  <a:pos x="25" y="165"/>
                </a:cxn>
                <a:cxn ang="0">
                  <a:pos x="6" y="160"/>
                </a:cxn>
              </a:cxnLst>
              <a:rect l="0" t="0" r="r" b="b"/>
              <a:pathLst>
                <a:path w="333" h="204">
                  <a:moveTo>
                    <a:pt x="0" y="157"/>
                  </a:moveTo>
                  <a:lnTo>
                    <a:pt x="1" y="157"/>
                  </a:lnTo>
                  <a:lnTo>
                    <a:pt x="2" y="157"/>
                  </a:lnTo>
                  <a:lnTo>
                    <a:pt x="2" y="157"/>
                  </a:lnTo>
                  <a:lnTo>
                    <a:pt x="3" y="156"/>
                  </a:lnTo>
                  <a:lnTo>
                    <a:pt x="4" y="155"/>
                  </a:lnTo>
                  <a:lnTo>
                    <a:pt x="4" y="155"/>
                  </a:lnTo>
                  <a:lnTo>
                    <a:pt x="5" y="154"/>
                  </a:lnTo>
                  <a:lnTo>
                    <a:pt x="6" y="153"/>
                  </a:lnTo>
                  <a:lnTo>
                    <a:pt x="7" y="152"/>
                  </a:lnTo>
                  <a:lnTo>
                    <a:pt x="8" y="152"/>
                  </a:lnTo>
                  <a:lnTo>
                    <a:pt x="9" y="152"/>
                  </a:lnTo>
                  <a:lnTo>
                    <a:pt x="9" y="151"/>
                  </a:lnTo>
                  <a:lnTo>
                    <a:pt x="10" y="150"/>
                  </a:lnTo>
                  <a:lnTo>
                    <a:pt x="11" y="149"/>
                  </a:lnTo>
                  <a:lnTo>
                    <a:pt x="11" y="148"/>
                  </a:lnTo>
                  <a:lnTo>
                    <a:pt x="11" y="147"/>
                  </a:lnTo>
                  <a:lnTo>
                    <a:pt x="11" y="146"/>
                  </a:lnTo>
                  <a:lnTo>
                    <a:pt x="10" y="146"/>
                  </a:lnTo>
                  <a:lnTo>
                    <a:pt x="10" y="145"/>
                  </a:lnTo>
                  <a:lnTo>
                    <a:pt x="10" y="144"/>
                  </a:lnTo>
                  <a:lnTo>
                    <a:pt x="10" y="144"/>
                  </a:lnTo>
                  <a:lnTo>
                    <a:pt x="11" y="143"/>
                  </a:lnTo>
                  <a:lnTo>
                    <a:pt x="12" y="143"/>
                  </a:lnTo>
                  <a:lnTo>
                    <a:pt x="13" y="144"/>
                  </a:lnTo>
                  <a:lnTo>
                    <a:pt x="14" y="144"/>
                  </a:lnTo>
                  <a:lnTo>
                    <a:pt x="15" y="144"/>
                  </a:lnTo>
                  <a:lnTo>
                    <a:pt x="16" y="143"/>
                  </a:lnTo>
                  <a:lnTo>
                    <a:pt x="17" y="143"/>
                  </a:lnTo>
                  <a:lnTo>
                    <a:pt x="17" y="142"/>
                  </a:lnTo>
                  <a:lnTo>
                    <a:pt x="19" y="142"/>
                  </a:lnTo>
                  <a:lnTo>
                    <a:pt x="20" y="142"/>
                  </a:lnTo>
                  <a:lnTo>
                    <a:pt x="20" y="142"/>
                  </a:lnTo>
                  <a:lnTo>
                    <a:pt x="21" y="142"/>
                  </a:lnTo>
                  <a:lnTo>
                    <a:pt x="22" y="142"/>
                  </a:lnTo>
                  <a:lnTo>
                    <a:pt x="23" y="141"/>
                  </a:lnTo>
                  <a:lnTo>
                    <a:pt x="24" y="141"/>
                  </a:lnTo>
                  <a:lnTo>
                    <a:pt x="25" y="140"/>
                  </a:lnTo>
                  <a:lnTo>
                    <a:pt x="25" y="139"/>
                  </a:lnTo>
                  <a:lnTo>
                    <a:pt x="25" y="139"/>
                  </a:lnTo>
                  <a:lnTo>
                    <a:pt x="25" y="138"/>
                  </a:lnTo>
                  <a:lnTo>
                    <a:pt x="26" y="136"/>
                  </a:lnTo>
                  <a:lnTo>
                    <a:pt x="26" y="136"/>
                  </a:lnTo>
                  <a:lnTo>
                    <a:pt x="26" y="134"/>
                  </a:lnTo>
                  <a:lnTo>
                    <a:pt x="26" y="134"/>
                  </a:lnTo>
                  <a:lnTo>
                    <a:pt x="27" y="133"/>
                  </a:lnTo>
                  <a:lnTo>
                    <a:pt x="28" y="132"/>
                  </a:lnTo>
                  <a:lnTo>
                    <a:pt x="28" y="131"/>
                  </a:lnTo>
                  <a:lnTo>
                    <a:pt x="28" y="131"/>
                  </a:lnTo>
                  <a:lnTo>
                    <a:pt x="30" y="131"/>
                  </a:lnTo>
                  <a:lnTo>
                    <a:pt x="30" y="130"/>
                  </a:lnTo>
                  <a:lnTo>
                    <a:pt x="31" y="129"/>
                  </a:lnTo>
                  <a:lnTo>
                    <a:pt x="32" y="129"/>
                  </a:lnTo>
                  <a:lnTo>
                    <a:pt x="33" y="129"/>
                  </a:lnTo>
                  <a:lnTo>
                    <a:pt x="33" y="128"/>
                  </a:lnTo>
                  <a:lnTo>
                    <a:pt x="33" y="127"/>
                  </a:lnTo>
                  <a:lnTo>
                    <a:pt x="33" y="126"/>
                  </a:lnTo>
                  <a:lnTo>
                    <a:pt x="33" y="126"/>
                  </a:lnTo>
                  <a:lnTo>
                    <a:pt x="33" y="125"/>
                  </a:lnTo>
                  <a:lnTo>
                    <a:pt x="32" y="123"/>
                  </a:lnTo>
                  <a:lnTo>
                    <a:pt x="32" y="122"/>
                  </a:lnTo>
                  <a:lnTo>
                    <a:pt x="31" y="121"/>
                  </a:lnTo>
                  <a:lnTo>
                    <a:pt x="31" y="121"/>
                  </a:lnTo>
                  <a:lnTo>
                    <a:pt x="31" y="119"/>
                  </a:lnTo>
                  <a:lnTo>
                    <a:pt x="32" y="118"/>
                  </a:lnTo>
                  <a:lnTo>
                    <a:pt x="32" y="117"/>
                  </a:lnTo>
                  <a:lnTo>
                    <a:pt x="32" y="116"/>
                  </a:lnTo>
                  <a:lnTo>
                    <a:pt x="33" y="116"/>
                  </a:lnTo>
                  <a:lnTo>
                    <a:pt x="33" y="115"/>
                  </a:lnTo>
                  <a:lnTo>
                    <a:pt x="33" y="114"/>
                  </a:lnTo>
                  <a:lnTo>
                    <a:pt x="34" y="113"/>
                  </a:lnTo>
                  <a:lnTo>
                    <a:pt x="34" y="112"/>
                  </a:lnTo>
                  <a:lnTo>
                    <a:pt x="34" y="111"/>
                  </a:lnTo>
                  <a:lnTo>
                    <a:pt x="33" y="110"/>
                  </a:lnTo>
                  <a:lnTo>
                    <a:pt x="33" y="109"/>
                  </a:lnTo>
                  <a:lnTo>
                    <a:pt x="33" y="109"/>
                  </a:lnTo>
                  <a:lnTo>
                    <a:pt x="33" y="108"/>
                  </a:lnTo>
                  <a:lnTo>
                    <a:pt x="32" y="108"/>
                  </a:lnTo>
                  <a:lnTo>
                    <a:pt x="31" y="107"/>
                  </a:lnTo>
                  <a:lnTo>
                    <a:pt x="30" y="107"/>
                  </a:lnTo>
                  <a:lnTo>
                    <a:pt x="30" y="106"/>
                  </a:lnTo>
                  <a:lnTo>
                    <a:pt x="28" y="105"/>
                  </a:lnTo>
                  <a:lnTo>
                    <a:pt x="28" y="105"/>
                  </a:lnTo>
                  <a:lnTo>
                    <a:pt x="28" y="104"/>
                  </a:lnTo>
                  <a:lnTo>
                    <a:pt x="27" y="103"/>
                  </a:lnTo>
                  <a:lnTo>
                    <a:pt x="26" y="103"/>
                  </a:lnTo>
                  <a:lnTo>
                    <a:pt x="25" y="103"/>
                  </a:lnTo>
                  <a:lnTo>
                    <a:pt x="25" y="103"/>
                  </a:lnTo>
                  <a:lnTo>
                    <a:pt x="25" y="102"/>
                  </a:lnTo>
                  <a:lnTo>
                    <a:pt x="24" y="101"/>
                  </a:lnTo>
                  <a:lnTo>
                    <a:pt x="23" y="100"/>
                  </a:lnTo>
                  <a:lnTo>
                    <a:pt x="22" y="100"/>
                  </a:lnTo>
                  <a:lnTo>
                    <a:pt x="22" y="99"/>
                  </a:lnTo>
                  <a:lnTo>
                    <a:pt x="22" y="98"/>
                  </a:lnTo>
                  <a:lnTo>
                    <a:pt x="21" y="97"/>
                  </a:lnTo>
                  <a:lnTo>
                    <a:pt x="20" y="96"/>
                  </a:lnTo>
                  <a:lnTo>
                    <a:pt x="20" y="96"/>
                  </a:lnTo>
                  <a:lnTo>
                    <a:pt x="18" y="95"/>
                  </a:lnTo>
                  <a:lnTo>
                    <a:pt x="17" y="95"/>
                  </a:lnTo>
                  <a:lnTo>
                    <a:pt x="16" y="95"/>
                  </a:lnTo>
                  <a:lnTo>
                    <a:pt x="15" y="94"/>
                  </a:lnTo>
                  <a:lnTo>
                    <a:pt x="15" y="94"/>
                  </a:lnTo>
                  <a:lnTo>
                    <a:pt x="15" y="93"/>
                  </a:lnTo>
                  <a:lnTo>
                    <a:pt x="15" y="92"/>
                  </a:lnTo>
                  <a:lnTo>
                    <a:pt x="15" y="91"/>
                  </a:lnTo>
                  <a:lnTo>
                    <a:pt x="15" y="90"/>
                  </a:lnTo>
                  <a:lnTo>
                    <a:pt x="15" y="90"/>
                  </a:lnTo>
                  <a:lnTo>
                    <a:pt x="16" y="89"/>
                  </a:lnTo>
                  <a:lnTo>
                    <a:pt x="17" y="88"/>
                  </a:lnTo>
                  <a:lnTo>
                    <a:pt x="17" y="87"/>
                  </a:lnTo>
                  <a:lnTo>
                    <a:pt x="16" y="87"/>
                  </a:lnTo>
                  <a:lnTo>
                    <a:pt x="16" y="86"/>
                  </a:lnTo>
                  <a:lnTo>
                    <a:pt x="16" y="85"/>
                  </a:lnTo>
                  <a:lnTo>
                    <a:pt x="16" y="84"/>
                  </a:lnTo>
                  <a:lnTo>
                    <a:pt x="16" y="83"/>
                  </a:lnTo>
                  <a:lnTo>
                    <a:pt x="16" y="82"/>
                  </a:lnTo>
                  <a:lnTo>
                    <a:pt x="15" y="81"/>
                  </a:lnTo>
                  <a:lnTo>
                    <a:pt x="15" y="80"/>
                  </a:lnTo>
                  <a:lnTo>
                    <a:pt x="15" y="79"/>
                  </a:lnTo>
                  <a:lnTo>
                    <a:pt x="15" y="79"/>
                  </a:lnTo>
                  <a:lnTo>
                    <a:pt x="15" y="78"/>
                  </a:lnTo>
                  <a:lnTo>
                    <a:pt x="15" y="77"/>
                  </a:lnTo>
                  <a:lnTo>
                    <a:pt x="15" y="76"/>
                  </a:lnTo>
                  <a:lnTo>
                    <a:pt x="14" y="76"/>
                  </a:lnTo>
                  <a:lnTo>
                    <a:pt x="14" y="74"/>
                  </a:lnTo>
                  <a:lnTo>
                    <a:pt x="14" y="74"/>
                  </a:lnTo>
                  <a:lnTo>
                    <a:pt x="14" y="73"/>
                  </a:lnTo>
                  <a:lnTo>
                    <a:pt x="13" y="72"/>
                  </a:lnTo>
                  <a:lnTo>
                    <a:pt x="12" y="71"/>
                  </a:lnTo>
                  <a:lnTo>
                    <a:pt x="12" y="71"/>
                  </a:lnTo>
                  <a:lnTo>
                    <a:pt x="11" y="70"/>
                  </a:lnTo>
                  <a:lnTo>
                    <a:pt x="10" y="69"/>
                  </a:lnTo>
                  <a:lnTo>
                    <a:pt x="9" y="69"/>
                  </a:lnTo>
                  <a:lnTo>
                    <a:pt x="9" y="68"/>
                  </a:lnTo>
                  <a:lnTo>
                    <a:pt x="9" y="67"/>
                  </a:lnTo>
                  <a:lnTo>
                    <a:pt x="9" y="66"/>
                  </a:lnTo>
                  <a:lnTo>
                    <a:pt x="9" y="65"/>
                  </a:lnTo>
                  <a:lnTo>
                    <a:pt x="9" y="64"/>
                  </a:lnTo>
                  <a:lnTo>
                    <a:pt x="9" y="64"/>
                  </a:lnTo>
                  <a:lnTo>
                    <a:pt x="9" y="63"/>
                  </a:lnTo>
                  <a:lnTo>
                    <a:pt x="9" y="62"/>
                  </a:lnTo>
                  <a:lnTo>
                    <a:pt x="10" y="61"/>
                  </a:lnTo>
                  <a:lnTo>
                    <a:pt x="10" y="61"/>
                  </a:lnTo>
                  <a:lnTo>
                    <a:pt x="10" y="60"/>
                  </a:lnTo>
                  <a:lnTo>
                    <a:pt x="10" y="59"/>
                  </a:lnTo>
                  <a:lnTo>
                    <a:pt x="11" y="58"/>
                  </a:lnTo>
                  <a:lnTo>
                    <a:pt x="11" y="58"/>
                  </a:lnTo>
                  <a:lnTo>
                    <a:pt x="11" y="57"/>
                  </a:lnTo>
                  <a:lnTo>
                    <a:pt x="12" y="56"/>
                  </a:lnTo>
                  <a:lnTo>
                    <a:pt x="12" y="55"/>
                  </a:lnTo>
                  <a:lnTo>
                    <a:pt x="12" y="54"/>
                  </a:lnTo>
                  <a:lnTo>
                    <a:pt x="12" y="53"/>
                  </a:lnTo>
                  <a:lnTo>
                    <a:pt x="11" y="53"/>
                  </a:lnTo>
                  <a:lnTo>
                    <a:pt x="11" y="52"/>
                  </a:lnTo>
                  <a:lnTo>
                    <a:pt x="11" y="51"/>
                  </a:lnTo>
                  <a:lnTo>
                    <a:pt x="12" y="52"/>
                  </a:lnTo>
                  <a:lnTo>
                    <a:pt x="13" y="53"/>
                  </a:lnTo>
                  <a:lnTo>
                    <a:pt x="14" y="53"/>
                  </a:lnTo>
                  <a:lnTo>
                    <a:pt x="15" y="53"/>
                  </a:lnTo>
                  <a:lnTo>
                    <a:pt x="15" y="53"/>
                  </a:lnTo>
                  <a:lnTo>
                    <a:pt x="16" y="53"/>
                  </a:lnTo>
                  <a:lnTo>
                    <a:pt x="16" y="52"/>
                  </a:lnTo>
                  <a:lnTo>
                    <a:pt x="16" y="51"/>
                  </a:lnTo>
                  <a:lnTo>
                    <a:pt x="16" y="51"/>
                  </a:lnTo>
                  <a:lnTo>
                    <a:pt x="16" y="50"/>
                  </a:lnTo>
                  <a:lnTo>
                    <a:pt x="16" y="49"/>
                  </a:lnTo>
                  <a:lnTo>
                    <a:pt x="17" y="48"/>
                  </a:lnTo>
                  <a:lnTo>
                    <a:pt x="17" y="48"/>
                  </a:lnTo>
                  <a:lnTo>
                    <a:pt x="18" y="48"/>
                  </a:lnTo>
                  <a:lnTo>
                    <a:pt x="18" y="49"/>
                  </a:lnTo>
                  <a:lnTo>
                    <a:pt x="19" y="49"/>
                  </a:lnTo>
                  <a:lnTo>
                    <a:pt x="19" y="50"/>
                  </a:lnTo>
                  <a:lnTo>
                    <a:pt x="20" y="50"/>
                  </a:lnTo>
                  <a:lnTo>
                    <a:pt x="20" y="51"/>
                  </a:lnTo>
                  <a:lnTo>
                    <a:pt x="20" y="51"/>
                  </a:lnTo>
                  <a:lnTo>
                    <a:pt x="21" y="51"/>
                  </a:lnTo>
                  <a:lnTo>
                    <a:pt x="21" y="51"/>
                  </a:lnTo>
                  <a:lnTo>
                    <a:pt x="22" y="50"/>
                  </a:lnTo>
                  <a:lnTo>
                    <a:pt x="22" y="49"/>
                  </a:lnTo>
                  <a:lnTo>
                    <a:pt x="22" y="48"/>
                  </a:lnTo>
                  <a:lnTo>
                    <a:pt x="22" y="48"/>
                  </a:lnTo>
                  <a:lnTo>
                    <a:pt x="22" y="47"/>
                  </a:lnTo>
                  <a:lnTo>
                    <a:pt x="22" y="46"/>
                  </a:lnTo>
                  <a:lnTo>
                    <a:pt x="22" y="45"/>
                  </a:lnTo>
                  <a:lnTo>
                    <a:pt x="22" y="45"/>
                  </a:lnTo>
                  <a:lnTo>
                    <a:pt x="22" y="45"/>
                  </a:lnTo>
                  <a:lnTo>
                    <a:pt x="23" y="44"/>
                  </a:lnTo>
                  <a:lnTo>
                    <a:pt x="31" y="44"/>
                  </a:lnTo>
                  <a:lnTo>
                    <a:pt x="32" y="44"/>
                  </a:lnTo>
                  <a:lnTo>
                    <a:pt x="35" y="44"/>
                  </a:lnTo>
                  <a:lnTo>
                    <a:pt x="41" y="44"/>
                  </a:lnTo>
                  <a:lnTo>
                    <a:pt x="42" y="44"/>
                  </a:lnTo>
                  <a:lnTo>
                    <a:pt x="43" y="44"/>
                  </a:lnTo>
                  <a:lnTo>
                    <a:pt x="43" y="45"/>
                  </a:lnTo>
                  <a:lnTo>
                    <a:pt x="43" y="45"/>
                  </a:lnTo>
                  <a:lnTo>
                    <a:pt x="44" y="45"/>
                  </a:lnTo>
                  <a:lnTo>
                    <a:pt x="44" y="46"/>
                  </a:lnTo>
                  <a:lnTo>
                    <a:pt x="44" y="47"/>
                  </a:lnTo>
                  <a:lnTo>
                    <a:pt x="45" y="47"/>
                  </a:lnTo>
                  <a:lnTo>
                    <a:pt x="45" y="48"/>
                  </a:lnTo>
                  <a:lnTo>
                    <a:pt x="46" y="48"/>
                  </a:lnTo>
                  <a:lnTo>
                    <a:pt x="46" y="48"/>
                  </a:lnTo>
                  <a:lnTo>
                    <a:pt x="46" y="48"/>
                  </a:lnTo>
                  <a:lnTo>
                    <a:pt x="47" y="48"/>
                  </a:lnTo>
                  <a:lnTo>
                    <a:pt x="48" y="48"/>
                  </a:lnTo>
                  <a:lnTo>
                    <a:pt x="48" y="48"/>
                  </a:lnTo>
                  <a:lnTo>
                    <a:pt x="49" y="48"/>
                  </a:lnTo>
                  <a:lnTo>
                    <a:pt x="50" y="48"/>
                  </a:lnTo>
                  <a:lnTo>
                    <a:pt x="51" y="49"/>
                  </a:lnTo>
                  <a:lnTo>
                    <a:pt x="51" y="49"/>
                  </a:lnTo>
                  <a:lnTo>
                    <a:pt x="52" y="49"/>
                  </a:lnTo>
                  <a:lnTo>
                    <a:pt x="53" y="49"/>
                  </a:lnTo>
                  <a:lnTo>
                    <a:pt x="53" y="48"/>
                  </a:lnTo>
                  <a:lnTo>
                    <a:pt x="54" y="48"/>
                  </a:lnTo>
                  <a:lnTo>
                    <a:pt x="54" y="48"/>
                  </a:lnTo>
                  <a:lnTo>
                    <a:pt x="54" y="47"/>
                  </a:lnTo>
                  <a:lnTo>
                    <a:pt x="55" y="46"/>
                  </a:lnTo>
                  <a:lnTo>
                    <a:pt x="55" y="45"/>
                  </a:lnTo>
                  <a:lnTo>
                    <a:pt x="56" y="45"/>
                  </a:lnTo>
                  <a:lnTo>
                    <a:pt x="56" y="45"/>
                  </a:lnTo>
                  <a:lnTo>
                    <a:pt x="56" y="44"/>
                  </a:lnTo>
                  <a:lnTo>
                    <a:pt x="55" y="43"/>
                  </a:lnTo>
                  <a:lnTo>
                    <a:pt x="52" y="40"/>
                  </a:lnTo>
                  <a:lnTo>
                    <a:pt x="52" y="39"/>
                  </a:lnTo>
                  <a:lnTo>
                    <a:pt x="52" y="38"/>
                  </a:lnTo>
                  <a:lnTo>
                    <a:pt x="51" y="38"/>
                  </a:lnTo>
                  <a:lnTo>
                    <a:pt x="51" y="38"/>
                  </a:lnTo>
                  <a:lnTo>
                    <a:pt x="51" y="37"/>
                  </a:lnTo>
                  <a:lnTo>
                    <a:pt x="51" y="36"/>
                  </a:lnTo>
                  <a:lnTo>
                    <a:pt x="50" y="36"/>
                  </a:lnTo>
                  <a:lnTo>
                    <a:pt x="50" y="35"/>
                  </a:lnTo>
                  <a:lnTo>
                    <a:pt x="50" y="35"/>
                  </a:lnTo>
                  <a:lnTo>
                    <a:pt x="50" y="34"/>
                  </a:lnTo>
                  <a:lnTo>
                    <a:pt x="51" y="34"/>
                  </a:lnTo>
                  <a:lnTo>
                    <a:pt x="51" y="33"/>
                  </a:lnTo>
                  <a:lnTo>
                    <a:pt x="51" y="33"/>
                  </a:lnTo>
                  <a:lnTo>
                    <a:pt x="51" y="32"/>
                  </a:lnTo>
                  <a:lnTo>
                    <a:pt x="52" y="32"/>
                  </a:lnTo>
                  <a:lnTo>
                    <a:pt x="52" y="32"/>
                  </a:lnTo>
                  <a:lnTo>
                    <a:pt x="53" y="31"/>
                  </a:lnTo>
                  <a:lnTo>
                    <a:pt x="54" y="30"/>
                  </a:lnTo>
                  <a:lnTo>
                    <a:pt x="54" y="30"/>
                  </a:lnTo>
                  <a:lnTo>
                    <a:pt x="54" y="30"/>
                  </a:lnTo>
                  <a:lnTo>
                    <a:pt x="54" y="29"/>
                  </a:lnTo>
                  <a:lnTo>
                    <a:pt x="54" y="28"/>
                  </a:lnTo>
                  <a:lnTo>
                    <a:pt x="54" y="27"/>
                  </a:lnTo>
                  <a:lnTo>
                    <a:pt x="54" y="27"/>
                  </a:lnTo>
                  <a:lnTo>
                    <a:pt x="54" y="26"/>
                  </a:lnTo>
                  <a:lnTo>
                    <a:pt x="55" y="25"/>
                  </a:lnTo>
                  <a:lnTo>
                    <a:pt x="56" y="25"/>
                  </a:lnTo>
                  <a:lnTo>
                    <a:pt x="56" y="25"/>
                  </a:lnTo>
                  <a:lnTo>
                    <a:pt x="57" y="25"/>
                  </a:lnTo>
                  <a:lnTo>
                    <a:pt x="58" y="25"/>
                  </a:lnTo>
                  <a:lnTo>
                    <a:pt x="59" y="25"/>
                  </a:lnTo>
                  <a:lnTo>
                    <a:pt x="59" y="25"/>
                  </a:lnTo>
                  <a:lnTo>
                    <a:pt x="60" y="25"/>
                  </a:lnTo>
                  <a:lnTo>
                    <a:pt x="61" y="25"/>
                  </a:lnTo>
                  <a:lnTo>
                    <a:pt x="61" y="25"/>
                  </a:lnTo>
                  <a:lnTo>
                    <a:pt x="61" y="24"/>
                  </a:lnTo>
                  <a:lnTo>
                    <a:pt x="62" y="24"/>
                  </a:lnTo>
                  <a:lnTo>
                    <a:pt x="62" y="23"/>
                  </a:lnTo>
                  <a:lnTo>
                    <a:pt x="63" y="22"/>
                  </a:lnTo>
                  <a:lnTo>
                    <a:pt x="64" y="22"/>
                  </a:lnTo>
                  <a:lnTo>
                    <a:pt x="64" y="22"/>
                  </a:lnTo>
                  <a:lnTo>
                    <a:pt x="64" y="22"/>
                  </a:lnTo>
                  <a:lnTo>
                    <a:pt x="65" y="21"/>
                  </a:lnTo>
                  <a:lnTo>
                    <a:pt x="66" y="22"/>
                  </a:lnTo>
                  <a:lnTo>
                    <a:pt x="66" y="22"/>
                  </a:lnTo>
                  <a:lnTo>
                    <a:pt x="66" y="23"/>
                  </a:lnTo>
                  <a:lnTo>
                    <a:pt x="66" y="24"/>
                  </a:lnTo>
                  <a:lnTo>
                    <a:pt x="67" y="24"/>
                  </a:lnTo>
                  <a:lnTo>
                    <a:pt x="67" y="25"/>
                  </a:lnTo>
                  <a:lnTo>
                    <a:pt x="67" y="25"/>
                  </a:lnTo>
                  <a:lnTo>
                    <a:pt x="66" y="26"/>
                  </a:lnTo>
                  <a:lnTo>
                    <a:pt x="66" y="27"/>
                  </a:lnTo>
                  <a:lnTo>
                    <a:pt x="66" y="27"/>
                  </a:lnTo>
                  <a:lnTo>
                    <a:pt x="66" y="28"/>
                  </a:lnTo>
                  <a:lnTo>
                    <a:pt x="66" y="29"/>
                  </a:lnTo>
                  <a:lnTo>
                    <a:pt x="66" y="30"/>
                  </a:lnTo>
                  <a:lnTo>
                    <a:pt x="65" y="30"/>
                  </a:lnTo>
                  <a:lnTo>
                    <a:pt x="65" y="31"/>
                  </a:lnTo>
                  <a:lnTo>
                    <a:pt x="65" y="32"/>
                  </a:lnTo>
                  <a:lnTo>
                    <a:pt x="65" y="32"/>
                  </a:lnTo>
                  <a:lnTo>
                    <a:pt x="66" y="33"/>
                  </a:lnTo>
                  <a:lnTo>
                    <a:pt x="66" y="34"/>
                  </a:lnTo>
                  <a:lnTo>
                    <a:pt x="66" y="35"/>
                  </a:lnTo>
                  <a:lnTo>
                    <a:pt x="67" y="35"/>
                  </a:lnTo>
                  <a:lnTo>
                    <a:pt x="68" y="35"/>
                  </a:lnTo>
                  <a:lnTo>
                    <a:pt x="69" y="36"/>
                  </a:lnTo>
                  <a:lnTo>
                    <a:pt x="69" y="37"/>
                  </a:lnTo>
                  <a:lnTo>
                    <a:pt x="69" y="37"/>
                  </a:lnTo>
                  <a:lnTo>
                    <a:pt x="69" y="38"/>
                  </a:lnTo>
                  <a:lnTo>
                    <a:pt x="70" y="38"/>
                  </a:lnTo>
                  <a:lnTo>
                    <a:pt x="70" y="38"/>
                  </a:lnTo>
                  <a:lnTo>
                    <a:pt x="71" y="38"/>
                  </a:lnTo>
                  <a:lnTo>
                    <a:pt x="71" y="39"/>
                  </a:lnTo>
                  <a:lnTo>
                    <a:pt x="72" y="39"/>
                  </a:lnTo>
                  <a:lnTo>
                    <a:pt x="72" y="40"/>
                  </a:lnTo>
                  <a:lnTo>
                    <a:pt x="72" y="40"/>
                  </a:lnTo>
                  <a:lnTo>
                    <a:pt x="72" y="41"/>
                  </a:lnTo>
                  <a:lnTo>
                    <a:pt x="72" y="41"/>
                  </a:lnTo>
                  <a:lnTo>
                    <a:pt x="72" y="42"/>
                  </a:lnTo>
                  <a:lnTo>
                    <a:pt x="72" y="43"/>
                  </a:lnTo>
                  <a:lnTo>
                    <a:pt x="72" y="43"/>
                  </a:lnTo>
                  <a:lnTo>
                    <a:pt x="72" y="44"/>
                  </a:lnTo>
                  <a:lnTo>
                    <a:pt x="72" y="45"/>
                  </a:lnTo>
                  <a:lnTo>
                    <a:pt x="72" y="45"/>
                  </a:lnTo>
                  <a:lnTo>
                    <a:pt x="72" y="46"/>
                  </a:lnTo>
                  <a:lnTo>
                    <a:pt x="73" y="46"/>
                  </a:lnTo>
                  <a:lnTo>
                    <a:pt x="74" y="46"/>
                  </a:lnTo>
                  <a:lnTo>
                    <a:pt x="74" y="46"/>
                  </a:lnTo>
                  <a:lnTo>
                    <a:pt x="75" y="47"/>
                  </a:lnTo>
                  <a:lnTo>
                    <a:pt x="76" y="47"/>
                  </a:lnTo>
                  <a:lnTo>
                    <a:pt x="77" y="47"/>
                  </a:lnTo>
                  <a:lnTo>
                    <a:pt x="77" y="47"/>
                  </a:lnTo>
                  <a:lnTo>
                    <a:pt x="77" y="46"/>
                  </a:lnTo>
                  <a:lnTo>
                    <a:pt x="77" y="45"/>
                  </a:lnTo>
                  <a:lnTo>
                    <a:pt x="77" y="45"/>
                  </a:lnTo>
                  <a:lnTo>
                    <a:pt x="77" y="44"/>
                  </a:lnTo>
                  <a:lnTo>
                    <a:pt x="77" y="43"/>
                  </a:lnTo>
                  <a:lnTo>
                    <a:pt x="77" y="43"/>
                  </a:lnTo>
                  <a:lnTo>
                    <a:pt x="77" y="43"/>
                  </a:lnTo>
                  <a:lnTo>
                    <a:pt x="77" y="42"/>
                  </a:lnTo>
                  <a:lnTo>
                    <a:pt x="78" y="41"/>
                  </a:lnTo>
                  <a:lnTo>
                    <a:pt x="78" y="40"/>
                  </a:lnTo>
                  <a:lnTo>
                    <a:pt x="79" y="40"/>
                  </a:lnTo>
                  <a:lnTo>
                    <a:pt x="79" y="40"/>
                  </a:lnTo>
                  <a:lnTo>
                    <a:pt x="79" y="39"/>
                  </a:lnTo>
                  <a:lnTo>
                    <a:pt x="80" y="39"/>
                  </a:lnTo>
                  <a:lnTo>
                    <a:pt x="80" y="38"/>
                  </a:lnTo>
                  <a:lnTo>
                    <a:pt x="81" y="38"/>
                  </a:lnTo>
                  <a:lnTo>
                    <a:pt x="81" y="38"/>
                  </a:lnTo>
                  <a:lnTo>
                    <a:pt x="82" y="37"/>
                  </a:lnTo>
                  <a:lnTo>
                    <a:pt x="82" y="38"/>
                  </a:lnTo>
                  <a:lnTo>
                    <a:pt x="83" y="38"/>
                  </a:lnTo>
                  <a:lnTo>
                    <a:pt x="84" y="37"/>
                  </a:lnTo>
                  <a:lnTo>
                    <a:pt x="85" y="37"/>
                  </a:lnTo>
                  <a:lnTo>
                    <a:pt x="85" y="36"/>
                  </a:lnTo>
                  <a:lnTo>
                    <a:pt x="85" y="36"/>
                  </a:lnTo>
                  <a:lnTo>
                    <a:pt x="85" y="35"/>
                  </a:lnTo>
                  <a:lnTo>
                    <a:pt x="86" y="35"/>
                  </a:lnTo>
                  <a:lnTo>
                    <a:pt x="87" y="35"/>
                  </a:lnTo>
                  <a:lnTo>
                    <a:pt x="87" y="34"/>
                  </a:lnTo>
                  <a:lnTo>
                    <a:pt x="88" y="34"/>
                  </a:lnTo>
                  <a:lnTo>
                    <a:pt x="89" y="34"/>
                  </a:lnTo>
                  <a:lnTo>
                    <a:pt x="89" y="33"/>
                  </a:lnTo>
                  <a:lnTo>
                    <a:pt x="90" y="33"/>
                  </a:lnTo>
                  <a:lnTo>
                    <a:pt x="90" y="33"/>
                  </a:lnTo>
                  <a:lnTo>
                    <a:pt x="91" y="33"/>
                  </a:lnTo>
                  <a:lnTo>
                    <a:pt x="92" y="33"/>
                  </a:lnTo>
                  <a:lnTo>
                    <a:pt x="92" y="32"/>
                  </a:lnTo>
                  <a:lnTo>
                    <a:pt x="93" y="32"/>
                  </a:lnTo>
                  <a:lnTo>
                    <a:pt x="94" y="32"/>
                  </a:lnTo>
                  <a:lnTo>
                    <a:pt x="94" y="32"/>
                  </a:lnTo>
                  <a:lnTo>
                    <a:pt x="95" y="32"/>
                  </a:lnTo>
                  <a:lnTo>
                    <a:pt x="95" y="32"/>
                  </a:lnTo>
                  <a:lnTo>
                    <a:pt x="96" y="32"/>
                  </a:lnTo>
                  <a:lnTo>
                    <a:pt x="97" y="32"/>
                  </a:lnTo>
                  <a:lnTo>
                    <a:pt x="98" y="32"/>
                  </a:lnTo>
                  <a:lnTo>
                    <a:pt x="98" y="32"/>
                  </a:lnTo>
                  <a:lnTo>
                    <a:pt x="99" y="32"/>
                  </a:lnTo>
                  <a:lnTo>
                    <a:pt x="100" y="33"/>
                  </a:lnTo>
                  <a:lnTo>
                    <a:pt x="100" y="34"/>
                  </a:lnTo>
                  <a:lnTo>
                    <a:pt x="100" y="34"/>
                  </a:lnTo>
                  <a:lnTo>
                    <a:pt x="101" y="35"/>
                  </a:lnTo>
                  <a:lnTo>
                    <a:pt x="102" y="35"/>
                  </a:lnTo>
                  <a:lnTo>
                    <a:pt x="103" y="35"/>
                  </a:lnTo>
                  <a:lnTo>
                    <a:pt x="103" y="35"/>
                  </a:lnTo>
                  <a:lnTo>
                    <a:pt x="104" y="35"/>
                  </a:lnTo>
                  <a:lnTo>
                    <a:pt x="105" y="35"/>
                  </a:lnTo>
                  <a:lnTo>
                    <a:pt x="105" y="34"/>
                  </a:lnTo>
                  <a:lnTo>
                    <a:pt x="105" y="34"/>
                  </a:lnTo>
                  <a:lnTo>
                    <a:pt x="106" y="33"/>
                  </a:lnTo>
                  <a:lnTo>
                    <a:pt x="107" y="33"/>
                  </a:lnTo>
                  <a:lnTo>
                    <a:pt x="108" y="33"/>
                  </a:lnTo>
                  <a:lnTo>
                    <a:pt x="108" y="32"/>
                  </a:lnTo>
                  <a:lnTo>
                    <a:pt x="108" y="32"/>
                  </a:lnTo>
                  <a:lnTo>
                    <a:pt x="108" y="32"/>
                  </a:lnTo>
                  <a:lnTo>
                    <a:pt x="109" y="32"/>
                  </a:lnTo>
                  <a:lnTo>
                    <a:pt x="109" y="31"/>
                  </a:lnTo>
                  <a:lnTo>
                    <a:pt x="110" y="31"/>
                  </a:lnTo>
                  <a:lnTo>
                    <a:pt x="111" y="30"/>
                  </a:lnTo>
                  <a:lnTo>
                    <a:pt x="111" y="30"/>
                  </a:lnTo>
                  <a:lnTo>
                    <a:pt x="112" y="30"/>
                  </a:lnTo>
                  <a:lnTo>
                    <a:pt x="112" y="29"/>
                  </a:lnTo>
                  <a:lnTo>
                    <a:pt x="113" y="29"/>
                  </a:lnTo>
                  <a:lnTo>
                    <a:pt x="113" y="29"/>
                  </a:lnTo>
                  <a:lnTo>
                    <a:pt x="114" y="29"/>
                  </a:lnTo>
                  <a:lnTo>
                    <a:pt x="114" y="30"/>
                  </a:lnTo>
                  <a:lnTo>
                    <a:pt x="116" y="30"/>
                  </a:lnTo>
                  <a:lnTo>
                    <a:pt x="116" y="30"/>
                  </a:lnTo>
                  <a:lnTo>
                    <a:pt x="116" y="29"/>
                  </a:lnTo>
                  <a:lnTo>
                    <a:pt x="117" y="30"/>
                  </a:lnTo>
                  <a:lnTo>
                    <a:pt x="117" y="29"/>
                  </a:lnTo>
                  <a:lnTo>
                    <a:pt x="118" y="29"/>
                  </a:lnTo>
                  <a:lnTo>
                    <a:pt x="118" y="29"/>
                  </a:lnTo>
                  <a:lnTo>
                    <a:pt x="119" y="29"/>
                  </a:lnTo>
                  <a:lnTo>
                    <a:pt x="119" y="28"/>
                  </a:lnTo>
                  <a:lnTo>
                    <a:pt x="120" y="28"/>
                  </a:lnTo>
                  <a:lnTo>
                    <a:pt x="120" y="27"/>
                  </a:lnTo>
                  <a:lnTo>
                    <a:pt x="121" y="27"/>
                  </a:lnTo>
                  <a:lnTo>
                    <a:pt x="122" y="25"/>
                  </a:lnTo>
                  <a:lnTo>
                    <a:pt x="123" y="25"/>
                  </a:lnTo>
                  <a:lnTo>
                    <a:pt x="123" y="24"/>
                  </a:lnTo>
                  <a:lnTo>
                    <a:pt x="124" y="23"/>
                  </a:lnTo>
                  <a:lnTo>
                    <a:pt x="124" y="22"/>
                  </a:lnTo>
                  <a:lnTo>
                    <a:pt x="124" y="22"/>
                  </a:lnTo>
                  <a:lnTo>
                    <a:pt x="125" y="22"/>
                  </a:lnTo>
                  <a:lnTo>
                    <a:pt x="125" y="22"/>
                  </a:lnTo>
                  <a:lnTo>
                    <a:pt x="126" y="21"/>
                  </a:lnTo>
                  <a:lnTo>
                    <a:pt x="126" y="20"/>
                  </a:lnTo>
                  <a:lnTo>
                    <a:pt x="126" y="19"/>
                  </a:lnTo>
                  <a:lnTo>
                    <a:pt x="126" y="19"/>
                  </a:lnTo>
                  <a:lnTo>
                    <a:pt x="126" y="19"/>
                  </a:lnTo>
                  <a:lnTo>
                    <a:pt x="127" y="19"/>
                  </a:lnTo>
                  <a:lnTo>
                    <a:pt x="128" y="18"/>
                  </a:lnTo>
                  <a:lnTo>
                    <a:pt x="129" y="17"/>
                  </a:lnTo>
                  <a:lnTo>
                    <a:pt x="129" y="17"/>
                  </a:lnTo>
                  <a:lnTo>
                    <a:pt x="129" y="17"/>
                  </a:lnTo>
                  <a:lnTo>
                    <a:pt x="129" y="16"/>
                  </a:lnTo>
                  <a:lnTo>
                    <a:pt x="134" y="9"/>
                  </a:lnTo>
                  <a:lnTo>
                    <a:pt x="134" y="9"/>
                  </a:lnTo>
                  <a:lnTo>
                    <a:pt x="134" y="9"/>
                  </a:lnTo>
                  <a:lnTo>
                    <a:pt x="134" y="8"/>
                  </a:lnTo>
                  <a:lnTo>
                    <a:pt x="134" y="7"/>
                  </a:lnTo>
                  <a:lnTo>
                    <a:pt x="134" y="7"/>
                  </a:lnTo>
                  <a:lnTo>
                    <a:pt x="134" y="6"/>
                  </a:lnTo>
                  <a:lnTo>
                    <a:pt x="134" y="5"/>
                  </a:lnTo>
                  <a:lnTo>
                    <a:pt x="134" y="4"/>
                  </a:lnTo>
                  <a:lnTo>
                    <a:pt x="134" y="4"/>
                  </a:lnTo>
                  <a:lnTo>
                    <a:pt x="133" y="4"/>
                  </a:lnTo>
                  <a:lnTo>
                    <a:pt x="132" y="4"/>
                  </a:lnTo>
                  <a:lnTo>
                    <a:pt x="131" y="4"/>
                  </a:lnTo>
                  <a:lnTo>
                    <a:pt x="131" y="4"/>
                  </a:lnTo>
                  <a:lnTo>
                    <a:pt x="131" y="3"/>
                  </a:lnTo>
                  <a:lnTo>
                    <a:pt x="130" y="3"/>
                  </a:lnTo>
                  <a:lnTo>
                    <a:pt x="129" y="2"/>
                  </a:lnTo>
                  <a:lnTo>
                    <a:pt x="129" y="1"/>
                  </a:lnTo>
                  <a:lnTo>
                    <a:pt x="129" y="1"/>
                  </a:lnTo>
                  <a:lnTo>
                    <a:pt x="129" y="0"/>
                  </a:lnTo>
                  <a:lnTo>
                    <a:pt x="130" y="0"/>
                  </a:lnTo>
                  <a:lnTo>
                    <a:pt x="131" y="0"/>
                  </a:lnTo>
                  <a:lnTo>
                    <a:pt x="131" y="0"/>
                  </a:lnTo>
                  <a:lnTo>
                    <a:pt x="132" y="0"/>
                  </a:lnTo>
                  <a:lnTo>
                    <a:pt x="133" y="0"/>
                  </a:lnTo>
                  <a:lnTo>
                    <a:pt x="133" y="1"/>
                  </a:lnTo>
                  <a:lnTo>
                    <a:pt x="134" y="1"/>
                  </a:lnTo>
                  <a:lnTo>
                    <a:pt x="134" y="1"/>
                  </a:lnTo>
                  <a:lnTo>
                    <a:pt x="135" y="1"/>
                  </a:lnTo>
                  <a:lnTo>
                    <a:pt x="135" y="1"/>
                  </a:lnTo>
                  <a:lnTo>
                    <a:pt x="136" y="1"/>
                  </a:lnTo>
                  <a:lnTo>
                    <a:pt x="136" y="1"/>
                  </a:lnTo>
                  <a:lnTo>
                    <a:pt x="137" y="2"/>
                  </a:lnTo>
                  <a:lnTo>
                    <a:pt x="138" y="2"/>
                  </a:lnTo>
                  <a:lnTo>
                    <a:pt x="139" y="3"/>
                  </a:lnTo>
                  <a:lnTo>
                    <a:pt x="139" y="3"/>
                  </a:lnTo>
                  <a:lnTo>
                    <a:pt x="140" y="3"/>
                  </a:lnTo>
                  <a:lnTo>
                    <a:pt x="142" y="4"/>
                  </a:lnTo>
                  <a:lnTo>
                    <a:pt x="142" y="4"/>
                  </a:lnTo>
                  <a:lnTo>
                    <a:pt x="143" y="4"/>
                  </a:lnTo>
                  <a:lnTo>
                    <a:pt x="144" y="4"/>
                  </a:lnTo>
                  <a:lnTo>
                    <a:pt x="144" y="4"/>
                  </a:lnTo>
                  <a:lnTo>
                    <a:pt x="145" y="4"/>
                  </a:lnTo>
                  <a:lnTo>
                    <a:pt x="146" y="5"/>
                  </a:lnTo>
                  <a:lnTo>
                    <a:pt x="147" y="5"/>
                  </a:lnTo>
                  <a:lnTo>
                    <a:pt x="147" y="6"/>
                  </a:lnTo>
                  <a:lnTo>
                    <a:pt x="148" y="6"/>
                  </a:lnTo>
                  <a:lnTo>
                    <a:pt x="148" y="7"/>
                  </a:lnTo>
                  <a:lnTo>
                    <a:pt x="149" y="7"/>
                  </a:lnTo>
                  <a:lnTo>
                    <a:pt x="149" y="7"/>
                  </a:lnTo>
                  <a:lnTo>
                    <a:pt x="149" y="8"/>
                  </a:lnTo>
                  <a:lnTo>
                    <a:pt x="149" y="9"/>
                  </a:lnTo>
                  <a:lnTo>
                    <a:pt x="150" y="9"/>
                  </a:lnTo>
                  <a:lnTo>
                    <a:pt x="150" y="9"/>
                  </a:lnTo>
                  <a:lnTo>
                    <a:pt x="151" y="9"/>
                  </a:lnTo>
                  <a:lnTo>
                    <a:pt x="151" y="10"/>
                  </a:lnTo>
                  <a:lnTo>
                    <a:pt x="150" y="10"/>
                  </a:lnTo>
                  <a:lnTo>
                    <a:pt x="151" y="11"/>
                  </a:lnTo>
                  <a:lnTo>
                    <a:pt x="151" y="12"/>
                  </a:lnTo>
                  <a:lnTo>
                    <a:pt x="152" y="12"/>
                  </a:lnTo>
                  <a:lnTo>
                    <a:pt x="151" y="13"/>
                  </a:lnTo>
                  <a:lnTo>
                    <a:pt x="152" y="13"/>
                  </a:lnTo>
                  <a:lnTo>
                    <a:pt x="152" y="14"/>
                  </a:lnTo>
                  <a:lnTo>
                    <a:pt x="152" y="14"/>
                  </a:lnTo>
                  <a:lnTo>
                    <a:pt x="152" y="14"/>
                  </a:lnTo>
                  <a:lnTo>
                    <a:pt x="152" y="15"/>
                  </a:lnTo>
                  <a:lnTo>
                    <a:pt x="153" y="15"/>
                  </a:lnTo>
                  <a:lnTo>
                    <a:pt x="153" y="16"/>
                  </a:lnTo>
                  <a:lnTo>
                    <a:pt x="154" y="16"/>
                  </a:lnTo>
                  <a:lnTo>
                    <a:pt x="155" y="17"/>
                  </a:lnTo>
                  <a:lnTo>
                    <a:pt x="155" y="17"/>
                  </a:lnTo>
                  <a:lnTo>
                    <a:pt x="156" y="18"/>
                  </a:lnTo>
                  <a:lnTo>
                    <a:pt x="156" y="19"/>
                  </a:lnTo>
                  <a:lnTo>
                    <a:pt x="157" y="22"/>
                  </a:lnTo>
                  <a:lnTo>
                    <a:pt x="157" y="22"/>
                  </a:lnTo>
                  <a:lnTo>
                    <a:pt x="158" y="22"/>
                  </a:lnTo>
                  <a:lnTo>
                    <a:pt x="159" y="22"/>
                  </a:lnTo>
                  <a:lnTo>
                    <a:pt x="160" y="22"/>
                  </a:lnTo>
                  <a:lnTo>
                    <a:pt x="160" y="23"/>
                  </a:lnTo>
                  <a:lnTo>
                    <a:pt x="160" y="24"/>
                  </a:lnTo>
                  <a:lnTo>
                    <a:pt x="160" y="25"/>
                  </a:lnTo>
                  <a:lnTo>
                    <a:pt x="160" y="25"/>
                  </a:lnTo>
                  <a:lnTo>
                    <a:pt x="160" y="26"/>
                  </a:lnTo>
                  <a:lnTo>
                    <a:pt x="160" y="26"/>
                  </a:lnTo>
                  <a:lnTo>
                    <a:pt x="160" y="27"/>
                  </a:lnTo>
                  <a:lnTo>
                    <a:pt x="159" y="27"/>
                  </a:lnTo>
                  <a:lnTo>
                    <a:pt x="159" y="27"/>
                  </a:lnTo>
                  <a:lnTo>
                    <a:pt x="160" y="27"/>
                  </a:lnTo>
                  <a:lnTo>
                    <a:pt x="160" y="27"/>
                  </a:lnTo>
                  <a:lnTo>
                    <a:pt x="161" y="27"/>
                  </a:lnTo>
                  <a:lnTo>
                    <a:pt x="161" y="28"/>
                  </a:lnTo>
                  <a:lnTo>
                    <a:pt x="162" y="28"/>
                  </a:lnTo>
                  <a:lnTo>
                    <a:pt x="162" y="29"/>
                  </a:lnTo>
                  <a:lnTo>
                    <a:pt x="162" y="30"/>
                  </a:lnTo>
                  <a:lnTo>
                    <a:pt x="162" y="30"/>
                  </a:lnTo>
                  <a:lnTo>
                    <a:pt x="162" y="30"/>
                  </a:lnTo>
                  <a:lnTo>
                    <a:pt x="162" y="31"/>
                  </a:lnTo>
                  <a:lnTo>
                    <a:pt x="163" y="31"/>
                  </a:lnTo>
                  <a:lnTo>
                    <a:pt x="163" y="32"/>
                  </a:lnTo>
                  <a:lnTo>
                    <a:pt x="164" y="32"/>
                  </a:lnTo>
                  <a:lnTo>
                    <a:pt x="164" y="32"/>
                  </a:lnTo>
                  <a:lnTo>
                    <a:pt x="165" y="33"/>
                  </a:lnTo>
                  <a:lnTo>
                    <a:pt x="165" y="34"/>
                  </a:lnTo>
                  <a:lnTo>
                    <a:pt x="165" y="34"/>
                  </a:lnTo>
                  <a:lnTo>
                    <a:pt x="166" y="33"/>
                  </a:lnTo>
                  <a:lnTo>
                    <a:pt x="167" y="33"/>
                  </a:lnTo>
                  <a:lnTo>
                    <a:pt x="167" y="32"/>
                  </a:lnTo>
                  <a:lnTo>
                    <a:pt x="168" y="32"/>
                  </a:lnTo>
                  <a:lnTo>
                    <a:pt x="168" y="32"/>
                  </a:lnTo>
                  <a:lnTo>
                    <a:pt x="168" y="33"/>
                  </a:lnTo>
                  <a:lnTo>
                    <a:pt x="168" y="33"/>
                  </a:lnTo>
                  <a:lnTo>
                    <a:pt x="167" y="34"/>
                  </a:lnTo>
                  <a:lnTo>
                    <a:pt x="168" y="34"/>
                  </a:lnTo>
                  <a:lnTo>
                    <a:pt x="167" y="35"/>
                  </a:lnTo>
                  <a:lnTo>
                    <a:pt x="168" y="35"/>
                  </a:lnTo>
                  <a:lnTo>
                    <a:pt x="168" y="35"/>
                  </a:lnTo>
                  <a:lnTo>
                    <a:pt x="168" y="35"/>
                  </a:lnTo>
                  <a:lnTo>
                    <a:pt x="169" y="36"/>
                  </a:lnTo>
                  <a:lnTo>
                    <a:pt x="170" y="36"/>
                  </a:lnTo>
                  <a:lnTo>
                    <a:pt x="170" y="36"/>
                  </a:lnTo>
                  <a:lnTo>
                    <a:pt x="171" y="35"/>
                  </a:lnTo>
                  <a:lnTo>
                    <a:pt x="172" y="35"/>
                  </a:lnTo>
                  <a:lnTo>
                    <a:pt x="172" y="35"/>
                  </a:lnTo>
                  <a:lnTo>
                    <a:pt x="172" y="34"/>
                  </a:lnTo>
                  <a:lnTo>
                    <a:pt x="173" y="34"/>
                  </a:lnTo>
                  <a:lnTo>
                    <a:pt x="173" y="34"/>
                  </a:lnTo>
                  <a:lnTo>
                    <a:pt x="174" y="34"/>
                  </a:lnTo>
                  <a:lnTo>
                    <a:pt x="175" y="34"/>
                  </a:lnTo>
                  <a:lnTo>
                    <a:pt x="180" y="35"/>
                  </a:lnTo>
                  <a:lnTo>
                    <a:pt x="182" y="35"/>
                  </a:lnTo>
                  <a:lnTo>
                    <a:pt x="183" y="35"/>
                  </a:lnTo>
                  <a:lnTo>
                    <a:pt x="183" y="35"/>
                  </a:lnTo>
                  <a:lnTo>
                    <a:pt x="184" y="35"/>
                  </a:lnTo>
                  <a:lnTo>
                    <a:pt x="185" y="35"/>
                  </a:lnTo>
                  <a:lnTo>
                    <a:pt x="186" y="35"/>
                  </a:lnTo>
                  <a:lnTo>
                    <a:pt x="186" y="35"/>
                  </a:lnTo>
                  <a:lnTo>
                    <a:pt x="187" y="35"/>
                  </a:lnTo>
                  <a:lnTo>
                    <a:pt x="188" y="35"/>
                  </a:lnTo>
                  <a:lnTo>
                    <a:pt x="188" y="35"/>
                  </a:lnTo>
                  <a:lnTo>
                    <a:pt x="190" y="36"/>
                  </a:lnTo>
                  <a:lnTo>
                    <a:pt x="190" y="37"/>
                  </a:lnTo>
                  <a:lnTo>
                    <a:pt x="191" y="37"/>
                  </a:lnTo>
                  <a:lnTo>
                    <a:pt x="191" y="37"/>
                  </a:lnTo>
                  <a:lnTo>
                    <a:pt x="191" y="38"/>
                  </a:lnTo>
                  <a:lnTo>
                    <a:pt x="193" y="45"/>
                  </a:lnTo>
                  <a:lnTo>
                    <a:pt x="194" y="47"/>
                  </a:lnTo>
                  <a:lnTo>
                    <a:pt x="194" y="48"/>
                  </a:lnTo>
                  <a:lnTo>
                    <a:pt x="191" y="53"/>
                  </a:lnTo>
                  <a:lnTo>
                    <a:pt x="191" y="53"/>
                  </a:lnTo>
                  <a:lnTo>
                    <a:pt x="191" y="54"/>
                  </a:lnTo>
                  <a:lnTo>
                    <a:pt x="191" y="54"/>
                  </a:lnTo>
                  <a:lnTo>
                    <a:pt x="191" y="55"/>
                  </a:lnTo>
                  <a:lnTo>
                    <a:pt x="191" y="56"/>
                  </a:lnTo>
                  <a:lnTo>
                    <a:pt x="191" y="56"/>
                  </a:lnTo>
                  <a:lnTo>
                    <a:pt x="191" y="57"/>
                  </a:lnTo>
                  <a:lnTo>
                    <a:pt x="191" y="58"/>
                  </a:lnTo>
                  <a:lnTo>
                    <a:pt x="190" y="58"/>
                  </a:lnTo>
                  <a:lnTo>
                    <a:pt x="190" y="59"/>
                  </a:lnTo>
                  <a:lnTo>
                    <a:pt x="189" y="59"/>
                  </a:lnTo>
                  <a:lnTo>
                    <a:pt x="188" y="60"/>
                  </a:lnTo>
                  <a:lnTo>
                    <a:pt x="188" y="61"/>
                  </a:lnTo>
                  <a:lnTo>
                    <a:pt x="188" y="61"/>
                  </a:lnTo>
                  <a:lnTo>
                    <a:pt x="188" y="62"/>
                  </a:lnTo>
                  <a:lnTo>
                    <a:pt x="188" y="63"/>
                  </a:lnTo>
                  <a:lnTo>
                    <a:pt x="188" y="64"/>
                  </a:lnTo>
                  <a:lnTo>
                    <a:pt x="193" y="78"/>
                  </a:lnTo>
                  <a:lnTo>
                    <a:pt x="201" y="78"/>
                  </a:lnTo>
                  <a:lnTo>
                    <a:pt x="202" y="77"/>
                  </a:lnTo>
                  <a:lnTo>
                    <a:pt x="203" y="77"/>
                  </a:lnTo>
                  <a:lnTo>
                    <a:pt x="204" y="77"/>
                  </a:lnTo>
                  <a:lnTo>
                    <a:pt x="204" y="77"/>
                  </a:lnTo>
                  <a:lnTo>
                    <a:pt x="205" y="77"/>
                  </a:lnTo>
                  <a:lnTo>
                    <a:pt x="205" y="76"/>
                  </a:lnTo>
                  <a:lnTo>
                    <a:pt x="205" y="75"/>
                  </a:lnTo>
                  <a:lnTo>
                    <a:pt x="206" y="76"/>
                  </a:lnTo>
                  <a:lnTo>
                    <a:pt x="206" y="76"/>
                  </a:lnTo>
                  <a:lnTo>
                    <a:pt x="207" y="77"/>
                  </a:lnTo>
                  <a:lnTo>
                    <a:pt x="208" y="77"/>
                  </a:lnTo>
                  <a:lnTo>
                    <a:pt x="209" y="77"/>
                  </a:lnTo>
                  <a:lnTo>
                    <a:pt x="209" y="77"/>
                  </a:lnTo>
                  <a:lnTo>
                    <a:pt x="210" y="77"/>
                  </a:lnTo>
                  <a:lnTo>
                    <a:pt x="211" y="76"/>
                  </a:lnTo>
                  <a:lnTo>
                    <a:pt x="212" y="76"/>
                  </a:lnTo>
                  <a:lnTo>
                    <a:pt x="212" y="76"/>
                  </a:lnTo>
                  <a:lnTo>
                    <a:pt x="213" y="75"/>
                  </a:lnTo>
                  <a:lnTo>
                    <a:pt x="214" y="75"/>
                  </a:lnTo>
                  <a:lnTo>
                    <a:pt x="214" y="74"/>
                  </a:lnTo>
                  <a:lnTo>
                    <a:pt x="214" y="74"/>
                  </a:lnTo>
                  <a:lnTo>
                    <a:pt x="214" y="74"/>
                  </a:lnTo>
                  <a:lnTo>
                    <a:pt x="215" y="74"/>
                  </a:lnTo>
                  <a:lnTo>
                    <a:pt x="215" y="73"/>
                  </a:lnTo>
                  <a:lnTo>
                    <a:pt x="216" y="73"/>
                  </a:lnTo>
                  <a:lnTo>
                    <a:pt x="217" y="73"/>
                  </a:lnTo>
                  <a:lnTo>
                    <a:pt x="217" y="72"/>
                  </a:lnTo>
                  <a:lnTo>
                    <a:pt x="217" y="73"/>
                  </a:lnTo>
                  <a:lnTo>
                    <a:pt x="218" y="72"/>
                  </a:lnTo>
                  <a:lnTo>
                    <a:pt x="218" y="71"/>
                  </a:lnTo>
                  <a:lnTo>
                    <a:pt x="219" y="71"/>
                  </a:lnTo>
                  <a:lnTo>
                    <a:pt x="219" y="71"/>
                  </a:lnTo>
                  <a:lnTo>
                    <a:pt x="220" y="70"/>
                  </a:lnTo>
                  <a:lnTo>
                    <a:pt x="221" y="70"/>
                  </a:lnTo>
                  <a:lnTo>
                    <a:pt x="221" y="69"/>
                  </a:lnTo>
                  <a:lnTo>
                    <a:pt x="222" y="69"/>
                  </a:lnTo>
                  <a:lnTo>
                    <a:pt x="222" y="69"/>
                  </a:lnTo>
                  <a:lnTo>
                    <a:pt x="222" y="69"/>
                  </a:lnTo>
                  <a:lnTo>
                    <a:pt x="223" y="69"/>
                  </a:lnTo>
                  <a:lnTo>
                    <a:pt x="223" y="68"/>
                  </a:lnTo>
                  <a:lnTo>
                    <a:pt x="224" y="68"/>
                  </a:lnTo>
                  <a:lnTo>
                    <a:pt x="225" y="68"/>
                  </a:lnTo>
                  <a:lnTo>
                    <a:pt x="225" y="68"/>
                  </a:lnTo>
                  <a:lnTo>
                    <a:pt x="225" y="67"/>
                  </a:lnTo>
                  <a:lnTo>
                    <a:pt x="226" y="67"/>
                  </a:lnTo>
                  <a:lnTo>
                    <a:pt x="227" y="67"/>
                  </a:lnTo>
                  <a:lnTo>
                    <a:pt x="227" y="67"/>
                  </a:lnTo>
                  <a:lnTo>
                    <a:pt x="227" y="66"/>
                  </a:lnTo>
                  <a:lnTo>
                    <a:pt x="228" y="66"/>
                  </a:lnTo>
                  <a:lnTo>
                    <a:pt x="229" y="66"/>
                  </a:lnTo>
                  <a:lnTo>
                    <a:pt x="229" y="66"/>
                  </a:lnTo>
                  <a:lnTo>
                    <a:pt x="230" y="66"/>
                  </a:lnTo>
                  <a:lnTo>
                    <a:pt x="230" y="65"/>
                  </a:lnTo>
                  <a:lnTo>
                    <a:pt x="230" y="65"/>
                  </a:lnTo>
                  <a:lnTo>
                    <a:pt x="230" y="64"/>
                  </a:lnTo>
                  <a:lnTo>
                    <a:pt x="231" y="64"/>
                  </a:lnTo>
                  <a:lnTo>
                    <a:pt x="232" y="64"/>
                  </a:lnTo>
                  <a:lnTo>
                    <a:pt x="232" y="64"/>
                  </a:lnTo>
                  <a:lnTo>
                    <a:pt x="232" y="64"/>
                  </a:lnTo>
                  <a:lnTo>
                    <a:pt x="233" y="64"/>
                  </a:lnTo>
                  <a:lnTo>
                    <a:pt x="233" y="64"/>
                  </a:lnTo>
                  <a:lnTo>
                    <a:pt x="234" y="64"/>
                  </a:lnTo>
                  <a:lnTo>
                    <a:pt x="235" y="64"/>
                  </a:lnTo>
                  <a:lnTo>
                    <a:pt x="235" y="64"/>
                  </a:lnTo>
                  <a:lnTo>
                    <a:pt x="235" y="65"/>
                  </a:lnTo>
                  <a:lnTo>
                    <a:pt x="236" y="65"/>
                  </a:lnTo>
                  <a:lnTo>
                    <a:pt x="237" y="65"/>
                  </a:lnTo>
                  <a:lnTo>
                    <a:pt x="238" y="66"/>
                  </a:lnTo>
                  <a:lnTo>
                    <a:pt x="238" y="66"/>
                  </a:lnTo>
                  <a:lnTo>
                    <a:pt x="238" y="66"/>
                  </a:lnTo>
                  <a:lnTo>
                    <a:pt x="238" y="67"/>
                  </a:lnTo>
                  <a:lnTo>
                    <a:pt x="238" y="68"/>
                  </a:lnTo>
                  <a:lnTo>
                    <a:pt x="238" y="68"/>
                  </a:lnTo>
                  <a:lnTo>
                    <a:pt x="238" y="69"/>
                  </a:lnTo>
                  <a:lnTo>
                    <a:pt x="238" y="69"/>
                  </a:lnTo>
                  <a:lnTo>
                    <a:pt x="237" y="69"/>
                  </a:lnTo>
                  <a:lnTo>
                    <a:pt x="237" y="69"/>
                  </a:lnTo>
                  <a:lnTo>
                    <a:pt x="236" y="69"/>
                  </a:lnTo>
                  <a:lnTo>
                    <a:pt x="235" y="69"/>
                  </a:lnTo>
                  <a:lnTo>
                    <a:pt x="235" y="69"/>
                  </a:lnTo>
                  <a:lnTo>
                    <a:pt x="234" y="69"/>
                  </a:lnTo>
                  <a:lnTo>
                    <a:pt x="233" y="70"/>
                  </a:lnTo>
                  <a:lnTo>
                    <a:pt x="233" y="71"/>
                  </a:lnTo>
                  <a:lnTo>
                    <a:pt x="232" y="71"/>
                  </a:lnTo>
                  <a:lnTo>
                    <a:pt x="232" y="71"/>
                  </a:lnTo>
                  <a:lnTo>
                    <a:pt x="232" y="71"/>
                  </a:lnTo>
                  <a:lnTo>
                    <a:pt x="232" y="72"/>
                  </a:lnTo>
                  <a:lnTo>
                    <a:pt x="233" y="72"/>
                  </a:lnTo>
                  <a:lnTo>
                    <a:pt x="233" y="73"/>
                  </a:lnTo>
                  <a:lnTo>
                    <a:pt x="237" y="77"/>
                  </a:lnTo>
                  <a:lnTo>
                    <a:pt x="238" y="79"/>
                  </a:lnTo>
                  <a:lnTo>
                    <a:pt x="243" y="86"/>
                  </a:lnTo>
                  <a:lnTo>
                    <a:pt x="244" y="86"/>
                  </a:lnTo>
                  <a:lnTo>
                    <a:pt x="244" y="87"/>
                  </a:lnTo>
                  <a:lnTo>
                    <a:pt x="245" y="87"/>
                  </a:lnTo>
                  <a:lnTo>
                    <a:pt x="245" y="87"/>
                  </a:lnTo>
                  <a:lnTo>
                    <a:pt x="245" y="87"/>
                  </a:lnTo>
                  <a:lnTo>
                    <a:pt x="253" y="90"/>
                  </a:lnTo>
                  <a:lnTo>
                    <a:pt x="253" y="91"/>
                  </a:lnTo>
                  <a:lnTo>
                    <a:pt x="253" y="91"/>
                  </a:lnTo>
                  <a:lnTo>
                    <a:pt x="252" y="92"/>
                  </a:lnTo>
                  <a:lnTo>
                    <a:pt x="252" y="92"/>
                  </a:lnTo>
                  <a:lnTo>
                    <a:pt x="252" y="93"/>
                  </a:lnTo>
                  <a:lnTo>
                    <a:pt x="252" y="94"/>
                  </a:lnTo>
                  <a:lnTo>
                    <a:pt x="252" y="95"/>
                  </a:lnTo>
                  <a:lnTo>
                    <a:pt x="251" y="95"/>
                  </a:lnTo>
                  <a:lnTo>
                    <a:pt x="252" y="95"/>
                  </a:lnTo>
                  <a:lnTo>
                    <a:pt x="253" y="95"/>
                  </a:lnTo>
                  <a:lnTo>
                    <a:pt x="253" y="95"/>
                  </a:lnTo>
                  <a:lnTo>
                    <a:pt x="252" y="96"/>
                  </a:lnTo>
                  <a:lnTo>
                    <a:pt x="252" y="97"/>
                  </a:lnTo>
                  <a:lnTo>
                    <a:pt x="252" y="97"/>
                  </a:lnTo>
                  <a:lnTo>
                    <a:pt x="252" y="98"/>
                  </a:lnTo>
                  <a:lnTo>
                    <a:pt x="252" y="99"/>
                  </a:lnTo>
                  <a:lnTo>
                    <a:pt x="251" y="99"/>
                  </a:lnTo>
                  <a:lnTo>
                    <a:pt x="269" y="100"/>
                  </a:lnTo>
                  <a:lnTo>
                    <a:pt x="275" y="100"/>
                  </a:lnTo>
                  <a:lnTo>
                    <a:pt x="286" y="100"/>
                  </a:lnTo>
                  <a:lnTo>
                    <a:pt x="332" y="102"/>
                  </a:lnTo>
                  <a:lnTo>
                    <a:pt x="333" y="110"/>
                  </a:lnTo>
                  <a:lnTo>
                    <a:pt x="330" y="110"/>
                  </a:lnTo>
                  <a:lnTo>
                    <a:pt x="331" y="117"/>
                  </a:lnTo>
                  <a:lnTo>
                    <a:pt x="331" y="118"/>
                  </a:lnTo>
                  <a:lnTo>
                    <a:pt x="331" y="118"/>
                  </a:lnTo>
                  <a:lnTo>
                    <a:pt x="330" y="119"/>
                  </a:lnTo>
                  <a:lnTo>
                    <a:pt x="321" y="126"/>
                  </a:lnTo>
                  <a:lnTo>
                    <a:pt x="321" y="127"/>
                  </a:lnTo>
                  <a:lnTo>
                    <a:pt x="320" y="128"/>
                  </a:lnTo>
                  <a:lnTo>
                    <a:pt x="320" y="128"/>
                  </a:lnTo>
                  <a:lnTo>
                    <a:pt x="320" y="129"/>
                  </a:lnTo>
                  <a:lnTo>
                    <a:pt x="320" y="129"/>
                  </a:lnTo>
                  <a:lnTo>
                    <a:pt x="319" y="130"/>
                  </a:lnTo>
                  <a:lnTo>
                    <a:pt x="319" y="131"/>
                  </a:lnTo>
                  <a:lnTo>
                    <a:pt x="319" y="131"/>
                  </a:lnTo>
                  <a:lnTo>
                    <a:pt x="319" y="133"/>
                  </a:lnTo>
                  <a:lnTo>
                    <a:pt x="319" y="134"/>
                  </a:lnTo>
                  <a:lnTo>
                    <a:pt x="319" y="134"/>
                  </a:lnTo>
                  <a:lnTo>
                    <a:pt x="318" y="135"/>
                  </a:lnTo>
                  <a:lnTo>
                    <a:pt x="318" y="136"/>
                  </a:lnTo>
                  <a:lnTo>
                    <a:pt x="318" y="136"/>
                  </a:lnTo>
                  <a:lnTo>
                    <a:pt x="318" y="137"/>
                  </a:lnTo>
                  <a:lnTo>
                    <a:pt x="318" y="138"/>
                  </a:lnTo>
                  <a:lnTo>
                    <a:pt x="318" y="139"/>
                  </a:lnTo>
                  <a:lnTo>
                    <a:pt x="317" y="139"/>
                  </a:lnTo>
                  <a:lnTo>
                    <a:pt x="315" y="146"/>
                  </a:lnTo>
                  <a:lnTo>
                    <a:pt x="315" y="147"/>
                  </a:lnTo>
                  <a:lnTo>
                    <a:pt x="315" y="147"/>
                  </a:lnTo>
                  <a:lnTo>
                    <a:pt x="315" y="147"/>
                  </a:lnTo>
                  <a:lnTo>
                    <a:pt x="315" y="148"/>
                  </a:lnTo>
                  <a:lnTo>
                    <a:pt x="316" y="148"/>
                  </a:lnTo>
                  <a:lnTo>
                    <a:pt x="316" y="149"/>
                  </a:lnTo>
                  <a:lnTo>
                    <a:pt x="317" y="149"/>
                  </a:lnTo>
                  <a:lnTo>
                    <a:pt x="317" y="150"/>
                  </a:lnTo>
                  <a:lnTo>
                    <a:pt x="318" y="150"/>
                  </a:lnTo>
                  <a:lnTo>
                    <a:pt x="318" y="151"/>
                  </a:lnTo>
                  <a:lnTo>
                    <a:pt x="318" y="152"/>
                  </a:lnTo>
                  <a:lnTo>
                    <a:pt x="318" y="152"/>
                  </a:lnTo>
                  <a:lnTo>
                    <a:pt x="318" y="153"/>
                  </a:lnTo>
                  <a:lnTo>
                    <a:pt x="318" y="154"/>
                  </a:lnTo>
                  <a:lnTo>
                    <a:pt x="318" y="155"/>
                  </a:lnTo>
                  <a:lnTo>
                    <a:pt x="319" y="155"/>
                  </a:lnTo>
                  <a:lnTo>
                    <a:pt x="319" y="156"/>
                  </a:lnTo>
                  <a:lnTo>
                    <a:pt x="318" y="156"/>
                  </a:lnTo>
                  <a:lnTo>
                    <a:pt x="318" y="157"/>
                  </a:lnTo>
                  <a:lnTo>
                    <a:pt x="318" y="157"/>
                  </a:lnTo>
                  <a:lnTo>
                    <a:pt x="318" y="158"/>
                  </a:lnTo>
                  <a:lnTo>
                    <a:pt x="318" y="159"/>
                  </a:lnTo>
                  <a:lnTo>
                    <a:pt x="318" y="160"/>
                  </a:lnTo>
                  <a:lnTo>
                    <a:pt x="318" y="160"/>
                  </a:lnTo>
                  <a:lnTo>
                    <a:pt x="318" y="161"/>
                  </a:lnTo>
                  <a:lnTo>
                    <a:pt x="318" y="162"/>
                  </a:lnTo>
                  <a:lnTo>
                    <a:pt x="318" y="162"/>
                  </a:lnTo>
                  <a:lnTo>
                    <a:pt x="318" y="163"/>
                  </a:lnTo>
                  <a:lnTo>
                    <a:pt x="318" y="164"/>
                  </a:lnTo>
                  <a:lnTo>
                    <a:pt x="318" y="165"/>
                  </a:lnTo>
                  <a:lnTo>
                    <a:pt x="318" y="165"/>
                  </a:lnTo>
                  <a:lnTo>
                    <a:pt x="318" y="166"/>
                  </a:lnTo>
                  <a:lnTo>
                    <a:pt x="318" y="166"/>
                  </a:lnTo>
                  <a:lnTo>
                    <a:pt x="318" y="167"/>
                  </a:lnTo>
                  <a:lnTo>
                    <a:pt x="318" y="168"/>
                  </a:lnTo>
                  <a:lnTo>
                    <a:pt x="318" y="168"/>
                  </a:lnTo>
                  <a:lnTo>
                    <a:pt x="318" y="169"/>
                  </a:lnTo>
                  <a:lnTo>
                    <a:pt x="318" y="170"/>
                  </a:lnTo>
                  <a:lnTo>
                    <a:pt x="318" y="170"/>
                  </a:lnTo>
                  <a:lnTo>
                    <a:pt x="319" y="171"/>
                  </a:lnTo>
                  <a:lnTo>
                    <a:pt x="318" y="171"/>
                  </a:lnTo>
                  <a:lnTo>
                    <a:pt x="318" y="170"/>
                  </a:lnTo>
                  <a:lnTo>
                    <a:pt x="318" y="170"/>
                  </a:lnTo>
                  <a:lnTo>
                    <a:pt x="317" y="169"/>
                  </a:lnTo>
                  <a:lnTo>
                    <a:pt x="317" y="168"/>
                  </a:lnTo>
                  <a:lnTo>
                    <a:pt x="317" y="168"/>
                  </a:lnTo>
                  <a:lnTo>
                    <a:pt x="316" y="168"/>
                  </a:lnTo>
                  <a:lnTo>
                    <a:pt x="316" y="166"/>
                  </a:lnTo>
                  <a:lnTo>
                    <a:pt x="316" y="165"/>
                  </a:lnTo>
                  <a:lnTo>
                    <a:pt x="316" y="165"/>
                  </a:lnTo>
                  <a:lnTo>
                    <a:pt x="315" y="165"/>
                  </a:lnTo>
                  <a:lnTo>
                    <a:pt x="315" y="165"/>
                  </a:lnTo>
                  <a:lnTo>
                    <a:pt x="314" y="165"/>
                  </a:lnTo>
                  <a:lnTo>
                    <a:pt x="314" y="165"/>
                  </a:lnTo>
                  <a:lnTo>
                    <a:pt x="313" y="165"/>
                  </a:lnTo>
                  <a:lnTo>
                    <a:pt x="313" y="166"/>
                  </a:lnTo>
                  <a:lnTo>
                    <a:pt x="312" y="166"/>
                  </a:lnTo>
                  <a:lnTo>
                    <a:pt x="311" y="166"/>
                  </a:lnTo>
                  <a:lnTo>
                    <a:pt x="311" y="167"/>
                  </a:lnTo>
                  <a:lnTo>
                    <a:pt x="310" y="167"/>
                  </a:lnTo>
                  <a:lnTo>
                    <a:pt x="310" y="167"/>
                  </a:lnTo>
                  <a:lnTo>
                    <a:pt x="309" y="167"/>
                  </a:lnTo>
                  <a:lnTo>
                    <a:pt x="308" y="166"/>
                  </a:lnTo>
                  <a:lnTo>
                    <a:pt x="307" y="166"/>
                  </a:lnTo>
                  <a:lnTo>
                    <a:pt x="307" y="166"/>
                  </a:lnTo>
                  <a:lnTo>
                    <a:pt x="306" y="166"/>
                  </a:lnTo>
                  <a:lnTo>
                    <a:pt x="305" y="166"/>
                  </a:lnTo>
                  <a:lnTo>
                    <a:pt x="305" y="165"/>
                  </a:lnTo>
                  <a:lnTo>
                    <a:pt x="304" y="165"/>
                  </a:lnTo>
                  <a:lnTo>
                    <a:pt x="303" y="165"/>
                  </a:lnTo>
                  <a:lnTo>
                    <a:pt x="303" y="164"/>
                  </a:lnTo>
                  <a:lnTo>
                    <a:pt x="302" y="164"/>
                  </a:lnTo>
                  <a:lnTo>
                    <a:pt x="302" y="163"/>
                  </a:lnTo>
                  <a:lnTo>
                    <a:pt x="301" y="164"/>
                  </a:lnTo>
                  <a:lnTo>
                    <a:pt x="300" y="164"/>
                  </a:lnTo>
                  <a:lnTo>
                    <a:pt x="300" y="163"/>
                  </a:lnTo>
                  <a:lnTo>
                    <a:pt x="300" y="162"/>
                  </a:lnTo>
                  <a:lnTo>
                    <a:pt x="299" y="162"/>
                  </a:lnTo>
                  <a:lnTo>
                    <a:pt x="299" y="161"/>
                  </a:lnTo>
                  <a:lnTo>
                    <a:pt x="298" y="161"/>
                  </a:lnTo>
                  <a:lnTo>
                    <a:pt x="297" y="160"/>
                  </a:lnTo>
                  <a:lnTo>
                    <a:pt x="297" y="160"/>
                  </a:lnTo>
                  <a:lnTo>
                    <a:pt x="296" y="160"/>
                  </a:lnTo>
                  <a:lnTo>
                    <a:pt x="295" y="160"/>
                  </a:lnTo>
                  <a:lnTo>
                    <a:pt x="295" y="160"/>
                  </a:lnTo>
                  <a:lnTo>
                    <a:pt x="295" y="161"/>
                  </a:lnTo>
                  <a:lnTo>
                    <a:pt x="295" y="162"/>
                  </a:lnTo>
                  <a:lnTo>
                    <a:pt x="295" y="162"/>
                  </a:lnTo>
                  <a:lnTo>
                    <a:pt x="295" y="163"/>
                  </a:lnTo>
                  <a:lnTo>
                    <a:pt x="295" y="164"/>
                  </a:lnTo>
                  <a:lnTo>
                    <a:pt x="294" y="164"/>
                  </a:lnTo>
                  <a:lnTo>
                    <a:pt x="294" y="163"/>
                  </a:lnTo>
                  <a:lnTo>
                    <a:pt x="293" y="163"/>
                  </a:lnTo>
                  <a:lnTo>
                    <a:pt x="293" y="164"/>
                  </a:lnTo>
                  <a:lnTo>
                    <a:pt x="292" y="164"/>
                  </a:lnTo>
                  <a:lnTo>
                    <a:pt x="292" y="165"/>
                  </a:lnTo>
                  <a:lnTo>
                    <a:pt x="293" y="165"/>
                  </a:lnTo>
                  <a:lnTo>
                    <a:pt x="294" y="165"/>
                  </a:lnTo>
                  <a:lnTo>
                    <a:pt x="293" y="165"/>
                  </a:lnTo>
                  <a:lnTo>
                    <a:pt x="293" y="165"/>
                  </a:lnTo>
                  <a:lnTo>
                    <a:pt x="293" y="166"/>
                  </a:lnTo>
                  <a:lnTo>
                    <a:pt x="294" y="166"/>
                  </a:lnTo>
                  <a:lnTo>
                    <a:pt x="294" y="167"/>
                  </a:lnTo>
                  <a:lnTo>
                    <a:pt x="295" y="167"/>
                  </a:lnTo>
                  <a:lnTo>
                    <a:pt x="295" y="167"/>
                  </a:lnTo>
                  <a:lnTo>
                    <a:pt x="295" y="168"/>
                  </a:lnTo>
                  <a:lnTo>
                    <a:pt x="296" y="168"/>
                  </a:lnTo>
                  <a:lnTo>
                    <a:pt x="297" y="168"/>
                  </a:lnTo>
                  <a:lnTo>
                    <a:pt x="297" y="168"/>
                  </a:lnTo>
                  <a:lnTo>
                    <a:pt x="298" y="168"/>
                  </a:lnTo>
                  <a:lnTo>
                    <a:pt x="299" y="168"/>
                  </a:lnTo>
                  <a:lnTo>
                    <a:pt x="300" y="168"/>
                  </a:lnTo>
                  <a:lnTo>
                    <a:pt x="300" y="169"/>
                  </a:lnTo>
                  <a:lnTo>
                    <a:pt x="301" y="169"/>
                  </a:lnTo>
                  <a:lnTo>
                    <a:pt x="302" y="169"/>
                  </a:lnTo>
                  <a:lnTo>
                    <a:pt x="302" y="170"/>
                  </a:lnTo>
                  <a:lnTo>
                    <a:pt x="303" y="170"/>
                  </a:lnTo>
                  <a:lnTo>
                    <a:pt x="304" y="170"/>
                  </a:lnTo>
                  <a:lnTo>
                    <a:pt x="304" y="170"/>
                  </a:lnTo>
                  <a:lnTo>
                    <a:pt x="303" y="170"/>
                  </a:lnTo>
                  <a:lnTo>
                    <a:pt x="303" y="169"/>
                  </a:lnTo>
                  <a:lnTo>
                    <a:pt x="302" y="169"/>
                  </a:lnTo>
                  <a:lnTo>
                    <a:pt x="302" y="169"/>
                  </a:lnTo>
                  <a:lnTo>
                    <a:pt x="301" y="168"/>
                  </a:lnTo>
                  <a:lnTo>
                    <a:pt x="300" y="168"/>
                  </a:lnTo>
                  <a:lnTo>
                    <a:pt x="300" y="168"/>
                  </a:lnTo>
                  <a:lnTo>
                    <a:pt x="299" y="168"/>
                  </a:lnTo>
                  <a:lnTo>
                    <a:pt x="300" y="168"/>
                  </a:lnTo>
                  <a:lnTo>
                    <a:pt x="300" y="168"/>
                  </a:lnTo>
                  <a:lnTo>
                    <a:pt x="301" y="168"/>
                  </a:lnTo>
                  <a:lnTo>
                    <a:pt x="301" y="168"/>
                  </a:lnTo>
                  <a:lnTo>
                    <a:pt x="302" y="168"/>
                  </a:lnTo>
                  <a:lnTo>
                    <a:pt x="302" y="168"/>
                  </a:lnTo>
                  <a:lnTo>
                    <a:pt x="303" y="168"/>
                  </a:lnTo>
                  <a:lnTo>
                    <a:pt x="304" y="168"/>
                  </a:lnTo>
                  <a:lnTo>
                    <a:pt x="305" y="168"/>
                  </a:lnTo>
                  <a:lnTo>
                    <a:pt x="305" y="169"/>
                  </a:lnTo>
                  <a:lnTo>
                    <a:pt x="306" y="169"/>
                  </a:lnTo>
                  <a:lnTo>
                    <a:pt x="307" y="169"/>
                  </a:lnTo>
                  <a:lnTo>
                    <a:pt x="307" y="169"/>
                  </a:lnTo>
                  <a:lnTo>
                    <a:pt x="308" y="169"/>
                  </a:lnTo>
                  <a:lnTo>
                    <a:pt x="309" y="169"/>
                  </a:lnTo>
                  <a:lnTo>
                    <a:pt x="310" y="169"/>
                  </a:lnTo>
                  <a:lnTo>
                    <a:pt x="310" y="170"/>
                  </a:lnTo>
                  <a:lnTo>
                    <a:pt x="310" y="170"/>
                  </a:lnTo>
                  <a:lnTo>
                    <a:pt x="311" y="170"/>
                  </a:lnTo>
                  <a:lnTo>
                    <a:pt x="312" y="170"/>
                  </a:lnTo>
                  <a:lnTo>
                    <a:pt x="313" y="170"/>
                  </a:lnTo>
                  <a:lnTo>
                    <a:pt x="313" y="171"/>
                  </a:lnTo>
                  <a:lnTo>
                    <a:pt x="313" y="171"/>
                  </a:lnTo>
                  <a:lnTo>
                    <a:pt x="313" y="171"/>
                  </a:lnTo>
                  <a:lnTo>
                    <a:pt x="313" y="172"/>
                  </a:lnTo>
                  <a:lnTo>
                    <a:pt x="313" y="172"/>
                  </a:lnTo>
                  <a:lnTo>
                    <a:pt x="313" y="173"/>
                  </a:lnTo>
                  <a:lnTo>
                    <a:pt x="314" y="173"/>
                  </a:lnTo>
                  <a:lnTo>
                    <a:pt x="315" y="173"/>
                  </a:lnTo>
                  <a:lnTo>
                    <a:pt x="315" y="173"/>
                  </a:lnTo>
                  <a:lnTo>
                    <a:pt x="315" y="174"/>
                  </a:lnTo>
                  <a:lnTo>
                    <a:pt x="316" y="174"/>
                  </a:lnTo>
                  <a:lnTo>
                    <a:pt x="317" y="173"/>
                  </a:lnTo>
                  <a:lnTo>
                    <a:pt x="316" y="173"/>
                  </a:lnTo>
                  <a:lnTo>
                    <a:pt x="317" y="173"/>
                  </a:lnTo>
                  <a:lnTo>
                    <a:pt x="318" y="173"/>
                  </a:lnTo>
                  <a:lnTo>
                    <a:pt x="318" y="173"/>
                  </a:lnTo>
                  <a:lnTo>
                    <a:pt x="319" y="177"/>
                  </a:lnTo>
                  <a:lnTo>
                    <a:pt x="318" y="177"/>
                  </a:lnTo>
                  <a:lnTo>
                    <a:pt x="318" y="176"/>
                  </a:lnTo>
                  <a:lnTo>
                    <a:pt x="316" y="176"/>
                  </a:lnTo>
                  <a:lnTo>
                    <a:pt x="315" y="175"/>
                  </a:lnTo>
                  <a:lnTo>
                    <a:pt x="315" y="175"/>
                  </a:lnTo>
                  <a:lnTo>
                    <a:pt x="315" y="175"/>
                  </a:lnTo>
                  <a:lnTo>
                    <a:pt x="313" y="175"/>
                  </a:lnTo>
                  <a:lnTo>
                    <a:pt x="313" y="175"/>
                  </a:lnTo>
                  <a:lnTo>
                    <a:pt x="312" y="174"/>
                  </a:lnTo>
                  <a:lnTo>
                    <a:pt x="311" y="173"/>
                  </a:lnTo>
                  <a:lnTo>
                    <a:pt x="310" y="173"/>
                  </a:lnTo>
                  <a:lnTo>
                    <a:pt x="309" y="173"/>
                  </a:lnTo>
                  <a:lnTo>
                    <a:pt x="308" y="173"/>
                  </a:lnTo>
                  <a:lnTo>
                    <a:pt x="307" y="173"/>
                  </a:lnTo>
                  <a:lnTo>
                    <a:pt x="307" y="172"/>
                  </a:lnTo>
                  <a:lnTo>
                    <a:pt x="306" y="172"/>
                  </a:lnTo>
                  <a:lnTo>
                    <a:pt x="305" y="171"/>
                  </a:lnTo>
                  <a:lnTo>
                    <a:pt x="304" y="171"/>
                  </a:lnTo>
                  <a:lnTo>
                    <a:pt x="303" y="171"/>
                  </a:lnTo>
                  <a:lnTo>
                    <a:pt x="302" y="171"/>
                  </a:lnTo>
                  <a:lnTo>
                    <a:pt x="302" y="170"/>
                  </a:lnTo>
                  <a:lnTo>
                    <a:pt x="301" y="170"/>
                  </a:lnTo>
                  <a:lnTo>
                    <a:pt x="300" y="170"/>
                  </a:lnTo>
                  <a:lnTo>
                    <a:pt x="300" y="170"/>
                  </a:lnTo>
                  <a:lnTo>
                    <a:pt x="299" y="170"/>
                  </a:lnTo>
                  <a:lnTo>
                    <a:pt x="297" y="170"/>
                  </a:lnTo>
                  <a:lnTo>
                    <a:pt x="297" y="169"/>
                  </a:lnTo>
                  <a:lnTo>
                    <a:pt x="295" y="169"/>
                  </a:lnTo>
                  <a:lnTo>
                    <a:pt x="295" y="169"/>
                  </a:lnTo>
                  <a:lnTo>
                    <a:pt x="293" y="168"/>
                  </a:lnTo>
                  <a:lnTo>
                    <a:pt x="292" y="168"/>
                  </a:lnTo>
                  <a:lnTo>
                    <a:pt x="292" y="168"/>
                  </a:lnTo>
                  <a:lnTo>
                    <a:pt x="291" y="168"/>
                  </a:lnTo>
                  <a:lnTo>
                    <a:pt x="290" y="168"/>
                  </a:lnTo>
                  <a:lnTo>
                    <a:pt x="289" y="168"/>
                  </a:lnTo>
                  <a:lnTo>
                    <a:pt x="289" y="168"/>
                  </a:lnTo>
                  <a:lnTo>
                    <a:pt x="288" y="168"/>
                  </a:lnTo>
                  <a:lnTo>
                    <a:pt x="287" y="168"/>
                  </a:lnTo>
                  <a:lnTo>
                    <a:pt x="287" y="167"/>
                  </a:lnTo>
                  <a:lnTo>
                    <a:pt x="286" y="167"/>
                  </a:lnTo>
                  <a:lnTo>
                    <a:pt x="285" y="167"/>
                  </a:lnTo>
                  <a:lnTo>
                    <a:pt x="284" y="167"/>
                  </a:lnTo>
                  <a:lnTo>
                    <a:pt x="284" y="167"/>
                  </a:lnTo>
                  <a:lnTo>
                    <a:pt x="283" y="167"/>
                  </a:lnTo>
                  <a:lnTo>
                    <a:pt x="282" y="167"/>
                  </a:lnTo>
                  <a:lnTo>
                    <a:pt x="281" y="167"/>
                  </a:lnTo>
                  <a:lnTo>
                    <a:pt x="280" y="167"/>
                  </a:lnTo>
                  <a:lnTo>
                    <a:pt x="279" y="167"/>
                  </a:lnTo>
                  <a:lnTo>
                    <a:pt x="279" y="166"/>
                  </a:lnTo>
                  <a:lnTo>
                    <a:pt x="279" y="166"/>
                  </a:lnTo>
                  <a:lnTo>
                    <a:pt x="277" y="166"/>
                  </a:lnTo>
                  <a:lnTo>
                    <a:pt x="276" y="166"/>
                  </a:lnTo>
                  <a:lnTo>
                    <a:pt x="276" y="166"/>
                  </a:lnTo>
                  <a:lnTo>
                    <a:pt x="275" y="166"/>
                  </a:lnTo>
                  <a:lnTo>
                    <a:pt x="274" y="166"/>
                  </a:lnTo>
                  <a:lnTo>
                    <a:pt x="274" y="166"/>
                  </a:lnTo>
                  <a:lnTo>
                    <a:pt x="273" y="166"/>
                  </a:lnTo>
                  <a:lnTo>
                    <a:pt x="272" y="166"/>
                  </a:lnTo>
                  <a:lnTo>
                    <a:pt x="271" y="166"/>
                  </a:lnTo>
                  <a:lnTo>
                    <a:pt x="272" y="165"/>
                  </a:lnTo>
                  <a:lnTo>
                    <a:pt x="272" y="166"/>
                  </a:lnTo>
                  <a:lnTo>
                    <a:pt x="273" y="165"/>
                  </a:lnTo>
                  <a:lnTo>
                    <a:pt x="272" y="165"/>
                  </a:lnTo>
                  <a:lnTo>
                    <a:pt x="271" y="165"/>
                  </a:lnTo>
                  <a:lnTo>
                    <a:pt x="272" y="165"/>
                  </a:lnTo>
                  <a:lnTo>
                    <a:pt x="273" y="165"/>
                  </a:lnTo>
                  <a:lnTo>
                    <a:pt x="274" y="165"/>
                  </a:lnTo>
                  <a:lnTo>
                    <a:pt x="274" y="164"/>
                  </a:lnTo>
                  <a:lnTo>
                    <a:pt x="274" y="164"/>
                  </a:lnTo>
                  <a:lnTo>
                    <a:pt x="275" y="164"/>
                  </a:lnTo>
                  <a:lnTo>
                    <a:pt x="276" y="163"/>
                  </a:lnTo>
                  <a:lnTo>
                    <a:pt x="276" y="163"/>
                  </a:lnTo>
                  <a:lnTo>
                    <a:pt x="277" y="163"/>
                  </a:lnTo>
                  <a:lnTo>
                    <a:pt x="278" y="163"/>
                  </a:lnTo>
                  <a:lnTo>
                    <a:pt x="279" y="162"/>
                  </a:lnTo>
                  <a:lnTo>
                    <a:pt x="279" y="162"/>
                  </a:lnTo>
                  <a:lnTo>
                    <a:pt x="279" y="163"/>
                  </a:lnTo>
                  <a:lnTo>
                    <a:pt x="280" y="163"/>
                  </a:lnTo>
                  <a:lnTo>
                    <a:pt x="280" y="164"/>
                  </a:lnTo>
                  <a:lnTo>
                    <a:pt x="279" y="164"/>
                  </a:lnTo>
                  <a:lnTo>
                    <a:pt x="279" y="165"/>
                  </a:lnTo>
                  <a:lnTo>
                    <a:pt x="279" y="165"/>
                  </a:lnTo>
                  <a:lnTo>
                    <a:pt x="278" y="164"/>
                  </a:lnTo>
                  <a:lnTo>
                    <a:pt x="277" y="164"/>
                  </a:lnTo>
                  <a:lnTo>
                    <a:pt x="276" y="164"/>
                  </a:lnTo>
                  <a:lnTo>
                    <a:pt x="276" y="164"/>
                  </a:lnTo>
                  <a:lnTo>
                    <a:pt x="276" y="165"/>
                  </a:lnTo>
                  <a:lnTo>
                    <a:pt x="276" y="165"/>
                  </a:lnTo>
                  <a:lnTo>
                    <a:pt x="276" y="165"/>
                  </a:lnTo>
                  <a:lnTo>
                    <a:pt x="278" y="165"/>
                  </a:lnTo>
                  <a:lnTo>
                    <a:pt x="279" y="165"/>
                  </a:lnTo>
                  <a:lnTo>
                    <a:pt x="279" y="165"/>
                  </a:lnTo>
                  <a:lnTo>
                    <a:pt x="280" y="165"/>
                  </a:lnTo>
                  <a:lnTo>
                    <a:pt x="281" y="165"/>
                  </a:lnTo>
                  <a:lnTo>
                    <a:pt x="282" y="165"/>
                  </a:lnTo>
                  <a:lnTo>
                    <a:pt x="282" y="165"/>
                  </a:lnTo>
                  <a:lnTo>
                    <a:pt x="283" y="165"/>
                  </a:lnTo>
                  <a:lnTo>
                    <a:pt x="283" y="165"/>
                  </a:lnTo>
                  <a:lnTo>
                    <a:pt x="283" y="164"/>
                  </a:lnTo>
                  <a:lnTo>
                    <a:pt x="282" y="164"/>
                  </a:lnTo>
                  <a:lnTo>
                    <a:pt x="282" y="165"/>
                  </a:lnTo>
                  <a:lnTo>
                    <a:pt x="282" y="164"/>
                  </a:lnTo>
                  <a:lnTo>
                    <a:pt x="283" y="164"/>
                  </a:lnTo>
                  <a:lnTo>
                    <a:pt x="283" y="163"/>
                  </a:lnTo>
                  <a:lnTo>
                    <a:pt x="284" y="163"/>
                  </a:lnTo>
                  <a:lnTo>
                    <a:pt x="284" y="162"/>
                  </a:lnTo>
                  <a:lnTo>
                    <a:pt x="284" y="162"/>
                  </a:lnTo>
                  <a:lnTo>
                    <a:pt x="284" y="162"/>
                  </a:lnTo>
                  <a:lnTo>
                    <a:pt x="284" y="161"/>
                  </a:lnTo>
                  <a:lnTo>
                    <a:pt x="284" y="161"/>
                  </a:lnTo>
                  <a:lnTo>
                    <a:pt x="284" y="160"/>
                  </a:lnTo>
                  <a:lnTo>
                    <a:pt x="284" y="160"/>
                  </a:lnTo>
                  <a:lnTo>
                    <a:pt x="283" y="160"/>
                  </a:lnTo>
                  <a:lnTo>
                    <a:pt x="282" y="160"/>
                  </a:lnTo>
                  <a:lnTo>
                    <a:pt x="282" y="160"/>
                  </a:lnTo>
                  <a:lnTo>
                    <a:pt x="282" y="161"/>
                  </a:lnTo>
                  <a:lnTo>
                    <a:pt x="282" y="162"/>
                  </a:lnTo>
                  <a:lnTo>
                    <a:pt x="281" y="162"/>
                  </a:lnTo>
                  <a:lnTo>
                    <a:pt x="281" y="162"/>
                  </a:lnTo>
                  <a:lnTo>
                    <a:pt x="280" y="163"/>
                  </a:lnTo>
                  <a:lnTo>
                    <a:pt x="280" y="162"/>
                  </a:lnTo>
                  <a:lnTo>
                    <a:pt x="280" y="162"/>
                  </a:lnTo>
                  <a:lnTo>
                    <a:pt x="280" y="161"/>
                  </a:lnTo>
                  <a:lnTo>
                    <a:pt x="281" y="161"/>
                  </a:lnTo>
                  <a:lnTo>
                    <a:pt x="281" y="160"/>
                  </a:lnTo>
                  <a:lnTo>
                    <a:pt x="282" y="160"/>
                  </a:lnTo>
                  <a:lnTo>
                    <a:pt x="282" y="160"/>
                  </a:lnTo>
                  <a:lnTo>
                    <a:pt x="282" y="159"/>
                  </a:lnTo>
                  <a:lnTo>
                    <a:pt x="282" y="158"/>
                  </a:lnTo>
                  <a:lnTo>
                    <a:pt x="282" y="157"/>
                  </a:lnTo>
                  <a:lnTo>
                    <a:pt x="282" y="157"/>
                  </a:lnTo>
                  <a:lnTo>
                    <a:pt x="281" y="157"/>
                  </a:lnTo>
                  <a:lnTo>
                    <a:pt x="280" y="157"/>
                  </a:lnTo>
                  <a:lnTo>
                    <a:pt x="280" y="156"/>
                  </a:lnTo>
                  <a:lnTo>
                    <a:pt x="279" y="156"/>
                  </a:lnTo>
                  <a:lnTo>
                    <a:pt x="279" y="156"/>
                  </a:lnTo>
                  <a:lnTo>
                    <a:pt x="278" y="156"/>
                  </a:lnTo>
                  <a:lnTo>
                    <a:pt x="277" y="155"/>
                  </a:lnTo>
                  <a:lnTo>
                    <a:pt x="276" y="155"/>
                  </a:lnTo>
                  <a:lnTo>
                    <a:pt x="276" y="155"/>
                  </a:lnTo>
                  <a:lnTo>
                    <a:pt x="276" y="156"/>
                  </a:lnTo>
                  <a:lnTo>
                    <a:pt x="275" y="156"/>
                  </a:lnTo>
                  <a:lnTo>
                    <a:pt x="274" y="156"/>
                  </a:lnTo>
                  <a:lnTo>
                    <a:pt x="274" y="157"/>
                  </a:lnTo>
                  <a:lnTo>
                    <a:pt x="273" y="157"/>
                  </a:lnTo>
                  <a:lnTo>
                    <a:pt x="273" y="157"/>
                  </a:lnTo>
                  <a:lnTo>
                    <a:pt x="272" y="157"/>
                  </a:lnTo>
                  <a:lnTo>
                    <a:pt x="271" y="158"/>
                  </a:lnTo>
                  <a:lnTo>
                    <a:pt x="271" y="159"/>
                  </a:lnTo>
                  <a:lnTo>
                    <a:pt x="271" y="160"/>
                  </a:lnTo>
                  <a:lnTo>
                    <a:pt x="271" y="160"/>
                  </a:lnTo>
                  <a:lnTo>
                    <a:pt x="270" y="160"/>
                  </a:lnTo>
                  <a:lnTo>
                    <a:pt x="269" y="160"/>
                  </a:lnTo>
                  <a:lnTo>
                    <a:pt x="269" y="160"/>
                  </a:lnTo>
                  <a:lnTo>
                    <a:pt x="268" y="160"/>
                  </a:lnTo>
                  <a:lnTo>
                    <a:pt x="268" y="161"/>
                  </a:lnTo>
                  <a:lnTo>
                    <a:pt x="267" y="162"/>
                  </a:lnTo>
                  <a:lnTo>
                    <a:pt x="266" y="162"/>
                  </a:lnTo>
                  <a:lnTo>
                    <a:pt x="266" y="161"/>
                  </a:lnTo>
                  <a:lnTo>
                    <a:pt x="266" y="161"/>
                  </a:lnTo>
                  <a:lnTo>
                    <a:pt x="266" y="160"/>
                  </a:lnTo>
                  <a:lnTo>
                    <a:pt x="266" y="160"/>
                  </a:lnTo>
                  <a:lnTo>
                    <a:pt x="267" y="160"/>
                  </a:lnTo>
                  <a:lnTo>
                    <a:pt x="268" y="160"/>
                  </a:lnTo>
                  <a:lnTo>
                    <a:pt x="268" y="159"/>
                  </a:lnTo>
                  <a:lnTo>
                    <a:pt x="269" y="159"/>
                  </a:lnTo>
                  <a:lnTo>
                    <a:pt x="269" y="158"/>
                  </a:lnTo>
                  <a:lnTo>
                    <a:pt x="269" y="157"/>
                  </a:lnTo>
                  <a:lnTo>
                    <a:pt x="268" y="157"/>
                  </a:lnTo>
                  <a:lnTo>
                    <a:pt x="267" y="157"/>
                  </a:lnTo>
                  <a:lnTo>
                    <a:pt x="266" y="157"/>
                  </a:lnTo>
                  <a:lnTo>
                    <a:pt x="266" y="156"/>
                  </a:lnTo>
                  <a:lnTo>
                    <a:pt x="266" y="155"/>
                  </a:lnTo>
                  <a:lnTo>
                    <a:pt x="266" y="155"/>
                  </a:lnTo>
                  <a:lnTo>
                    <a:pt x="265" y="155"/>
                  </a:lnTo>
                  <a:lnTo>
                    <a:pt x="266" y="155"/>
                  </a:lnTo>
                  <a:lnTo>
                    <a:pt x="266" y="154"/>
                  </a:lnTo>
                  <a:lnTo>
                    <a:pt x="266" y="153"/>
                  </a:lnTo>
                  <a:lnTo>
                    <a:pt x="266" y="152"/>
                  </a:lnTo>
                  <a:lnTo>
                    <a:pt x="266" y="152"/>
                  </a:lnTo>
                  <a:lnTo>
                    <a:pt x="266" y="152"/>
                  </a:lnTo>
                  <a:lnTo>
                    <a:pt x="266" y="152"/>
                  </a:lnTo>
                  <a:lnTo>
                    <a:pt x="266" y="152"/>
                  </a:lnTo>
                  <a:lnTo>
                    <a:pt x="265" y="152"/>
                  </a:lnTo>
                  <a:lnTo>
                    <a:pt x="264" y="152"/>
                  </a:lnTo>
                  <a:lnTo>
                    <a:pt x="263" y="152"/>
                  </a:lnTo>
                  <a:lnTo>
                    <a:pt x="263" y="152"/>
                  </a:lnTo>
                  <a:lnTo>
                    <a:pt x="263" y="151"/>
                  </a:lnTo>
                  <a:lnTo>
                    <a:pt x="263" y="151"/>
                  </a:lnTo>
                  <a:lnTo>
                    <a:pt x="262" y="151"/>
                  </a:lnTo>
                  <a:lnTo>
                    <a:pt x="261" y="151"/>
                  </a:lnTo>
                  <a:lnTo>
                    <a:pt x="261" y="152"/>
                  </a:lnTo>
                  <a:lnTo>
                    <a:pt x="261" y="151"/>
                  </a:lnTo>
                  <a:lnTo>
                    <a:pt x="260" y="152"/>
                  </a:lnTo>
                  <a:lnTo>
                    <a:pt x="259" y="152"/>
                  </a:lnTo>
                  <a:lnTo>
                    <a:pt x="258" y="152"/>
                  </a:lnTo>
                  <a:lnTo>
                    <a:pt x="258" y="152"/>
                  </a:lnTo>
                  <a:lnTo>
                    <a:pt x="258" y="152"/>
                  </a:lnTo>
                  <a:lnTo>
                    <a:pt x="257" y="152"/>
                  </a:lnTo>
                  <a:lnTo>
                    <a:pt x="257" y="153"/>
                  </a:lnTo>
                  <a:lnTo>
                    <a:pt x="256" y="153"/>
                  </a:lnTo>
                  <a:lnTo>
                    <a:pt x="256" y="154"/>
                  </a:lnTo>
                  <a:lnTo>
                    <a:pt x="256" y="155"/>
                  </a:lnTo>
                  <a:lnTo>
                    <a:pt x="255" y="155"/>
                  </a:lnTo>
                  <a:lnTo>
                    <a:pt x="255" y="156"/>
                  </a:lnTo>
                  <a:lnTo>
                    <a:pt x="255" y="157"/>
                  </a:lnTo>
                  <a:lnTo>
                    <a:pt x="255" y="157"/>
                  </a:lnTo>
                  <a:lnTo>
                    <a:pt x="254" y="157"/>
                  </a:lnTo>
                  <a:lnTo>
                    <a:pt x="253" y="157"/>
                  </a:lnTo>
                  <a:lnTo>
                    <a:pt x="253" y="158"/>
                  </a:lnTo>
                  <a:lnTo>
                    <a:pt x="253" y="158"/>
                  </a:lnTo>
                  <a:lnTo>
                    <a:pt x="252" y="158"/>
                  </a:lnTo>
                  <a:lnTo>
                    <a:pt x="251" y="158"/>
                  </a:lnTo>
                  <a:lnTo>
                    <a:pt x="250" y="158"/>
                  </a:lnTo>
                  <a:lnTo>
                    <a:pt x="250" y="158"/>
                  </a:lnTo>
                  <a:lnTo>
                    <a:pt x="250" y="159"/>
                  </a:lnTo>
                  <a:lnTo>
                    <a:pt x="249" y="159"/>
                  </a:lnTo>
                  <a:lnTo>
                    <a:pt x="249" y="160"/>
                  </a:lnTo>
                  <a:lnTo>
                    <a:pt x="248" y="160"/>
                  </a:lnTo>
                  <a:lnTo>
                    <a:pt x="248" y="160"/>
                  </a:lnTo>
                  <a:lnTo>
                    <a:pt x="248" y="160"/>
                  </a:lnTo>
                  <a:lnTo>
                    <a:pt x="248" y="161"/>
                  </a:lnTo>
                  <a:lnTo>
                    <a:pt x="248" y="162"/>
                  </a:lnTo>
                  <a:lnTo>
                    <a:pt x="248" y="162"/>
                  </a:lnTo>
                  <a:lnTo>
                    <a:pt x="248" y="162"/>
                  </a:lnTo>
                  <a:lnTo>
                    <a:pt x="249" y="162"/>
                  </a:lnTo>
                  <a:lnTo>
                    <a:pt x="250" y="162"/>
                  </a:lnTo>
                  <a:lnTo>
                    <a:pt x="250" y="163"/>
                  </a:lnTo>
                  <a:lnTo>
                    <a:pt x="249" y="163"/>
                  </a:lnTo>
                  <a:lnTo>
                    <a:pt x="248" y="162"/>
                  </a:lnTo>
                  <a:lnTo>
                    <a:pt x="248" y="162"/>
                  </a:lnTo>
                  <a:lnTo>
                    <a:pt x="247" y="162"/>
                  </a:lnTo>
                  <a:lnTo>
                    <a:pt x="246" y="162"/>
                  </a:lnTo>
                  <a:lnTo>
                    <a:pt x="245" y="163"/>
                  </a:lnTo>
                  <a:lnTo>
                    <a:pt x="245" y="164"/>
                  </a:lnTo>
                  <a:lnTo>
                    <a:pt x="245" y="164"/>
                  </a:lnTo>
                  <a:lnTo>
                    <a:pt x="245" y="165"/>
                  </a:lnTo>
                  <a:lnTo>
                    <a:pt x="245" y="165"/>
                  </a:lnTo>
                  <a:lnTo>
                    <a:pt x="246" y="165"/>
                  </a:lnTo>
                  <a:lnTo>
                    <a:pt x="247" y="165"/>
                  </a:lnTo>
                  <a:lnTo>
                    <a:pt x="248" y="165"/>
                  </a:lnTo>
                  <a:lnTo>
                    <a:pt x="249" y="165"/>
                  </a:lnTo>
                  <a:lnTo>
                    <a:pt x="250" y="165"/>
                  </a:lnTo>
                  <a:lnTo>
                    <a:pt x="250" y="165"/>
                  </a:lnTo>
                  <a:lnTo>
                    <a:pt x="251" y="165"/>
                  </a:lnTo>
                  <a:lnTo>
                    <a:pt x="252" y="165"/>
                  </a:lnTo>
                  <a:lnTo>
                    <a:pt x="253" y="165"/>
                  </a:lnTo>
                  <a:lnTo>
                    <a:pt x="253" y="165"/>
                  </a:lnTo>
                  <a:lnTo>
                    <a:pt x="254" y="165"/>
                  </a:lnTo>
                  <a:lnTo>
                    <a:pt x="255" y="165"/>
                  </a:lnTo>
                  <a:lnTo>
                    <a:pt x="256" y="165"/>
                  </a:lnTo>
                  <a:lnTo>
                    <a:pt x="256" y="165"/>
                  </a:lnTo>
                  <a:lnTo>
                    <a:pt x="257" y="165"/>
                  </a:lnTo>
                  <a:lnTo>
                    <a:pt x="258" y="165"/>
                  </a:lnTo>
                  <a:lnTo>
                    <a:pt x="259" y="165"/>
                  </a:lnTo>
                  <a:lnTo>
                    <a:pt x="260" y="165"/>
                  </a:lnTo>
                  <a:lnTo>
                    <a:pt x="261" y="165"/>
                  </a:lnTo>
                  <a:lnTo>
                    <a:pt x="261" y="165"/>
                  </a:lnTo>
                  <a:lnTo>
                    <a:pt x="263" y="165"/>
                  </a:lnTo>
                  <a:lnTo>
                    <a:pt x="263" y="165"/>
                  </a:lnTo>
                  <a:lnTo>
                    <a:pt x="264" y="165"/>
                  </a:lnTo>
                  <a:lnTo>
                    <a:pt x="265" y="165"/>
                  </a:lnTo>
                  <a:lnTo>
                    <a:pt x="266" y="165"/>
                  </a:lnTo>
                  <a:lnTo>
                    <a:pt x="266" y="165"/>
                  </a:lnTo>
                  <a:lnTo>
                    <a:pt x="268" y="165"/>
                  </a:lnTo>
                  <a:lnTo>
                    <a:pt x="269" y="165"/>
                  </a:lnTo>
                  <a:lnTo>
                    <a:pt x="269" y="165"/>
                  </a:lnTo>
                  <a:lnTo>
                    <a:pt x="270" y="165"/>
                  </a:lnTo>
                  <a:lnTo>
                    <a:pt x="270" y="166"/>
                  </a:lnTo>
                  <a:lnTo>
                    <a:pt x="269" y="166"/>
                  </a:lnTo>
                  <a:lnTo>
                    <a:pt x="269" y="166"/>
                  </a:lnTo>
                  <a:lnTo>
                    <a:pt x="268" y="166"/>
                  </a:lnTo>
                  <a:lnTo>
                    <a:pt x="267" y="166"/>
                  </a:lnTo>
                  <a:lnTo>
                    <a:pt x="266" y="166"/>
                  </a:lnTo>
                  <a:lnTo>
                    <a:pt x="266" y="166"/>
                  </a:lnTo>
                  <a:lnTo>
                    <a:pt x="265" y="166"/>
                  </a:lnTo>
                  <a:lnTo>
                    <a:pt x="264" y="166"/>
                  </a:lnTo>
                  <a:lnTo>
                    <a:pt x="263" y="166"/>
                  </a:lnTo>
                  <a:lnTo>
                    <a:pt x="262" y="166"/>
                  </a:lnTo>
                  <a:lnTo>
                    <a:pt x="261" y="166"/>
                  </a:lnTo>
                  <a:lnTo>
                    <a:pt x="260" y="166"/>
                  </a:lnTo>
                  <a:lnTo>
                    <a:pt x="258" y="166"/>
                  </a:lnTo>
                  <a:lnTo>
                    <a:pt x="259" y="165"/>
                  </a:lnTo>
                  <a:lnTo>
                    <a:pt x="260" y="166"/>
                  </a:lnTo>
                  <a:lnTo>
                    <a:pt x="260" y="165"/>
                  </a:lnTo>
                  <a:lnTo>
                    <a:pt x="259" y="165"/>
                  </a:lnTo>
                  <a:lnTo>
                    <a:pt x="258" y="165"/>
                  </a:lnTo>
                  <a:lnTo>
                    <a:pt x="258" y="165"/>
                  </a:lnTo>
                  <a:lnTo>
                    <a:pt x="257" y="165"/>
                  </a:lnTo>
                  <a:lnTo>
                    <a:pt x="256" y="166"/>
                  </a:lnTo>
                  <a:lnTo>
                    <a:pt x="256" y="166"/>
                  </a:lnTo>
                  <a:lnTo>
                    <a:pt x="255" y="166"/>
                  </a:lnTo>
                  <a:lnTo>
                    <a:pt x="254" y="166"/>
                  </a:lnTo>
                  <a:lnTo>
                    <a:pt x="253" y="166"/>
                  </a:lnTo>
                  <a:lnTo>
                    <a:pt x="254" y="167"/>
                  </a:lnTo>
                  <a:lnTo>
                    <a:pt x="255" y="167"/>
                  </a:lnTo>
                  <a:lnTo>
                    <a:pt x="255" y="166"/>
                  </a:lnTo>
                  <a:lnTo>
                    <a:pt x="256" y="166"/>
                  </a:lnTo>
                  <a:lnTo>
                    <a:pt x="256" y="167"/>
                  </a:lnTo>
                  <a:lnTo>
                    <a:pt x="255" y="167"/>
                  </a:lnTo>
                  <a:lnTo>
                    <a:pt x="254" y="167"/>
                  </a:lnTo>
                  <a:lnTo>
                    <a:pt x="253" y="167"/>
                  </a:lnTo>
                  <a:lnTo>
                    <a:pt x="253" y="168"/>
                  </a:lnTo>
                  <a:lnTo>
                    <a:pt x="252" y="168"/>
                  </a:lnTo>
                  <a:lnTo>
                    <a:pt x="251" y="168"/>
                  </a:lnTo>
                  <a:lnTo>
                    <a:pt x="250" y="168"/>
                  </a:lnTo>
                  <a:lnTo>
                    <a:pt x="250" y="168"/>
                  </a:lnTo>
                  <a:lnTo>
                    <a:pt x="249" y="168"/>
                  </a:lnTo>
                  <a:lnTo>
                    <a:pt x="248" y="168"/>
                  </a:lnTo>
                  <a:lnTo>
                    <a:pt x="247" y="168"/>
                  </a:lnTo>
                  <a:lnTo>
                    <a:pt x="246" y="168"/>
                  </a:lnTo>
                  <a:lnTo>
                    <a:pt x="245" y="168"/>
                  </a:lnTo>
                  <a:lnTo>
                    <a:pt x="245" y="168"/>
                  </a:lnTo>
                  <a:lnTo>
                    <a:pt x="245" y="168"/>
                  </a:lnTo>
                  <a:lnTo>
                    <a:pt x="244" y="168"/>
                  </a:lnTo>
                  <a:lnTo>
                    <a:pt x="243" y="168"/>
                  </a:lnTo>
                  <a:lnTo>
                    <a:pt x="243" y="168"/>
                  </a:lnTo>
                  <a:lnTo>
                    <a:pt x="242" y="167"/>
                  </a:lnTo>
                  <a:lnTo>
                    <a:pt x="242" y="168"/>
                  </a:lnTo>
                  <a:lnTo>
                    <a:pt x="241" y="168"/>
                  </a:lnTo>
                  <a:lnTo>
                    <a:pt x="241" y="168"/>
                  </a:lnTo>
                  <a:lnTo>
                    <a:pt x="240" y="168"/>
                  </a:lnTo>
                  <a:lnTo>
                    <a:pt x="240" y="168"/>
                  </a:lnTo>
                  <a:lnTo>
                    <a:pt x="240" y="168"/>
                  </a:lnTo>
                  <a:lnTo>
                    <a:pt x="240" y="168"/>
                  </a:lnTo>
                  <a:lnTo>
                    <a:pt x="241" y="168"/>
                  </a:lnTo>
                  <a:lnTo>
                    <a:pt x="241" y="169"/>
                  </a:lnTo>
                  <a:lnTo>
                    <a:pt x="240" y="169"/>
                  </a:lnTo>
                  <a:lnTo>
                    <a:pt x="240" y="169"/>
                  </a:lnTo>
                  <a:lnTo>
                    <a:pt x="239" y="169"/>
                  </a:lnTo>
                  <a:lnTo>
                    <a:pt x="238" y="169"/>
                  </a:lnTo>
                  <a:lnTo>
                    <a:pt x="238" y="170"/>
                  </a:lnTo>
                  <a:lnTo>
                    <a:pt x="237" y="170"/>
                  </a:lnTo>
                  <a:lnTo>
                    <a:pt x="236" y="170"/>
                  </a:lnTo>
                  <a:lnTo>
                    <a:pt x="235" y="170"/>
                  </a:lnTo>
                  <a:lnTo>
                    <a:pt x="235" y="170"/>
                  </a:lnTo>
                  <a:lnTo>
                    <a:pt x="234" y="171"/>
                  </a:lnTo>
                  <a:lnTo>
                    <a:pt x="234" y="172"/>
                  </a:lnTo>
                  <a:lnTo>
                    <a:pt x="233" y="172"/>
                  </a:lnTo>
                  <a:lnTo>
                    <a:pt x="232" y="172"/>
                  </a:lnTo>
                  <a:lnTo>
                    <a:pt x="232" y="173"/>
                  </a:lnTo>
                  <a:lnTo>
                    <a:pt x="232" y="173"/>
                  </a:lnTo>
                  <a:lnTo>
                    <a:pt x="232" y="174"/>
                  </a:lnTo>
                  <a:lnTo>
                    <a:pt x="231" y="174"/>
                  </a:lnTo>
                  <a:lnTo>
                    <a:pt x="230" y="174"/>
                  </a:lnTo>
                  <a:lnTo>
                    <a:pt x="230" y="175"/>
                  </a:lnTo>
                  <a:lnTo>
                    <a:pt x="229" y="175"/>
                  </a:lnTo>
                  <a:lnTo>
                    <a:pt x="228" y="175"/>
                  </a:lnTo>
                  <a:lnTo>
                    <a:pt x="227" y="175"/>
                  </a:lnTo>
                  <a:lnTo>
                    <a:pt x="227" y="175"/>
                  </a:lnTo>
                  <a:lnTo>
                    <a:pt x="226" y="176"/>
                  </a:lnTo>
                  <a:lnTo>
                    <a:pt x="225" y="177"/>
                  </a:lnTo>
                  <a:lnTo>
                    <a:pt x="225" y="178"/>
                  </a:lnTo>
                  <a:lnTo>
                    <a:pt x="225" y="178"/>
                  </a:lnTo>
                  <a:lnTo>
                    <a:pt x="225" y="179"/>
                  </a:lnTo>
                  <a:lnTo>
                    <a:pt x="225" y="180"/>
                  </a:lnTo>
                  <a:lnTo>
                    <a:pt x="224" y="180"/>
                  </a:lnTo>
                  <a:lnTo>
                    <a:pt x="223" y="181"/>
                  </a:lnTo>
                  <a:lnTo>
                    <a:pt x="222" y="181"/>
                  </a:lnTo>
                  <a:lnTo>
                    <a:pt x="222" y="181"/>
                  </a:lnTo>
                  <a:lnTo>
                    <a:pt x="222" y="181"/>
                  </a:lnTo>
                  <a:lnTo>
                    <a:pt x="222" y="182"/>
                  </a:lnTo>
                  <a:lnTo>
                    <a:pt x="221" y="182"/>
                  </a:lnTo>
                  <a:lnTo>
                    <a:pt x="221" y="183"/>
                  </a:lnTo>
                  <a:lnTo>
                    <a:pt x="220" y="182"/>
                  </a:lnTo>
                  <a:lnTo>
                    <a:pt x="219" y="183"/>
                  </a:lnTo>
                  <a:lnTo>
                    <a:pt x="219" y="182"/>
                  </a:lnTo>
                  <a:lnTo>
                    <a:pt x="218" y="182"/>
                  </a:lnTo>
                  <a:lnTo>
                    <a:pt x="218" y="183"/>
                  </a:lnTo>
                  <a:lnTo>
                    <a:pt x="217" y="183"/>
                  </a:lnTo>
                  <a:lnTo>
                    <a:pt x="217" y="183"/>
                  </a:lnTo>
                  <a:lnTo>
                    <a:pt x="216" y="183"/>
                  </a:lnTo>
                  <a:lnTo>
                    <a:pt x="215" y="183"/>
                  </a:lnTo>
                  <a:lnTo>
                    <a:pt x="214" y="183"/>
                  </a:lnTo>
                  <a:lnTo>
                    <a:pt x="214" y="183"/>
                  </a:lnTo>
                  <a:lnTo>
                    <a:pt x="213" y="183"/>
                  </a:lnTo>
                  <a:lnTo>
                    <a:pt x="212" y="183"/>
                  </a:lnTo>
                  <a:lnTo>
                    <a:pt x="212" y="183"/>
                  </a:lnTo>
                  <a:lnTo>
                    <a:pt x="212" y="184"/>
                  </a:lnTo>
                  <a:lnTo>
                    <a:pt x="211" y="184"/>
                  </a:lnTo>
                  <a:lnTo>
                    <a:pt x="210" y="185"/>
                  </a:lnTo>
                  <a:lnTo>
                    <a:pt x="209" y="185"/>
                  </a:lnTo>
                  <a:lnTo>
                    <a:pt x="209" y="185"/>
                  </a:lnTo>
                  <a:lnTo>
                    <a:pt x="208" y="186"/>
                  </a:lnTo>
                  <a:lnTo>
                    <a:pt x="207" y="186"/>
                  </a:lnTo>
                  <a:lnTo>
                    <a:pt x="206" y="186"/>
                  </a:lnTo>
                  <a:lnTo>
                    <a:pt x="206" y="186"/>
                  </a:lnTo>
                  <a:lnTo>
                    <a:pt x="205" y="187"/>
                  </a:lnTo>
                  <a:lnTo>
                    <a:pt x="204" y="187"/>
                  </a:lnTo>
                  <a:lnTo>
                    <a:pt x="204" y="187"/>
                  </a:lnTo>
                  <a:lnTo>
                    <a:pt x="203" y="187"/>
                  </a:lnTo>
                  <a:lnTo>
                    <a:pt x="202" y="187"/>
                  </a:lnTo>
                  <a:lnTo>
                    <a:pt x="201" y="187"/>
                  </a:lnTo>
                  <a:lnTo>
                    <a:pt x="201" y="187"/>
                  </a:lnTo>
                  <a:lnTo>
                    <a:pt x="200" y="187"/>
                  </a:lnTo>
                  <a:lnTo>
                    <a:pt x="199" y="187"/>
                  </a:lnTo>
                  <a:lnTo>
                    <a:pt x="199" y="188"/>
                  </a:lnTo>
                  <a:lnTo>
                    <a:pt x="199" y="188"/>
                  </a:lnTo>
                  <a:lnTo>
                    <a:pt x="198" y="188"/>
                  </a:lnTo>
                  <a:lnTo>
                    <a:pt x="197" y="188"/>
                  </a:lnTo>
                  <a:lnTo>
                    <a:pt x="197" y="188"/>
                  </a:lnTo>
                  <a:lnTo>
                    <a:pt x="196" y="188"/>
                  </a:lnTo>
                  <a:lnTo>
                    <a:pt x="196" y="189"/>
                  </a:lnTo>
                  <a:lnTo>
                    <a:pt x="196" y="189"/>
                  </a:lnTo>
                  <a:lnTo>
                    <a:pt x="195" y="190"/>
                  </a:lnTo>
                  <a:lnTo>
                    <a:pt x="194" y="190"/>
                  </a:lnTo>
                  <a:lnTo>
                    <a:pt x="193" y="190"/>
                  </a:lnTo>
                  <a:lnTo>
                    <a:pt x="193" y="190"/>
                  </a:lnTo>
                  <a:lnTo>
                    <a:pt x="192" y="190"/>
                  </a:lnTo>
                  <a:lnTo>
                    <a:pt x="191" y="190"/>
                  </a:lnTo>
                  <a:lnTo>
                    <a:pt x="191" y="191"/>
                  </a:lnTo>
                  <a:lnTo>
                    <a:pt x="190" y="191"/>
                  </a:lnTo>
                  <a:lnTo>
                    <a:pt x="189" y="191"/>
                  </a:lnTo>
                  <a:lnTo>
                    <a:pt x="189" y="191"/>
                  </a:lnTo>
                  <a:lnTo>
                    <a:pt x="188" y="191"/>
                  </a:lnTo>
                  <a:lnTo>
                    <a:pt x="188" y="191"/>
                  </a:lnTo>
                  <a:lnTo>
                    <a:pt x="187" y="191"/>
                  </a:lnTo>
                  <a:lnTo>
                    <a:pt x="186" y="191"/>
                  </a:lnTo>
                  <a:lnTo>
                    <a:pt x="186" y="191"/>
                  </a:lnTo>
                  <a:lnTo>
                    <a:pt x="186" y="192"/>
                  </a:lnTo>
                  <a:lnTo>
                    <a:pt x="185" y="192"/>
                  </a:lnTo>
                  <a:lnTo>
                    <a:pt x="184" y="192"/>
                  </a:lnTo>
                  <a:lnTo>
                    <a:pt x="183" y="192"/>
                  </a:lnTo>
                  <a:lnTo>
                    <a:pt x="183" y="193"/>
                  </a:lnTo>
                  <a:lnTo>
                    <a:pt x="182" y="194"/>
                  </a:lnTo>
                  <a:lnTo>
                    <a:pt x="181" y="194"/>
                  </a:lnTo>
                  <a:lnTo>
                    <a:pt x="180" y="194"/>
                  </a:lnTo>
                  <a:lnTo>
                    <a:pt x="179" y="194"/>
                  </a:lnTo>
                  <a:lnTo>
                    <a:pt x="178" y="194"/>
                  </a:lnTo>
                  <a:lnTo>
                    <a:pt x="178" y="194"/>
                  </a:lnTo>
                  <a:lnTo>
                    <a:pt x="177" y="194"/>
                  </a:lnTo>
                  <a:lnTo>
                    <a:pt x="176" y="195"/>
                  </a:lnTo>
                  <a:lnTo>
                    <a:pt x="175" y="195"/>
                  </a:lnTo>
                  <a:lnTo>
                    <a:pt x="175" y="196"/>
                  </a:lnTo>
                  <a:lnTo>
                    <a:pt x="175" y="196"/>
                  </a:lnTo>
                  <a:lnTo>
                    <a:pt x="175" y="196"/>
                  </a:lnTo>
                  <a:lnTo>
                    <a:pt x="174" y="196"/>
                  </a:lnTo>
                  <a:lnTo>
                    <a:pt x="174" y="196"/>
                  </a:lnTo>
                  <a:lnTo>
                    <a:pt x="173" y="196"/>
                  </a:lnTo>
                  <a:lnTo>
                    <a:pt x="173" y="196"/>
                  </a:lnTo>
                  <a:lnTo>
                    <a:pt x="173" y="196"/>
                  </a:lnTo>
                  <a:lnTo>
                    <a:pt x="173" y="197"/>
                  </a:lnTo>
                  <a:lnTo>
                    <a:pt x="172" y="196"/>
                  </a:lnTo>
                  <a:lnTo>
                    <a:pt x="172" y="197"/>
                  </a:lnTo>
                  <a:lnTo>
                    <a:pt x="171" y="197"/>
                  </a:lnTo>
                  <a:lnTo>
                    <a:pt x="171" y="198"/>
                  </a:lnTo>
                  <a:lnTo>
                    <a:pt x="170" y="199"/>
                  </a:lnTo>
                  <a:lnTo>
                    <a:pt x="170" y="199"/>
                  </a:lnTo>
                  <a:lnTo>
                    <a:pt x="169" y="199"/>
                  </a:lnTo>
                  <a:lnTo>
                    <a:pt x="168" y="199"/>
                  </a:lnTo>
                  <a:lnTo>
                    <a:pt x="168" y="200"/>
                  </a:lnTo>
                  <a:lnTo>
                    <a:pt x="167" y="200"/>
                  </a:lnTo>
                  <a:lnTo>
                    <a:pt x="166" y="200"/>
                  </a:lnTo>
                  <a:lnTo>
                    <a:pt x="165" y="200"/>
                  </a:lnTo>
                  <a:lnTo>
                    <a:pt x="165" y="200"/>
                  </a:lnTo>
                  <a:lnTo>
                    <a:pt x="165" y="201"/>
                  </a:lnTo>
                  <a:lnTo>
                    <a:pt x="164" y="201"/>
                  </a:lnTo>
                  <a:lnTo>
                    <a:pt x="164" y="201"/>
                  </a:lnTo>
                  <a:lnTo>
                    <a:pt x="163" y="201"/>
                  </a:lnTo>
                  <a:lnTo>
                    <a:pt x="162" y="201"/>
                  </a:lnTo>
                  <a:lnTo>
                    <a:pt x="162" y="202"/>
                  </a:lnTo>
                  <a:lnTo>
                    <a:pt x="161" y="202"/>
                  </a:lnTo>
                  <a:lnTo>
                    <a:pt x="161" y="201"/>
                  </a:lnTo>
                  <a:lnTo>
                    <a:pt x="160" y="201"/>
                  </a:lnTo>
                  <a:lnTo>
                    <a:pt x="160" y="201"/>
                  </a:lnTo>
                  <a:lnTo>
                    <a:pt x="159" y="201"/>
                  </a:lnTo>
                  <a:lnTo>
                    <a:pt x="158" y="201"/>
                  </a:lnTo>
                  <a:lnTo>
                    <a:pt x="157" y="201"/>
                  </a:lnTo>
                  <a:lnTo>
                    <a:pt x="157" y="201"/>
                  </a:lnTo>
                  <a:lnTo>
                    <a:pt x="156" y="202"/>
                  </a:lnTo>
                  <a:lnTo>
                    <a:pt x="155" y="202"/>
                  </a:lnTo>
                  <a:lnTo>
                    <a:pt x="155" y="201"/>
                  </a:lnTo>
                  <a:lnTo>
                    <a:pt x="155" y="201"/>
                  </a:lnTo>
                  <a:lnTo>
                    <a:pt x="155" y="202"/>
                  </a:lnTo>
                  <a:lnTo>
                    <a:pt x="154" y="202"/>
                  </a:lnTo>
                  <a:lnTo>
                    <a:pt x="154" y="201"/>
                  </a:lnTo>
                  <a:lnTo>
                    <a:pt x="153" y="201"/>
                  </a:lnTo>
                  <a:lnTo>
                    <a:pt x="152" y="201"/>
                  </a:lnTo>
                  <a:lnTo>
                    <a:pt x="152" y="201"/>
                  </a:lnTo>
                  <a:lnTo>
                    <a:pt x="151" y="201"/>
                  </a:lnTo>
                  <a:lnTo>
                    <a:pt x="150" y="201"/>
                  </a:lnTo>
                  <a:lnTo>
                    <a:pt x="149" y="201"/>
                  </a:lnTo>
                  <a:lnTo>
                    <a:pt x="149" y="201"/>
                  </a:lnTo>
                  <a:lnTo>
                    <a:pt x="148" y="201"/>
                  </a:lnTo>
                  <a:lnTo>
                    <a:pt x="147" y="201"/>
                  </a:lnTo>
                  <a:lnTo>
                    <a:pt x="147" y="202"/>
                  </a:lnTo>
                  <a:lnTo>
                    <a:pt x="147" y="202"/>
                  </a:lnTo>
                  <a:lnTo>
                    <a:pt x="146" y="202"/>
                  </a:lnTo>
                  <a:lnTo>
                    <a:pt x="146" y="203"/>
                  </a:lnTo>
                  <a:lnTo>
                    <a:pt x="145" y="203"/>
                  </a:lnTo>
                  <a:lnTo>
                    <a:pt x="144" y="203"/>
                  </a:lnTo>
                  <a:lnTo>
                    <a:pt x="144" y="204"/>
                  </a:lnTo>
                  <a:lnTo>
                    <a:pt x="144" y="204"/>
                  </a:lnTo>
                  <a:lnTo>
                    <a:pt x="143" y="204"/>
                  </a:lnTo>
                  <a:lnTo>
                    <a:pt x="142" y="203"/>
                  </a:lnTo>
                  <a:lnTo>
                    <a:pt x="141" y="203"/>
                  </a:lnTo>
                  <a:lnTo>
                    <a:pt x="140" y="203"/>
                  </a:lnTo>
                  <a:lnTo>
                    <a:pt x="139" y="203"/>
                  </a:lnTo>
                  <a:lnTo>
                    <a:pt x="139" y="203"/>
                  </a:lnTo>
                  <a:lnTo>
                    <a:pt x="138" y="203"/>
                  </a:lnTo>
                  <a:lnTo>
                    <a:pt x="138" y="202"/>
                  </a:lnTo>
                  <a:lnTo>
                    <a:pt x="137" y="202"/>
                  </a:lnTo>
                  <a:lnTo>
                    <a:pt x="136" y="202"/>
                  </a:lnTo>
                  <a:lnTo>
                    <a:pt x="136" y="202"/>
                  </a:lnTo>
                  <a:lnTo>
                    <a:pt x="136" y="201"/>
                  </a:lnTo>
                  <a:lnTo>
                    <a:pt x="135" y="201"/>
                  </a:lnTo>
                  <a:lnTo>
                    <a:pt x="134" y="201"/>
                  </a:lnTo>
                  <a:lnTo>
                    <a:pt x="134" y="201"/>
                  </a:lnTo>
                  <a:lnTo>
                    <a:pt x="133" y="201"/>
                  </a:lnTo>
                  <a:lnTo>
                    <a:pt x="132" y="201"/>
                  </a:lnTo>
                  <a:lnTo>
                    <a:pt x="132" y="200"/>
                  </a:lnTo>
                  <a:lnTo>
                    <a:pt x="131" y="200"/>
                  </a:lnTo>
                  <a:lnTo>
                    <a:pt x="131" y="200"/>
                  </a:lnTo>
                  <a:lnTo>
                    <a:pt x="130" y="200"/>
                  </a:lnTo>
                  <a:lnTo>
                    <a:pt x="130" y="199"/>
                  </a:lnTo>
                  <a:lnTo>
                    <a:pt x="129" y="199"/>
                  </a:lnTo>
                  <a:lnTo>
                    <a:pt x="129" y="199"/>
                  </a:lnTo>
                  <a:lnTo>
                    <a:pt x="128" y="199"/>
                  </a:lnTo>
                  <a:lnTo>
                    <a:pt x="127" y="199"/>
                  </a:lnTo>
                  <a:lnTo>
                    <a:pt x="126" y="199"/>
                  </a:lnTo>
                  <a:lnTo>
                    <a:pt x="126" y="199"/>
                  </a:lnTo>
                  <a:lnTo>
                    <a:pt x="125" y="199"/>
                  </a:lnTo>
                  <a:lnTo>
                    <a:pt x="124" y="199"/>
                  </a:lnTo>
                  <a:lnTo>
                    <a:pt x="124" y="199"/>
                  </a:lnTo>
                  <a:lnTo>
                    <a:pt x="123" y="199"/>
                  </a:lnTo>
                  <a:lnTo>
                    <a:pt x="122" y="199"/>
                  </a:lnTo>
                  <a:lnTo>
                    <a:pt x="121" y="199"/>
                  </a:lnTo>
                  <a:lnTo>
                    <a:pt x="121" y="199"/>
                  </a:lnTo>
                  <a:lnTo>
                    <a:pt x="120" y="199"/>
                  </a:lnTo>
                  <a:lnTo>
                    <a:pt x="119" y="199"/>
                  </a:lnTo>
                  <a:lnTo>
                    <a:pt x="118" y="198"/>
                  </a:lnTo>
                  <a:lnTo>
                    <a:pt x="118" y="198"/>
                  </a:lnTo>
                  <a:lnTo>
                    <a:pt x="117" y="197"/>
                  </a:lnTo>
                  <a:lnTo>
                    <a:pt x="116" y="197"/>
                  </a:lnTo>
                  <a:lnTo>
                    <a:pt x="116" y="196"/>
                  </a:lnTo>
                  <a:lnTo>
                    <a:pt x="116" y="196"/>
                  </a:lnTo>
                  <a:lnTo>
                    <a:pt x="115" y="196"/>
                  </a:lnTo>
                  <a:lnTo>
                    <a:pt x="115" y="196"/>
                  </a:lnTo>
                  <a:lnTo>
                    <a:pt x="114" y="196"/>
                  </a:lnTo>
                  <a:lnTo>
                    <a:pt x="113" y="196"/>
                  </a:lnTo>
                  <a:lnTo>
                    <a:pt x="113" y="195"/>
                  </a:lnTo>
                  <a:lnTo>
                    <a:pt x="112" y="195"/>
                  </a:lnTo>
                  <a:lnTo>
                    <a:pt x="112" y="194"/>
                  </a:lnTo>
                  <a:lnTo>
                    <a:pt x="111" y="194"/>
                  </a:lnTo>
                  <a:lnTo>
                    <a:pt x="111" y="194"/>
                  </a:lnTo>
                  <a:lnTo>
                    <a:pt x="110" y="194"/>
                  </a:lnTo>
                  <a:lnTo>
                    <a:pt x="110" y="194"/>
                  </a:lnTo>
                  <a:lnTo>
                    <a:pt x="109" y="194"/>
                  </a:lnTo>
                  <a:lnTo>
                    <a:pt x="108" y="194"/>
                  </a:lnTo>
                  <a:lnTo>
                    <a:pt x="108" y="193"/>
                  </a:lnTo>
                  <a:lnTo>
                    <a:pt x="107" y="193"/>
                  </a:lnTo>
                  <a:lnTo>
                    <a:pt x="106" y="193"/>
                  </a:lnTo>
                  <a:lnTo>
                    <a:pt x="105" y="192"/>
                  </a:lnTo>
                  <a:lnTo>
                    <a:pt x="105" y="192"/>
                  </a:lnTo>
                  <a:lnTo>
                    <a:pt x="105" y="191"/>
                  </a:lnTo>
                  <a:lnTo>
                    <a:pt x="105" y="191"/>
                  </a:lnTo>
                  <a:lnTo>
                    <a:pt x="105" y="190"/>
                  </a:lnTo>
                  <a:lnTo>
                    <a:pt x="104" y="190"/>
                  </a:lnTo>
                  <a:lnTo>
                    <a:pt x="104" y="189"/>
                  </a:lnTo>
                  <a:lnTo>
                    <a:pt x="103" y="189"/>
                  </a:lnTo>
                  <a:lnTo>
                    <a:pt x="103" y="189"/>
                  </a:lnTo>
                  <a:lnTo>
                    <a:pt x="102" y="188"/>
                  </a:lnTo>
                  <a:lnTo>
                    <a:pt x="101" y="188"/>
                  </a:lnTo>
                  <a:lnTo>
                    <a:pt x="100" y="188"/>
                  </a:lnTo>
                  <a:lnTo>
                    <a:pt x="100" y="188"/>
                  </a:lnTo>
                  <a:lnTo>
                    <a:pt x="99" y="187"/>
                  </a:lnTo>
                  <a:lnTo>
                    <a:pt x="98" y="187"/>
                  </a:lnTo>
                  <a:lnTo>
                    <a:pt x="98" y="186"/>
                  </a:lnTo>
                  <a:lnTo>
                    <a:pt x="97" y="186"/>
                  </a:lnTo>
                  <a:lnTo>
                    <a:pt x="96" y="186"/>
                  </a:lnTo>
                  <a:lnTo>
                    <a:pt x="96" y="186"/>
                  </a:lnTo>
                  <a:lnTo>
                    <a:pt x="95" y="186"/>
                  </a:lnTo>
                  <a:lnTo>
                    <a:pt x="95" y="186"/>
                  </a:lnTo>
                  <a:lnTo>
                    <a:pt x="94" y="186"/>
                  </a:lnTo>
                  <a:lnTo>
                    <a:pt x="93" y="185"/>
                  </a:lnTo>
                  <a:lnTo>
                    <a:pt x="92" y="185"/>
                  </a:lnTo>
                  <a:lnTo>
                    <a:pt x="92" y="185"/>
                  </a:lnTo>
                  <a:lnTo>
                    <a:pt x="91" y="185"/>
                  </a:lnTo>
                  <a:lnTo>
                    <a:pt x="90" y="184"/>
                  </a:lnTo>
                  <a:lnTo>
                    <a:pt x="90" y="184"/>
                  </a:lnTo>
                  <a:lnTo>
                    <a:pt x="89" y="184"/>
                  </a:lnTo>
                  <a:lnTo>
                    <a:pt x="88" y="184"/>
                  </a:lnTo>
                  <a:lnTo>
                    <a:pt x="87" y="183"/>
                  </a:lnTo>
                  <a:lnTo>
                    <a:pt x="87" y="183"/>
                  </a:lnTo>
                  <a:lnTo>
                    <a:pt x="86" y="183"/>
                  </a:lnTo>
                  <a:lnTo>
                    <a:pt x="85" y="183"/>
                  </a:lnTo>
                  <a:lnTo>
                    <a:pt x="85" y="183"/>
                  </a:lnTo>
                  <a:lnTo>
                    <a:pt x="84" y="183"/>
                  </a:lnTo>
                  <a:lnTo>
                    <a:pt x="83" y="183"/>
                  </a:lnTo>
                  <a:lnTo>
                    <a:pt x="82" y="183"/>
                  </a:lnTo>
                  <a:lnTo>
                    <a:pt x="82" y="184"/>
                  </a:lnTo>
                  <a:lnTo>
                    <a:pt x="81" y="184"/>
                  </a:lnTo>
                  <a:lnTo>
                    <a:pt x="80" y="184"/>
                  </a:lnTo>
                  <a:lnTo>
                    <a:pt x="79" y="183"/>
                  </a:lnTo>
                  <a:lnTo>
                    <a:pt x="78" y="183"/>
                  </a:lnTo>
                  <a:lnTo>
                    <a:pt x="77" y="183"/>
                  </a:lnTo>
                  <a:lnTo>
                    <a:pt x="77" y="183"/>
                  </a:lnTo>
                  <a:lnTo>
                    <a:pt x="76" y="183"/>
                  </a:lnTo>
                  <a:lnTo>
                    <a:pt x="75" y="183"/>
                  </a:lnTo>
                  <a:lnTo>
                    <a:pt x="74" y="183"/>
                  </a:lnTo>
                  <a:lnTo>
                    <a:pt x="74" y="183"/>
                  </a:lnTo>
                  <a:lnTo>
                    <a:pt x="73" y="183"/>
                  </a:lnTo>
                  <a:lnTo>
                    <a:pt x="72" y="182"/>
                  </a:lnTo>
                  <a:lnTo>
                    <a:pt x="72" y="182"/>
                  </a:lnTo>
                  <a:lnTo>
                    <a:pt x="71" y="182"/>
                  </a:lnTo>
                  <a:lnTo>
                    <a:pt x="70" y="181"/>
                  </a:lnTo>
                  <a:lnTo>
                    <a:pt x="69" y="181"/>
                  </a:lnTo>
                  <a:lnTo>
                    <a:pt x="69" y="181"/>
                  </a:lnTo>
                  <a:lnTo>
                    <a:pt x="69" y="181"/>
                  </a:lnTo>
                  <a:lnTo>
                    <a:pt x="69" y="180"/>
                  </a:lnTo>
                  <a:lnTo>
                    <a:pt x="68" y="180"/>
                  </a:lnTo>
                  <a:lnTo>
                    <a:pt x="68" y="179"/>
                  </a:lnTo>
                  <a:lnTo>
                    <a:pt x="67" y="179"/>
                  </a:lnTo>
                  <a:lnTo>
                    <a:pt x="66" y="179"/>
                  </a:lnTo>
                  <a:lnTo>
                    <a:pt x="66" y="179"/>
                  </a:lnTo>
                  <a:lnTo>
                    <a:pt x="65" y="179"/>
                  </a:lnTo>
                  <a:lnTo>
                    <a:pt x="66" y="180"/>
                  </a:lnTo>
                  <a:lnTo>
                    <a:pt x="65" y="181"/>
                  </a:lnTo>
                  <a:lnTo>
                    <a:pt x="64" y="180"/>
                  </a:lnTo>
                  <a:lnTo>
                    <a:pt x="64" y="180"/>
                  </a:lnTo>
                  <a:lnTo>
                    <a:pt x="63" y="181"/>
                  </a:lnTo>
                  <a:lnTo>
                    <a:pt x="64" y="181"/>
                  </a:lnTo>
                  <a:lnTo>
                    <a:pt x="64" y="181"/>
                  </a:lnTo>
                  <a:lnTo>
                    <a:pt x="65" y="181"/>
                  </a:lnTo>
                  <a:lnTo>
                    <a:pt x="66" y="181"/>
                  </a:lnTo>
                  <a:lnTo>
                    <a:pt x="66" y="181"/>
                  </a:lnTo>
                  <a:lnTo>
                    <a:pt x="67" y="181"/>
                  </a:lnTo>
                  <a:lnTo>
                    <a:pt x="68" y="181"/>
                  </a:lnTo>
                  <a:lnTo>
                    <a:pt x="69" y="181"/>
                  </a:lnTo>
                  <a:lnTo>
                    <a:pt x="69" y="182"/>
                  </a:lnTo>
                  <a:lnTo>
                    <a:pt x="68" y="182"/>
                  </a:lnTo>
                  <a:lnTo>
                    <a:pt x="67" y="182"/>
                  </a:lnTo>
                  <a:lnTo>
                    <a:pt x="66" y="182"/>
                  </a:lnTo>
                  <a:lnTo>
                    <a:pt x="66" y="182"/>
                  </a:lnTo>
                  <a:lnTo>
                    <a:pt x="66" y="181"/>
                  </a:lnTo>
                  <a:lnTo>
                    <a:pt x="65" y="181"/>
                  </a:lnTo>
                  <a:lnTo>
                    <a:pt x="64" y="181"/>
                  </a:lnTo>
                  <a:lnTo>
                    <a:pt x="64" y="181"/>
                  </a:lnTo>
                  <a:lnTo>
                    <a:pt x="63" y="181"/>
                  </a:lnTo>
                  <a:lnTo>
                    <a:pt x="62" y="181"/>
                  </a:lnTo>
                  <a:lnTo>
                    <a:pt x="61" y="181"/>
                  </a:lnTo>
                  <a:lnTo>
                    <a:pt x="61" y="181"/>
                  </a:lnTo>
                  <a:lnTo>
                    <a:pt x="60" y="181"/>
                  </a:lnTo>
                  <a:lnTo>
                    <a:pt x="59" y="181"/>
                  </a:lnTo>
                  <a:lnTo>
                    <a:pt x="60" y="181"/>
                  </a:lnTo>
                  <a:lnTo>
                    <a:pt x="61" y="181"/>
                  </a:lnTo>
                  <a:lnTo>
                    <a:pt x="61" y="180"/>
                  </a:lnTo>
                  <a:lnTo>
                    <a:pt x="60" y="180"/>
                  </a:lnTo>
                  <a:lnTo>
                    <a:pt x="59" y="180"/>
                  </a:lnTo>
                  <a:lnTo>
                    <a:pt x="59" y="180"/>
                  </a:lnTo>
                  <a:lnTo>
                    <a:pt x="59" y="181"/>
                  </a:lnTo>
                  <a:lnTo>
                    <a:pt x="59" y="180"/>
                  </a:lnTo>
                  <a:lnTo>
                    <a:pt x="58" y="180"/>
                  </a:lnTo>
                  <a:lnTo>
                    <a:pt x="58" y="181"/>
                  </a:lnTo>
                  <a:lnTo>
                    <a:pt x="57" y="181"/>
                  </a:lnTo>
                  <a:lnTo>
                    <a:pt x="56" y="181"/>
                  </a:lnTo>
                  <a:lnTo>
                    <a:pt x="56" y="181"/>
                  </a:lnTo>
                  <a:lnTo>
                    <a:pt x="57" y="181"/>
                  </a:lnTo>
                  <a:lnTo>
                    <a:pt x="58" y="181"/>
                  </a:lnTo>
                  <a:lnTo>
                    <a:pt x="59" y="181"/>
                  </a:lnTo>
                  <a:lnTo>
                    <a:pt x="58" y="182"/>
                  </a:lnTo>
                  <a:lnTo>
                    <a:pt x="57" y="182"/>
                  </a:lnTo>
                  <a:lnTo>
                    <a:pt x="56" y="182"/>
                  </a:lnTo>
                  <a:lnTo>
                    <a:pt x="56" y="181"/>
                  </a:lnTo>
                  <a:lnTo>
                    <a:pt x="56" y="181"/>
                  </a:lnTo>
                  <a:lnTo>
                    <a:pt x="55" y="181"/>
                  </a:lnTo>
                  <a:lnTo>
                    <a:pt x="54" y="181"/>
                  </a:lnTo>
                  <a:lnTo>
                    <a:pt x="54" y="181"/>
                  </a:lnTo>
                  <a:lnTo>
                    <a:pt x="53" y="181"/>
                  </a:lnTo>
                  <a:lnTo>
                    <a:pt x="52" y="181"/>
                  </a:lnTo>
                  <a:lnTo>
                    <a:pt x="51" y="180"/>
                  </a:lnTo>
                  <a:lnTo>
                    <a:pt x="51" y="179"/>
                  </a:lnTo>
                  <a:lnTo>
                    <a:pt x="50" y="179"/>
                  </a:lnTo>
                  <a:lnTo>
                    <a:pt x="49" y="178"/>
                  </a:lnTo>
                  <a:lnTo>
                    <a:pt x="48" y="178"/>
                  </a:lnTo>
                  <a:lnTo>
                    <a:pt x="48" y="178"/>
                  </a:lnTo>
                  <a:lnTo>
                    <a:pt x="48" y="178"/>
                  </a:lnTo>
                  <a:lnTo>
                    <a:pt x="47" y="178"/>
                  </a:lnTo>
                  <a:lnTo>
                    <a:pt x="46" y="177"/>
                  </a:lnTo>
                  <a:lnTo>
                    <a:pt x="46" y="177"/>
                  </a:lnTo>
                  <a:lnTo>
                    <a:pt x="46" y="176"/>
                  </a:lnTo>
                  <a:lnTo>
                    <a:pt x="45" y="176"/>
                  </a:lnTo>
                  <a:lnTo>
                    <a:pt x="45" y="175"/>
                  </a:lnTo>
                  <a:lnTo>
                    <a:pt x="44" y="175"/>
                  </a:lnTo>
                  <a:lnTo>
                    <a:pt x="43" y="175"/>
                  </a:lnTo>
                  <a:lnTo>
                    <a:pt x="43" y="174"/>
                  </a:lnTo>
                  <a:lnTo>
                    <a:pt x="42" y="173"/>
                  </a:lnTo>
                  <a:lnTo>
                    <a:pt x="41" y="173"/>
                  </a:lnTo>
                  <a:lnTo>
                    <a:pt x="41" y="173"/>
                  </a:lnTo>
                  <a:lnTo>
                    <a:pt x="40" y="173"/>
                  </a:lnTo>
                  <a:lnTo>
                    <a:pt x="39" y="172"/>
                  </a:lnTo>
                  <a:lnTo>
                    <a:pt x="38" y="171"/>
                  </a:lnTo>
                  <a:lnTo>
                    <a:pt x="38" y="171"/>
                  </a:lnTo>
                  <a:lnTo>
                    <a:pt x="37" y="171"/>
                  </a:lnTo>
                  <a:lnTo>
                    <a:pt x="37" y="170"/>
                  </a:lnTo>
                  <a:lnTo>
                    <a:pt x="36" y="170"/>
                  </a:lnTo>
                  <a:lnTo>
                    <a:pt x="35" y="170"/>
                  </a:lnTo>
                  <a:lnTo>
                    <a:pt x="35" y="170"/>
                  </a:lnTo>
                  <a:lnTo>
                    <a:pt x="34" y="170"/>
                  </a:lnTo>
                  <a:lnTo>
                    <a:pt x="34" y="169"/>
                  </a:lnTo>
                  <a:lnTo>
                    <a:pt x="33" y="169"/>
                  </a:lnTo>
                  <a:lnTo>
                    <a:pt x="33" y="168"/>
                  </a:lnTo>
                  <a:lnTo>
                    <a:pt x="32" y="168"/>
                  </a:lnTo>
                  <a:lnTo>
                    <a:pt x="31" y="168"/>
                  </a:lnTo>
                  <a:lnTo>
                    <a:pt x="31" y="168"/>
                  </a:lnTo>
                  <a:lnTo>
                    <a:pt x="30" y="168"/>
                  </a:lnTo>
                  <a:lnTo>
                    <a:pt x="30" y="167"/>
                  </a:lnTo>
                  <a:lnTo>
                    <a:pt x="29" y="167"/>
                  </a:lnTo>
                  <a:lnTo>
                    <a:pt x="28" y="166"/>
                  </a:lnTo>
                  <a:lnTo>
                    <a:pt x="28" y="166"/>
                  </a:lnTo>
                  <a:lnTo>
                    <a:pt x="28" y="165"/>
                  </a:lnTo>
                  <a:lnTo>
                    <a:pt x="27" y="165"/>
                  </a:lnTo>
                  <a:lnTo>
                    <a:pt x="26" y="165"/>
                  </a:lnTo>
                  <a:lnTo>
                    <a:pt x="25" y="165"/>
                  </a:lnTo>
                  <a:lnTo>
                    <a:pt x="25" y="165"/>
                  </a:lnTo>
                  <a:lnTo>
                    <a:pt x="24" y="165"/>
                  </a:lnTo>
                  <a:lnTo>
                    <a:pt x="23" y="164"/>
                  </a:lnTo>
                  <a:lnTo>
                    <a:pt x="22" y="164"/>
                  </a:lnTo>
                  <a:lnTo>
                    <a:pt x="22" y="163"/>
                  </a:lnTo>
                  <a:lnTo>
                    <a:pt x="21" y="162"/>
                  </a:lnTo>
                  <a:lnTo>
                    <a:pt x="20" y="162"/>
                  </a:lnTo>
                  <a:lnTo>
                    <a:pt x="20" y="162"/>
                  </a:lnTo>
                  <a:lnTo>
                    <a:pt x="19" y="162"/>
                  </a:lnTo>
                  <a:lnTo>
                    <a:pt x="18" y="162"/>
                  </a:lnTo>
                  <a:lnTo>
                    <a:pt x="17" y="162"/>
                  </a:lnTo>
                  <a:lnTo>
                    <a:pt x="17" y="162"/>
                  </a:lnTo>
                  <a:lnTo>
                    <a:pt x="16" y="162"/>
                  </a:lnTo>
                  <a:lnTo>
                    <a:pt x="16" y="161"/>
                  </a:lnTo>
                  <a:lnTo>
                    <a:pt x="15" y="161"/>
                  </a:lnTo>
                  <a:lnTo>
                    <a:pt x="15" y="161"/>
                  </a:lnTo>
                  <a:lnTo>
                    <a:pt x="14" y="161"/>
                  </a:lnTo>
                  <a:lnTo>
                    <a:pt x="13" y="161"/>
                  </a:lnTo>
                  <a:lnTo>
                    <a:pt x="12" y="161"/>
                  </a:lnTo>
                  <a:lnTo>
                    <a:pt x="12" y="161"/>
                  </a:lnTo>
                  <a:lnTo>
                    <a:pt x="11" y="160"/>
                  </a:lnTo>
                  <a:lnTo>
                    <a:pt x="10" y="160"/>
                  </a:lnTo>
                  <a:lnTo>
                    <a:pt x="9" y="160"/>
                  </a:lnTo>
                  <a:lnTo>
                    <a:pt x="9" y="160"/>
                  </a:lnTo>
                  <a:lnTo>
                    <a:pt x="8" y="160"/>
                  </a:lnTo>
                  <a:lnTo>
                    <a:pt x="7" y="160"/>
                  </a:lnTo>
                  <a:lnTo>
                    <a:pt x="6" y="160"/>
                  </a:lnTo>
                  <a:lnTo>
                    <a:pt x="5" y="160"/>
                  </a:lnTo>
                  <a:lnTo>
                    <a:pt x="4" y="160"/>
                  </a:lnTo>
                  <a:lnTo>
                    <a:pt x="4" y="159"/>
                  </a:lnTo>
                  <a:lnTo>
                    <a:pt x="3" y="159"/>
                  </a:lnTo>
                  <a:lnTo>
                    <a:pt x="2" y="158"/>
                  </a:lnTo>
                  <a:lnTo>
                    <a:pt x="2" y="158"/>
                  </a:lnTo>
                  <a:lnTo>
                    <a:pt x="1" y="158"/>
                  </a:lnTo>
                  <a:lnTo>
                    <a:pt x="1" y="157"/>
                  </a:lnTo>
                  <a:lnTo>
                    <a:pt x="0" y="15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5" name="Freeform 35"/>
            <p:cNvSpPr>
              <a:spLocks/>
            </p:cNvSpPr>
            <p:nvPr/>
          </p:nvSpPr>
          <p:spPr bwMode="auto">
            <a:xfrm>
              <a:off x="1505770" y="1124461"/>
              <a:ext cx="489562" cy="492714"/>
            </a:xfrm>
            <a:custGeom>
              <a:avLst/>
              <a:gdLst/>
              <a:ahLst/>
              <a:cxnLst>
                <a:cxn ang="0">
                  <a:pos x="22" y="5"/>
                </a:cxn>
                <a:cxn ang="0">
                  <a:pos x="45" y="9"/>
                </a:cxn>
                <a:cxn ang="0">
                  <a:pos x="60" y="26"/>
                </a:cxn>
                <a:cxn ang="0">
                  <a:pos x="60" y="29"/>
                </a:cxn>
                <a:cxn ang="0">
                  <a:pos x="65" y="56"/>
                </a:cxn>
                <a:cxn ang="0">
                  <a:pos x="77" y="76"/>
                </a:cxn>
                <a:cxn ang="0">
                  <a:pos x="85" y="65"/>
                </a:cxn>
                <a:cxn ang="0">
                  <a:pos x="81" y="85"/>
                </a:cxn>
                <a:cxn ang="0">
                  <a:pos x="95" y="114"/>
                </a:cxn>
                <a:cxn ang="0">
                  <a:pos x="101" y="132"/>
                </a:cxn>
                <a:cxn ang="0">
                  <a:pos x="113" y="143"/>
                </a:cxn>
                <a:cxn ang="0">
                  <a:pos x="126" y="158"/>
                </a:cxn>
                <a:cxn ang="0">
                  <a:pos x="141" y="175"/>
                </a:cxn>
                <a:cxn ang="0">
                  <a:pos x="152" y="193"/>
                </a:cxn>
                <a:cxn ang="0">
                  <a:pos x="159" y="210"/>
                </a:cxn>
                <a:cxn ang="0">
                  <a:pos x="168" y="227"/>
                </a:cxn>
                <a:cxn ang="0">
                  <a:pos x="181" y="239"/>
                </a:cxn>
                <a:cxn ang="0">
                  <a:pos x="196" y="259"/>
                </a:cxn>
                <a:cxn ang="0">
                  <a:pos x="190" y="262"/>
                </a:cxn>
                <a:cxn ang="0">
                  <a:pos x="211" y="262"/>
                </a:cxn>
                <a:cxn ang="0">
                  <a:pos x="237" y="263"/>
                </a:cxn>
                <a:cxn ang="0">
                  <a:pos x="249" y="275"/>
                </a:cxn>
                <a:cxn ang="0">
                  <a:pos x="267" y="282"/>
                </a:cxn>
                <a:cxn ang="0">
                  <a:pos x="275" y="298"/>
                </a:cxn>
                <a:cxn ang="0">
                  <a:pos x="299" y="298"/>
                </a:cxn>
                <a:cxn ang="0">
                  <a:pos x="314" y="306"/>
                </a:cxn>
                <a:cxn ang="0">
                  <a:pos x="322" y="320"/>
                </a:cxn>
                <a:cxn ang="0">
                  <a:pos x="338" y="334"/>
                </a:cxn>
                <a:cxn ang="0">
                  <a:pos x="348" y="353"/>
                </a:cxn>
                <a:cxn ang="0">
                  <a:pos x="236" y="343"/>
                </a:cxn>
                <a:cxn ang="0">
                  <a:pos x="229" y="330"/>
                </a:cxn>
                <a:cxn ang="0">
                  <a:pos x="213" y="340"/>
                </a:cxn>
                <a:cxn ang="0">
                  <a:pos x="190" y="321"/>
                </a:cxn>
                <a:cxn ang="0">
                  <a:pos x="167" y="301"/>
                </a:cxn>
                <a:cxn ang="0">
                  <a:pos x="159" y="291"/>
                </a:cxn>
                <a:cxn ang="0">
                  <a:pos x="147" y="272"/>
                </a:cxn>
                <a:cxn ang="0">
                  <a:pos x="131" y="270"/>
                </a:cxn>
                <a:cxn ang="0">
                  <a:pos x="116" y="274"/>
                </a:cxn>
                <a:cxn ang="0">
                  <a:pos x="99" y="267"/>
                </a:cxn>
                <a:cxn ang="0">
                  <a:pos x="86" y="254"/>
                </a:cxn>
                <a:cxn ang="0">
                  <a:pos x="91" y="232"/>
                </a:cxn>
                <a:cxn ang="0">
                  <a:pos x="110" y="226"/>
                </a:cxn>
                <a:cxn ang="0">
                  <a:pos x="93" y="220"/>
                </a:cxn>
                <a:cxn ang="0">
                  <a:pos x="84" y="208"/>
                </a:cxn>
                <a:cxn ang="0">
                  <a:pos x="89" y="188"/>
                </a:cxn>
                <a:cxn ang="0">
                  <a:pos x="99" y="166"/>
                </a:cxn>
                <a:cxn ang="0">
                  <a:pos x="84" y="156"/>
                </a:cxn>
                <a:cxn ang="0">
                  <a:pos x="68" y="160"/>
                </a:cxn>
                <a:cxn ang="0">
                  <a:pos x="58" y="149"/>
                </a:cxn>
                <a:cxn ang="0">
                  <a:pos x="71" y="139"/>
                </a:cxn>
                <a:cxn ang="0">
                  <a:pos x="61" y="127"/>
                </a:cxn>
                <a:cxn ang="0">
                  <a:pos x="50" y="119"/>
                </a:cxn>
                <a:cxn ang="0">
                  <a:pos x="42" y="132"/>
                </a:cxn>
                <a:cxn ang="0">
                  <a:pos x="26" y="135"/>
                </a:cxn>
                <a:cxn ang="0">
                  <a:pos x="7" y="147"/>
                </a:cxn>
                <a:cxn ang="0">
                  <a:pos x="7" y="126"/>
                </a:cxn>
                <a:cxn ang="0">
                  <a:pos x="9" y="118"/>
                </a:cxn>
                <a:cxn ang="0">
                  <a:pos x="24" y="112"/>
                </a:cxn>
                <a:cxn ang="0">
                  <a:pos x="25" y="92"/>
                </a:cxn>
                <a:cxn ang="0">
                  <a:pos x="8" y="81"/>
                </a:cxn>
                <a:cxn ang="0">
                  <a:pos x="1" y="55"/>
                </a:cxn>
                <a:cxn ang="0">
                  <a:pos x="7" y="40"/>
                </a:cxn>
                <a:cxn ang="0">
                  <a:pos x="16" y="25"/>
                </a:cxn>
              </a:cxnLst>
              <a:rect l="0" t="0" r="r" b="b"/>
              <a:pathLst>
                <a:path w="350" h="368">
                  <a:moveTo>
                    <a:pt x="1" y="4"/>
                  </a:moveTo>
                  <a:lnTo>
                    <a:pt x="1" y="3"/>
                  </a:lnTo>
                  <a:lnTo>
                    <a:pt x="1" y="2"/>
                  </a:lnTo>
                  <a:lnTo>
                    <a:pt x="2" y="2"/>
                  </a:lnTo>
                  <a:lnTo>
                    <a:pt x="3" y="3"/>
                  </a:lnTo>
                  <a:lnTo>
                    <a:pt x="3" y="3"/>
                  </a:lnTo>
                  <a:lnTo>
                    <a:pt x="4" y="4"/>
                  </a:lnTo>
                  <a:lnTo>
                    <a:pt x="6" y="4"/>
                  </a:lnTo>
                  <a:lnTo>
                    <a:pt x="6" y="4"/>
                  </a:lnTo>
                  <a:lnTo>
                    <a:pt x="7" y="4"/>
                  </a:lnTo>
                  <a:lnTo>
                    <a:pt x="8" y="4"/>
                  </a:lnTo>
                  <a:lnTo>
                    <a:pt x="8" y="4"/>
                  </a:lnTo>
                  <a:lnTo>
                    <a:pt x="9" y="3"/>
                  </a:lnTo>
                  <a:lnTo>
                    <a:pt x="10" y="3"/>
                  </a:lnTo>
                  <a:lnTo>
                    <a:pt x="11" y="2"/>
                  </a:lnTo>
                  <a:lnTo>
                    <a:pt x="11" y="2"/>
                  </a:lnTo>
                  <a:lnTo>
                    <a:pt x="13" y="3"/>
                  </a:lnTo>
                  <a:lnTo>
                    <a:pt x="13" y="4"/>
                  </a:lnTo>
                  <a:lnTo>
                    <a:pt x="14" y="4"/>
                  </a:lnTo>
                  <a:lnTo>
                    <a:pt x="14" y="3"/>
                  </a:lnTo>
                  <a:lnTo>
                    <a:pt x="15" y="3"/>
                  </a:lnTo>
                  <a:lnTo>
                    <a:pt x="16" y="5"/>
                  </a:lnTo>
                  <a:lnTo>
                    <a:pt x="16" y="5"/>
                  </a:lnTo>
                  <a:lnTo>
                    <a:pt x="17" y="5"/>
                  </a:lnTo>
                  <a:lnTo>
                    <a:pt x="18" y="5"/>
                  </a:lnTo>
                  <a:lnTo>
                    <a:pt x="19" y="3"/>
                  </a:lnTo>
                  <a:lnTo>
                    <a:pt x="19" y="4"/>
                  </a:lnTo>
                  <a:lnTo>
                    <a:pt x="19" y="5"/>
                  </a:lnTo>
                  <a:lnTo>
                    <a:pt x="19" y="5"/>
                  </a:lnTo>
                  <a:lnTo>
                    <a:pt x="19" y="6"/>
                  </a:lnTo>
                  <a:lnTo>
                    <a:pt x="20" y="5"/>
                  </a:lnTo>
                  <a:lnTo>
                    <a:pt x="21" y="5"/>
                  </a:lnTo>
                  <a:lnTo>
                    <a:pt x="21" y="6"/>
                  </a:lnTo>
                  <a:lnTo>
                    <a:pt x="21" y="6"/>
                  </a:lnTo>
                  <a:lnTo>
                    <a:pt x="22" y="5"/>
                  </a:lnTo>
                  <a:lnTo>
                    <a:pt x="23" y="5"/>
                  </a:lnTo>
                  <a:lnTo>
                    <a:pt x="23" y="4"/>
                  </a:lnTo>
                  <a:lnTo>
                    <a:pt x="23" y="3"/>
                  </a:lnTo>
                  <a:lnTo>
                    <a:pt x="24" y="2"/>
                  </a:lnTo>
                  <a:lnTo>
                    <a:pt x="24" y="1"/>
                  </a:lnTo>
                  <a:lnTo>
                    <a:pt x="24" y="1"/>
                  </a:lnTo>
                  <a:lnTo>
                    <a:pt x="25" y="2"/>
                  </a:lnTo>
                  <a:lnTo>
                    <a:pt x="26" y="2"/>
                  </a:lnTo>
                  <a:lnTo>
                    <a:pt x="27" y="2"/>
                  </a:lnTo>
                  <a:lnTo>
                    <a:pt x="27" y="1"/>
                  </a:lnTo>
                  <a:lnTo>
                    <a:pt x="28" y="0"/>
                  </a:lnTo>
                  <a:lnTo>
                    <a:pt x="29" y="0"/>
                  </a:lnTo>
                  <a:lnTo>
                    <a:pt x="29" y="1"/>
                  </a:lnTo>
                  <a:lnTo>
                    <a:pt x="30" y="1"/>
                  </a:lnTo>
                  <a:lnTo>
                    <a:pt x="31" y="1"/>
                  </a:lnTo>
                  <a:lnTo>
                    <a:pt x="32" y="2"/>
                  </a:lnTo>
                  <a:lnTo>
                    <a:pt x="32" y="2"/>
                  </a:lnTo>
                  <a:lnTo>
                    <a:pt x="32" y="3"/>
                  </a:lnTo>
                  <a:lnTo>
                    <a:pt x="32" y="4"/>
                  </a:lnTo>
                  <a:lnTo>
                    <a:pt x="33" y="5"/>
                  </a:lnTo>
                  <a:lnTo>
                    <a:pt x="34" y="5"/>
                  </a:lnTo>
                  <a:lnTo>
                    <a:pt x="34" y="5"/>
                  </a:lnTo>
                  <a:lnTo>
                    <a:pt x="35" y="5"/>
                  </a:lnTo>
                  <a:lnTo>
                    <a:pt x="36" y="6"/>
                  </a:lnTo>
                  <a:lnTo>
                    <a:pt x="37" y="6"/>
                  </a:lnTo>
                  <a:lnTo>
                    <a:pt x="37" y="7"/>
                  </a:lnTo>
                  <a:lnTo>
                    <a:pt x="37" y="8"/>
                  </a:lnTo>
                  <a:lnTo>
                    <a:pt x="38" y="8"/>
                  </a:lnTo>
                  <a:lnTo>
                    <a:pt x="39" y="8"/>
                  </a:lnTo>
                  <a:lnTo>
                    <a:pt x="40" y="8"/>
                  </a:lnTo>
                  <a:lnTo>
                    <a:pt x="40" y="9"/>
                  </a:lnTo>
                  <a:lnTo>
                    <a:pt x="41" y="9"/>
                  </a:lnTo>
                  <a:lnTo>
                    <a:pt x="42" y="9"/>
                  </a:lnTo>
                  <a:lnTo>
                    <a:pt x="43" y="9"/>
                  </a:lnTo>
                  <a:lnTo>
                    <a:pt x="45" y="9"/>
                  </a:lnTo>
                  <a:lnTo>
                    <a:pt x="45" y="10"/>
                  </a:lnTo>
                  <a:lnTo>
                    <a:pt x="46" y="10"/>
                  </a:lnTo>
                  <a:lnTo>
                    <a:pt x="47" y="10"/>
                  </a:lnTo>
                  <a:lnTo>
                    <a:pt x="47" y="12"/>
                  </a:lnTo>
                  <a:lnTo>
                    <a:pt x="48" y="13"/>
                  </a:lnTo>
                  <a:lnTo>
                    <a:pt x="48" y="14"/>
                  </a:lnTo>
                  <a:lnTo>
                    <a:pt x="49" y="14"/>
                  </a:lnTo>
                  <a:lnTo>
                    <a:pt x="50" y="15"/>
                  </a:lnTo>
                  <a:lnTo>
                    <a:pt x="50" y="15"/>
                  </a:lnTo>
                  <a:lnTo>
                    <a:pt x="50" y="15"/>
                  </a:lnTo>
                  <a:lnTo>
                    <a:pt x="51" y="16"/>
                  </a:lnTo>
                  <a:lnTo>
                    <a:pt x="52" y="16"/>
                  </a:lnTo>
                  <a:lnTo>
                    <a:pt x="52" y="17"/>
                  </a:lnTo>
                  <a:lnTo>
                    <a:pt x="53" y="18"/>
                  </a:lnTo>
                  <a:lnTo>
                    <a:pt x="53" y="18"/>
                  </a:lnTo>
                  <a:lnTo>
                    <a:pt x="53" y="18"/>
                  </a:lnTo>
                  <a:lnTo>
                    <a:pt x="54" y="19"/>
                  </a:lnTo>
                  <a:lnTo>
                    <a:pt x="55" y="19"/>
                  </a:lnTo>
                  <a:lnTo>
                    <a:pt x="55" y="18"/>
                  </a:lnTo>
                  <a:lnTo>
                    <a:pt x="55" y="18"/>
                  </a:lnTo>
                  <a:lnTo>
                    <a:pt x="55" y="17"/>
                  </a:lnTo>
                  <a:lnTo>
                    <a:pt x="56" y="16"/>
                  </a:lnTo>
                  <a:lnTo>
                    <a:pt x="58" y="16"/>
                  </a:lnTo>
                  <a:lnTo>
                    <a:pt x="58" y="15"/>
                  </a:lnTo>
                  <a:lnTo>
                    <a:pt x="58" y="17"/>
                  </a:lnTo>
                  <a:lnTo>
                    <a:pt x="58" y="18"/>
                  </a:lnTo>
                  <a:lnTo>
                    <a:pt x="58" y="18"/>
                  </a:lnTo>
                  <a:lnTo>
                    <a:pt x="58" y="19"/>
                  </a:lnTo>
                  <a:lnTo>
                    <a:pt x="58" y="21"/>
                  </a:lnTo>
                  <a:lnTo>
                    <a:pt x="58" y="21"/>
                  </a:lnTo>
                  <a:lnTo>
                    <a:pt x="59" y="22"/>
                  </a:lnTo>
                  <a:lnTo>
                    <a:pt x="59" y="23"/>
                  </a:lnTo>
                  <a:lnTo>
                    <a:pt x="59" y="23"/>
                  </a:lnTo>
                  <a:lnTo>
                    <a:pt x="60" y="24"/>
                  </a:lnTo>
                  <a:lnTo>
                    <a:pt x="60" y="26"/>
                  </a:lnTo>
                  <a:lnTo>
                    <a:pt x="60" y="26"/>
                  </a:lnTo>
                  <a:lnTo>
                    <a:pt x="60" y="28"/>
                  </a:lnTo>
                  <a:lnTo>
                    <a:pt x="60" y="28"/>
                  </a:lnTo>
                  <a:lnTo>
                    <a:pt x="61" y="29"/>
                  </a:lnTo>
                  <a:lnTo>
                    <a:pt x="61" y="30"/>
                  </a:lnTo>
                  <a:lnTo>
                    <a:pt x="61" y="31"/>
                  </a:lnTo>
                  <a:lnTo>
                    <a:pt x="62" y="31"/>
                  </a:lnTo>
                  <a:lnTo>
                    <a:pt x="62" y="32"/>
                  </a:lnTo>
                  <a:lnTo>
                    <a:pt x="63" y="33"/>
                  </a:lnTo>
                  <a:lnTo>
                    <a:pt x="63" y="33"/>
                  </a:lnTo>
                  <a:lnTo>
                    <a:pt x="63" y="34"/>
                  </a:lnTo>
                  <a:lnTo>
                    <a:pt x="62" y="33"/>
                  </a:lnTo>
                  <a:lnTo>
                    <a:pt x="62" y="33"/>
                  </a:lnTo>
                  <a:lnTo>
                    <a:pt x="61" y="32"/>
                  </a:lnTo>
                  <a:lnTo>
                    <a:pt x="61" y="31"/>
                  </a:lnTo>
                  <a:lnTo>
                    <a:pt x="60" y="31"/>
                  </a:lnTo>
                  <a:lnTo>
                    <a:pt x="60" y="30"/>
                  </a:lnTo>
                  <a:lnTo>
                    <a:pt x="60" y="29"/>
                  </a:lnTo>
                  <a:lnTo>
                    <a:pt x="60" y="28"/>
                  </a:lnTo>
                  <a:lnTo>
                    <a:pt x="60" y="28"/>
                  </a:lnTo>
                  <a:lnTo>
                    <a:pt x="59" y="26"/>
                  </a:lnTo>
                  <a:lnTo>
                    <a:pt x="59" y="26"/>
                  </a:lnTo>
                  <a:lnTo>
                    <a:pt x="59" y="25"/>
                  </a:lnTo>
                  <a:lnTo>
                    <a:pt x="59" y="24"/>
                  </a:lnTo>
                  <a:lnTo>
                    <a:pt x="59" y="23"/>
                  </a:lnTo>
                  <a:lnTo>
                    <a:pt x="58" y="23"/>
                  </a:lnTo>
                  <a:lnTo>
                    <a:pt x="58" y="23"/>
                  </a:lnTo>
                  <a:lnTo>
                    <a:pt x="58" y="24"/>
                  </a:lnTo>
                  <a:lnTo>
                    <a:pt x="58" y="25"/>
                  </a:lnTo>
                  <a:lnTo>
                    <a:pt x="58" y="26"/>
                  </a:lnTo>
                  <a:lnTo>
                    <a:pt x="59" y="26"/>
                  </a:lnTo>
                  <a:lnTo>
                    <a:pt x="59" y="27"/>
                  </a:lnTo>
                  <a:lnTo>
                    <a:pt x="59" y="28"/>
                  </a:lnTo>
                  <a:lnTo>
                    <a:pt x="59" y="28"/>
                  </a:lnTo>
                  <a:lnTo>
                    <a:pt x="60" y="29"/>
                  </a:lnTo>
                  <a:lnTo>
                    <a:pt x="60" y="30"/>
                  </a:lnTo>
                  <a:lnTo>
                    <a:pt x="60" y="31"/>
                  </a:lnTo>
                  <a:lnTo>
                    <a:pt x="60" y="31"/>
                  </a:lnTo>
                  <a:lnTo>
                    <a:pt x="60" y="31"/>
                  </a:lnTo>
                  <a:lnTo>
                    <a:pt x="60" y="33"/>
                  </a:lnTo>
                  <a:lnTo>
                    <a:pt x="61" y="33"/>
                  </a:lnTo>
                  <a:lnTo>
                    <a:pt x="61" y="34"/>
                  </a:lnTo>
                  <a:lnTo>
                    <a:pt x="61" y="35"/>
                  </a:lnTo>
                  <a:lnTo>
                    <a:pt x="62" y="36"/>
                  </a:lnTo>
                  <a:lnTo>
                    <a:pt x="62" y="36"/>
                  </a:lnTo>
                  <a:lnTo>
                    <a:pt x="63" y="36"/>
                  </a:lnTo>
                  <a:lnTo>
                    <a:pt x="62" y="38"/>
                  </a:lnTo>
                  <a:lnTo>
                    <a:pt x="63" y="39"/>
                  </a:lnTo>
                  <a:lnTo>
                    <a:pt x="63" y="39"/>
                  </a:lnTo>
                  <a:lnTo>
                    <a:pt x="63" y="40"/>
                  </a:lnTo>
                  <a:lnTo>
                    <a:pt x="63" y="41"/>
                  </a:lnTo>
                  <a:lnTo>
                    <a:pt x="63" y="41"/>
                  </a:lnTo>
                  <a:lnTo>
                    <a:pt x="63" y="42"/>
                  </a:lnTo>
                  <a:lnTo>
                    <a:pt x="63" y="43"/>
                  </a:lnTo>
                  <a:lnTo>
                    <a:pt x="63" y="44"/>
                  </a:lnTo>
                  <a:lnTo>
                    <a:pt x="63" y="44"/>
                  </a:lnTo>
                  <a:lnTo>
                    <a:pt x="63" y="45"/>
                  </a:lnTo>
                  <a:lnTo>
                    <a:pt x="63" y="46"/>
                  </a:lnTo>
                  <a:lnTo>
                    <a:pt x="63" y="46"/>
                  </a:lnTo>
                  <a:lnTo>
                    <a:pt x="63" y="47"/>
                  </a:lnTo>
                  <a:lnTo>
                    <a:pt x="63" y="48"/>
                  </a:lnTo>
                  <a:lnTo>
                    <a:pt x="63" y="49"/>
                  </a:lnTo>
                  <a:lnTo>
                    <a:pt x="64" y="49"/>
                  </a:lnTo>
                  <a:lnTo>
                    <a:pt x="64" y="51"/>
                  </a:lnTo>
                  <a:lnTo>
                    <a:pt x="64" y="52"/>
                  </a:lnTo>
                  <a:lnTo>
                    <a:pt x="64" y="52"/>
                  </a:lnTo>
                  <a:lnTo>
                    <a:pt x="64" y="54"/>
                  </a:lnTo>
                  <a:lnTo>
                    <a:pt x="64" y="54"/>
                  </a:lnTo>
                  <a:lnTo>
                    <a:pt x="64" y="55"/>
                  </a:lnTo>
                  <a:lnTo>
                    <a:pt x="65" y="56"/>
                  </a:lnTo>
                  <a:lnTo>
                    <a:pt x="65" y="57"/>
                  </a:lnTo>
                  <a:lnTo>
                    <a:pt x="65" y="57"/>
                  </a:lnTo>
                  <a:lnTo>
                    <a:pt x="65" y="58"/>
                  </a:lnTo>
                  <a:lnTo>
                    <a:pt x="65" y="59"/>
                  </a:lnTo>
                  <a:lnTo>
                    <a:pt x="66" y="59"/>
                  </a:lnTo>
                  <a:lnTo>
                    <a:pt x="67" y="59"/>
                  </a:lnTo>
                  <a:lnTo>
                    <a:pt x="68" y="59"/>
                  </a:lnTo>
                  <a:lnTo>
                    <a:pt x="68" y="60"/>
                  </a:lnTo>
                  <a:lnTo>
                    <a:pt x="67" y="61"/>
                  </a:lnTo>
                  <a:lnTo>
                    <a:pt x="68" y="62"/>
                  </a:lnTo>
                  <a:lnTo>
                    <a:pt x="68" y="62"/>
                  </a:lnTo>
                  <a:lnTo>
                    <a:pt x="68" y="63"/>
                  </a:lnTo>
                  <a:lnTo>
                    <a:pt x="68" y="64"/>
                  </a:lnTo>
                  <a:lnTo>
                    <a:pt x="69" y="65"/>
                  </a:lnTo>
                  <a:lnTo>
                    <a:pt x="69" y="65"/>
                  </a:lnTo>
                  <a:lnTo>
                    <a:pt x="69" y="66"/>
                  </a:lnTo>
                  <a:lnTo>
                    <a:pt x="70" y="67"/>
                  </a:lnTo>
                  <a:lnTo>
                    <a:pt x="71" y="67"/>
                  </a:lnTo>
                  <a:lnTo>
                    <a:pt x="71" y="68"/>
                  </a:lnTo>
                  <a:lnTo>
                    <a:pt x="71" y="70"/>
                  </a:lnTo>
                  <a:lnTo>
                    <a:pt x="72" y="70"/>
                  </a:lnTo>
                  <a:lnTo>
                    <a:pt x="73" y="71"/>
                  </a:lnTo>
                  <a:lnTo>
                    <a:pt x="73" y="71"/>
                  </a:lnTo>
                  <a:lnTo>
                    <a:pt x="74" y="71"/>
                  </a:lnTo>
                  <a:lnTo>
                    <a:pt x="75" y="71"/>
                  </a:lnTo>
                  <a:lnTo>
                    <a:pt x="76" y="70"/>
                  </a:lnTo>
                  <a:lnTo>
                    <a:pt x="76" y="70"/>
                  </a:lnTo>
                  <a:lnTo>
                    <a:pt x="77" y="71"/>
                  </a:lnTo>
                  <a:lnTo>
                    <a:pt x="77" y="72"/>
                  </a:lnTo>
                  <a:lnTo>
                    <a:pt x="78" y="72"/>
                  </a:lnTo>
                  <a:lnTo>
                    <a:pt x="78" y="73"/>
                  </a:lnTo>
                  <a:lnTo>
                    <a:pt x="78" y="74"/>
                  </a:lnTo>
                  <a:lnTo>
                    <a:pt x="77" y="74"/>
                  </a:lnTo>
                  <a:lnTo>
                    <a:pt x="77" y="75"/>
                  </a:lnTo>
                  <a:lnTo>
                    <a:pt x="77" y="76"/>
                  </a:lnTo>
                  <a:lnTo>
                    <a:pt x="77" y="77"/>
                  </a:lnTo>
                  <a:lnTo>
                    <a:pt x="78" y="78"/>
                  </a:lnTo>
                  <a:lnTo>
                    <a:pt x="78" y="79"/>
                  </a:lnTo>
                  <a:lnTo>
                    <a:pt x="78" y="80"/>
                  </a:lnTo>
                  <a:lnTo>
                    <a:pt x="78" y="80"/>
                  </a:lnTo>
                  <a:lnTo>
                    <a:pt x="79" y="80"/>
                  </a:lnTo>
                  <a:lnTo>
                    <a:pt x="80" y="81"/>
                  </a:lnTo>
                  <a:lnTo>
                    <a:pt x="81" y="82"/>
                  </a:lnTo>
                  <a:lnTo>
                    <a:pt x="81" y="83"/>
                  </a:lnTo>
                  <a:lnTo>
                    <a:pt x="81" y="82"/>
                  </a:lnTo>
                  <a:lnTo>
                    <a:pt x="81" y="81"/>
                  </a:lnTo>
                  <a:lnTo>
                    <a:pt x="81" y="80"/>
                  </a:lnTo>
                  <a:lnTo>
                    <a:pt x="81" y="80"/>
                  </a:lnTo>
                  <a:lnTo>
                    <a:pt x="81" y="78"/>
                  </a:lnTo>
                  <a:lnTo>
                    <a:pt x="81" y="78"/>
                  </a:lnTo>
                  <a:lnTo>
                    <a:pt x="81" y="78"/>
                  </a:lnTo>
                  <a:lnTo>
                    <a:pt x="82" y="77"/>
                  </a:lnTo>
                  <a:lnTo>
                    <a:pt x="82" y="76"/>
                  </a:lnTo>
                  <a:lnTo>
                    <a:pt x="83" y="76"/>
                  </a:lnTo>
                  <a:lnTo>
                    <a:pt x="83" y="75"/>
                  </a:lnTo>
                  <a:lnTo>
                    <a:pt x="83" y="75"/>
                  </a:lnTo>
                  <a:lnTo>
                    <a:pt x="84" y="74"/>
                  </a:lnTo>
                  <a:lnTo>
                    <a:pt x="84" y="73"/>
                  </a:lnTo>
                  <a:lnTo>
                    <a:pt x="84" y="72"/>
                  </a:lnTo>
                  <a:lnTo>
                    <a:pt x="85" y="72"/>
                  </a:lnTo>
                  <a:lnTo>
                    <a:pt x="85" y="71"/>
                  </a:lnTo>
                  <a:lnTo>
                    <a:pt x="86" y="70"/>
                  </a:lnTo>
                  <a:lnTo>
                    <a:pt x="86" y="70"/>
                  </a:lnTo>
                  <a:lnTo>
                    <a:pt x="86" y="69"/>
                  </a:lnTo>
                  <a:lnTo>
                    <a:pt x="86" y="68"/>
                  </a:lnTo>
                  <a:lnTo>
                    <a:pt x="85" y="68"/>
                  </a:lnTo>
                  <a:lnTo>
                    <a:pt x="85" y="67"/>
                  </a:lnTo>
                  <a:lnTo>
                    <a:pt x="85" y="67"/>
                  </a:lnTo>
                  <a:lnTo>
                    <a:pt x="85" y="66"/>
                  </a:lnTo>
                  <a:lnTo>
                    <a:pt x="85" y="65"/>
                  </a:lnTo>
                  <a:lnTo>
                    <a:pt x="84" y="65"/>
                  </a:lnTo>
                  <a:lnTo>
                    <a:pt x="84" y="65"/>
                  </a:lnTo>
                  <a:lnTo>
                    <a:pt x="82" y="64"/>
                  </a:lnTo>
                  <a:lnTo>
                    <a:pt x="88" y="63"/>
                  </a:lnTo>
                  <a:lnTo>
                    <a:pt x="89" y="64"/>
                  </a:lnTo>
                  <a:lnTo>
                    <a:pt x="89" y="65"/>
                  </a:lnTo>
                  <a:lnTo>
                    <a:pt x="89" y="65"/>
                  </a:lnTo>
                  <a:lnTo>
                    <a:pt x="89" y="67"/>
                  </a:lnTo>
                  <a:lnTo>
                    <a:pt x="89" y="67"/>
                  </a:lnTo>
                  <a:lnTo>
                    <a:pt x="89" y="68"/>
                  </a:lnTo>
                  <a:lnTo>
                    <a:pt x="89" y="69"/>
                  </a:lnTo>
                  <a:lnTo>
                    <a:pt x="89" y="70"/>
                  </a:lnTo>
                  <a:lnTo>
                    <a:pt x="88" y="71"/>
                  </a:lnTo>
                  <a:lnTo>
                    <a:pt x="88" y="72"/>
                  </a:lnTo>
                  <a:lnTo>
                    <a:pt x="88" y="72"/>
                  </a:lnTo>
                  <a:lnTo>
                    <a:pt x="87" y="73"/>
                  </a:lnTo>
                  <a:lnTo>
                    <a:pt x="86" y="73"/>
                  </a:lnTo>
                  <a:lnTo>
                    <a:pt x="86" y="74"/>
                  </a:lnTo>
                  <a:lnTo>
                    <a:pt x="86" y="75"/>
                  </a:lnTo>
                  <a:lnTo>
                    <a:pt x="85" y="75"/>
                  </a:lnTo>
                  <a:lnTo>
                    <a:pt x="85" y="76"/>
                  </a:lnTo>
                  <a:lnTo>
                    <a:pt x="85" y="77"/>
                  </a:lnTo>
                  <a:lnTo>
                    <a:pt x="84" y="78"/>
                  </a:lnTo>
                  <a:lnTo>
                    <a:pt x="84" y="78"/>
                  </a:lnTo>
                  <a:lnTo>
                    <a:pt x="84" y="79"/>
                  </a:lnTo>
                  <a:lnTo>
                    <a:pt x="84" y="80"/>
                  </a:lnTo>
                  <a:lnTo>
                    <a:pt x="83" y="80"/>
                  </a:lnTo>
                  <a:lnTo>
                    <a:pt x="83" y="81"/>
                  </a:lnTo>
                  <a:lnTo>
                    <a:pt x="83" y="82"/>
                  </a:lnTo>
                  <a:lnTo>
                    <a:pt x="82" y="83"/>
                  </a:lnTo>
                  <a:lnTo>
                    <a:pt x="82" y="84"/>
                  </a:lnTo>
                  <a:lnTo>
                    <a:pt x="82" y="85"/>
                  </a:lnTo>
                  <a:lnTo>
                    <a:pt x="81" y="85"/>
                  </a:lnTo>
                  <a:lnTo>
                    <a:pt x="81" y="84"/>
                  </a:lnTo>
                  <a:lnTo>
                    <a:pt x="81" y="85"/>
                  </a:lnTo>
                  <a:lnTo>
                    <a:pt x="81" y="86"/>
                  </a:lnTo>
                  <a:lnTo>
                    <a:pt x="81" y="85"/>
                  </a:lnTo>
                  <a:lnTo>
                    <a:pt x="82" y="85"/>
                  </a:lnTo>
                  <a:lnTo>
                    <a:pt x="82" y="86"/>
                  </a:lnTo>
                  <a:lnTo>
                    <a:pt x="82" y="87"/>
                  </a:lnTo>
                  <a:lnTo>
                    <a:pt x="83" y="88"/>
                  </a:lnTo>
                  <a:lnTo>
                    <a:pt x="83" y="88"/>
                  </a:lnTo>
                  <a:lnTo>
                    <a:pt x="84" y="90"/>
                  </a:lnTo>
                  <a:lnTo>
                    <a:pt x="84" y="91"/>
                  </a:lnTo>
                  <a:lnTo>
                    <a:pt x="84" y="91"/>
                  </a:lnTo>
                  <a:lnTo>
                    <a:pt x="84" y="92"/>
                  </a:lnTo>
                  <a:lnTo>
                    <a:pt x="84" y="93"/>
                  </a:lnTo>
                  <a:lnTo>
                    <a:pt x="85" y="94"/>
                  </a:lnTo>
                  <a:lnTo>
                    <a:pt x="85" y="95"/>
                  </a:lnTo>
                  <a:lnTo>
                    <a:pt x="86" y="96"/>
                  </a:lnTo>
                  <a:lnTo>
                    <a:pt x="86" y="96"/>
                  </a:lnTo>
                  <a:lnTo>
                    <a:pt x="86" y="97"/>
                  </a:lnTo>
                  <a:lnTo>
                    <a:pt x="86" y="96"/>
                  </a:lnTo>
                  <a:lnTo>
                    <a:pt x="90" y="106"/>
                  </a:lnTo>
                  <a:lnTo>
                    <a:pt x="91" y="106"/>
                  </a:lnTo>
                  <a:lnTo>
                    <a:pt x="91" y="107"/>
                  </a:lnTo>
                  <a:lnTo>
                    <a:pt x="91" y="108"/>
                  </a:lnTo>
                  <a:lnTo>
                    <a:pt x="91" y="109"/>
                  </a:lnTo>
                  <a:lnTo>
                    <a:pt x="92" y="109"/>
                  </a:lnTo>
                  <a:lnTo>
                    <a:pt x="92" y="109"/>
                  </a:lnTo>
                  <a:lnTo>
                    <a:pt x="92" y="110"/>
                  </a:lnTo>
                  <a:lnTo>
                    <a:pt x="92" y="111"/>
                  </a:lnTo>
                  <a:lnTo>
                    <a:pt x="93" y="111"/>
                  </a:lnTo>
                  <a:lnTo>
                    <a:pt x="93" y="111"/>
                  </a:lnTo>
                  <a:lnTo>
                    <a:pt x="94" y="112"/>
                  </a:lnTo>
                  <a:lnTo>
                    <a:pt x="94" y="113"/>
                  </a:lnTo>
                  <a:lnTo>
                    <a:pt x="94" y="114"/>
                  </a:lnTo>
                  <a:lnTo>
                    <a:pt x="94" y="114"/>
                  </a:lnTo>
                  <a:lnTo>
                    <a:pt x="94" y="114"/>
                  </a:lnTo>
                  <a:lnTo>
                    <a:pt x="95" y="114"/>
                  </a:lnTo>
                  <a:lnTo>
                    <a:pt x="95" y="115"/>
                  </a:lnTo>
                  <a:lnTo>
                    <a:pt x="96" y="116"/>
                  </a:lnTo>
                  <a:lnTo>
                    <a:pt x="96" y="117"/>
                  </a:lnTo>
                  <a:lnTo>
                    <a:pt x="96" y="117"/>
                  </a:lnTo>
                  <a:lnTo>
                    <a:pt x="96" y="118"/>
                  </a:lnTo>
                  <a:lnTo>
                    <a:pt x="95" y="118"/>
                  </a:lnTo>
                  <a:lnTo>
                    <a:pt x="96" y="118"/>
                  </a:lnTo>
                  <a:lnTo>
                    <a:pt x="97" y="119"/>
                  </a:lnTo>
                  <a:lnTo>
                    <a:pt x="97" y="119"/>
                  </a:lnTo>
                  <a:lnTo>
                    <a:pt x="97" y="119"/>
                  </a:lnTo>
                  <a:lnTo>
                    <a:pt x="97" y="120"/>
                  </a:lnTo>
                  <a:lnTo>
                    <a:pt x="97" y="121"/>
                  </a:lnTo>
                  <a:lnTo>
                    <a:pt x="97" y="122"/>
                  </a:lnTo>
                  <a:lnTo>
                    <a:pt x="97" y="121"/>
                  </a:lnTo>
                  <a:lnTo>
                    <a:pt x="96" y="122"/>
                  </a:lnTo>
                  <a:lnTo>
                    <a:pt x="97" y="122"/>
                  </a:lnTo>
                  <a:lnTo>
                    <a:pt x="97" y="122"/>
                  </a:lnTo>
                  <a:lnTo>
                    <a:pt x="97" y="122"/>
                  </a:lnTo>
                  <a:lnTo>
                    <a:pt x="97" y="123"/>
                  </a:lnTo>
                  <a:lnTo>
                    <a:pt x="97" y="124"/>
                  </a:lnTo>
                  <a:lnTo>
                    <a:pt x="98" y="124"/>
                  </a:lnTo>
                  <a:lnTo>
                    <a:pt x="98" y="124"/>
                  </a:lnTo>
                  <a:lnTo>
                    <a:pt x="98" y="125"/>
                  </a:lnTo>
                  <a:lnTo>
                    <a:pt x="98" y="126"/>
                  </a:lnTo>
                  <a:lnTo>
                    <a:pt x="99" y="127"/>
                  </a:lnTo>
                  <a:lnTo>
                    <a:pt x="99" y="127"/>
                  </a:lnTo>
                  <a:lnTo>
                    <a:pt x="99" y="127"/>
                  </a:lnTo>
                  <a:lnTo>
                    <a:pt x="99" y="128"/>
                  </a:lnTo>
                  <a:lnTo>
                    <a:pt x="100" y="129"/>
                  </a:lnTo>
                  <a:lnTo>
                    <a:pt x="100" y="130"/>
                  </a:lnTo>
                  <a:lnTo>
                    <a:pt x="101" y="130"/>
                  </a:lnTo>
                  <a:lnTo>
                    <a:pt x="101" y="131"/>
                  </a:lnTo>
                  <a:lnTo>
                    <a:pt x="102" y="131"/>
                  </a:lnTo>
                  <a:lnTo>
                    <a:pt x="101" y="131"/>
                  </a:lnTo>
                  <a:lnTo>
                    <a:pt x="101" y="132"/>
                  </a:lnTo>
                  <a:lnTo>
                    <a:pt x="102" y="132"/>
                  </a:lnTo>
                  <a:lnTo>
                    <a:pt x="102" y="132"/>
                  </a:lnTo>
                  <a:lnTo>
                    <a:pt x="102" y="132"/>
                  </a:lnTo>
                  <a:lnTo>
                    <a:pt x="103" y="132"/>
                  </a:lnTo>
                  <a:lnTo>
                    <a:pt x="103" y="133"/>
                  </a:lnTo>
                  <a:lnTo>
                    <a:pt x="104" y="133"/>
                  </a:lnTo>
                  <a:lnTo>
                    <a:pt x="104" y="134"/>
                  </a:lnTo>
                  <a:lnTo>
                    <a:pt x="104" y="135"/>
                  </a:lnTo>
                  <a:lnTo>
                    <a:pt x="104" y="135"/>
                  </a:lnTo>
                  <a:lnTo>
                    <a:pt x="104" y="135"/>
                  </a:lnTo>
                  <a:lnTo>
                    <a:pt x="104" y="136"/>
                  </a:lnTo>
                  <a:lnTo>
                    <a:pt x="104" y="137"/>
                  </a:lnTo>
                  <a:lnTo>
                    <a:pt x="104" y="137"/>
                  </a:lnTo>
                  <a:lnTo>
                    <a:pt x="104" y="137"/>
                  </a:lnTo>
                  <a:lnTo>
                    <a:pt x="104" y="138"/>
                  </a:lnTo>
                  <a:lnTo>
                    <a:pt x="105" y="137"/>
                  </a:lnTo>
                  <a:lnTo>
                    <a:pt x="105" y="137"/>
                  </a:lnTo>
                  <a:lnTo>
                    <a:pt x="106" y="137"/>
                  </a:lnTo>
                  <a:lnTo>
                    <a:pt x="106" y="137"/>
                  </a:lnTo>
                  <a:lnTo>
                    <a:pt x="107" y="137"/>
                  </a:lnTo>
                  <a:lnTo>
                    <a:pt x="107" y="137"/>
                  </a:lnTo>
                  <a:lnTo>
                    <a:pt x="107" y="137"/>
                  </a:lnTo>
                  <a:lnTo>
                    <a:pt x="107" y="137"/>
                  </a:lnTo>
                  <a:lnTo>
                    <a:pt x="108" y="138"/>
                  </a:lnTo>
                  <a:lnTo>
                    <a:pt x="109" y="138"/>
                  </a:lnTo>
                  <a:lnTo>
                    <a:pt x="109" y="139"/>
                  </a:lnTo>
                  <a:lnTo>
                    <a:pt x="110" y="139"/>
                  </a:lnTo>
                  <a:lnTo>
                    <a:pt x="110" y="140"/>
                  </a:lnTo>
                  <a:lnTo>
                    <a:pt x="110" y="140"/>
                  </a:lnTo>
                  <a:lnTo>
                    <a:pt x="111" y="140"/>
                  </a:lnTo>
                  <a:lnTo>
                    <a:pt x="112" y="140"/>
                  </a:lnTo>
                  <a:lnTo>
                    <a:pt x="112" y="141"/>
                  </a:lnTo>
                  <a:lnTo>
                    <a:pt x="112" y="142"/>
                  </a:lnTo>
                  <a:lnTo>
                    <a:pt x="112" y="143"/>
                  </a:lnTo>
                  <a:lnTo>
                    <a:pt x="113" y="143"/>
                  </a:lnTo>
                  <a:lnTo>
                    <a:pt x="113" y="143"/>
                  </a:lnTo>
                  <a:lnTo>
                    <a:pt x="114" y="144"/>
                  </a:lnTo>
                  <a:lnTo>
                    <a:pt x="114" y="145"/>
                  </a:lnTo>
                  <a:lnTo>
                    <a:pt x="115" y="145"/>
                  </a:lnTo>
                  <a:lnTo>
                    <a:pt x="115" y="145"/>
                  </a:lnTo>
                  <a:lnTo>
                    <a:pt x="115" y="145"/>
                  </a:lnTo>
                  <a:lnTo>
                    <a:pt x="115" y="146"/>
                  </a:lnTo>
                  <a:lnTo>
                    <a:pt x="116" y="146"/>
                  </a:lnTo>
                  <a:lnTo>
                    <a:pt x="116" y="147"/>
                  </a:lnTo>
                  <a:lnTo>
                    <a:pt x="117" y="147"/>
                  </a:lnTo>
                  <a:lnTo>
                    <a:pt x="117" y="148"/>
                  </a:lnTo>
                  <a:lnTo>
                    <a:pt x="117" y="148"/>
                  </a:lnTo>
                  <a:lnTo>
                    <a:pt x="118" y="149"/>
                  </a:lnTo>
                  <a:lnTo>
                    <a:pt x="118" y="150"/>
                  </a:lnTo>
                  <a:lnTo>
                    <a:pt x="119" y="150"/>
                  </a:lnTo>
                  <a:lnTo>
                    <a:pt x="119" y="150"/>
                  </a:lnTo>
                  <a:lnTo>
                    <a:pt x="120" y="150"/>
                  </a:lnTo>
                  <a:lnTo>
                    <a:pt x="120" y="151"/>
                  </a:lnTo>
                  <a:lnTo>
                    <a:pt x="120" y="152"/>
                  </a:lnTo>
                  <a:lnTo>
                    <a:pt x="121" y="152"/>
                  </a:lnTo>
                  <a:lnTo>
                    <a:pt x="121" y="153"/>
                  </a:lnTo>
                  <a:lnTo>
                    <a:pt x="122" y="153"/>
                  </a:lnTo>
                  <a:lnTo>
                    <a:pt x="122" y="153"/>
                  </a:lnTo>
                  <a:lnTo>
                    <a:pt x="123" y="153"/>
                  </a:lnTo>
                  <a:lnTo>
                    <a:pt x="123" y="154"/>
                  </a:lnTo>
                  <a:lnTo>
                    <a:pt x="123" y="155"/>
                  </a:lnTo>
                  <a:lnTo>
                    <a:pt x="124" y="155"/>
                  </a:lnTo>
                  <a:lnTo>
                    <a:pt x="124" y="156"/>
                  </a:lnTo>
                  <a:lnTo>
                    <a:pt x="125" y="156"/>
                  </a:lnTo>
                  <a:lnTo>
                    <a:pt x="125" y="156"/>
                  </a:lnTo>
                  <a:lnTo>
                    <a:pt x="125" y="156"/>
                  </a:lnTo>
                  <a:lnTo>
                    <a:pt x="125" y="157"/>
                  </a:lnTo>
                  <a:lnTo>
                    <a:pt x="125" y="158"/>
                  </a:lnTo>
                  <a:lnTo>
                    <a:pt x="126" y="158"/>
                  </a:lnTo>
                  <a:lnTo>
                    <a:pt x="126" y="158"/>
                  </a:lnTo>
                  <a:lnTo>
                    <a:pt x="127" y="158"/>
                  </a:lnTo>
                  <a:lnTo>
                    <a:pt x="127" y="158"/>
                  </a:lnTo>
                  <a:lnTo>
                    <a:pt x="128" y="158"/>
                  </a:lnTo>
                  <a:lnTo>
                    <a:pt x="128" y="159"/>
                  </a:lnTo>
                  <a:lnTo>
                    <a:pt x="128" y="159"/>
                  </a:lnTo>
                  <a:lnTo>
                    <a:pt x="128" y="160"/>
                  </a:lnTo>
                  <a:lnTo>
                    <a:pt x="129" y="161"/>
                  </a:lnTo>
                  <a:lnTo>
                    <a:pt x="130" y="161"/>
                  </a:lnTo>
                  <a:lnTo>
                    <a:pt x="130" y="161"/>
                  </a:lnTo>
                  <a:lnTo>
                    <a:pt x="130" y="162"/>
                  </a:lnTo>
                  <a:lnTo>
                    <a:pt x="131" y="162"/>
                  </a:lnTo>
                  <a:lnTo>
                    <a:pt x="131" y="163"/>
                  </a:lnTo>
                  <a:lnTo>
                    <a:pt x="132" y="163"/>
                  </a:lnTo>
                  <a:lnTo>
                    <a:pt x="132" y="164"/>
                  </a:lnTo>
                  <a:lnTo>
                    <a:pt x="133" y="164"/>
                  </a:lnTo>
                  <a:lnTo>
                    <a:pt x="133" y="165"/>
                  </a:lnTo>
                  <a:lnTo>
                    <a:pt x="133" y="165"/>
                  </a:lnTo>
                  <a:lnTo>
                    <a:pt x="133" y="166"/>
                  </a:lnTo>
                  <a:lnTo>
                    <a:pt x="134" y="166"/>
                  </a:lnTo>
                  <a:lnTo>
                    <a:pt x="135" y="166"/>
                  </a:lnTo>
                  <a:lnTo>
                    <a:pt x="135" y="167"/>
                  </a:lnTo>
                  <a:lnTo>
                    <a:pt x="135" y="167"/>
                  </a:lnTo>
                  <a:lnTo>
                    <a:pt x="135" y="168"/>
                  </a:lnTo>
                  <a:lnTo>
                    <a:pt x="136" y="169"/>
                  </a:lnTo>
                  <a:lnTo>
                    <a:pt x="136" y="169"/>
                  </a:lnTo>
                  <a:lnTo>
                    <a:pt x="137" y="169"/>
                  </a:lnTo>
                  <a:lnTo>
                    <a:pt x="137" y="170"/>
                  </a:lnTo>
                  <a:lnTo>
                    <a:pt x="138" y="171"/>
                  </a:lnTo>
                  <a:lnTo>
                    <a:pt x="138" y="171"/>
                  </a:lnTo>
                  <a:lnTo>
                    <a:pt x="139" y="172"/>
                  </a:lnTo>
                  <a:lnTo>
                    <a:pt x="139" y="173"/>
                  </a:lnTo>
                  <a:lnTo>
                    <a:pt x="140" y="173"/>
                  </a:lnTo>
                  <a:lnTo>
                    <a:pt x="140" y="174"/>
                  </a:lnTo>
                  <a:lnTo>
                    <a:pt x="141" y="174"/>
                  </a:lnTo>
                  <a:lnTo>
                    <a:pt x="141" y="175"/>
                  </a:lnTo>
                  <a:lnTo>
                    <a:pt x="141" y="175"/>
                  </a:lnTo>
                  <a:lnTo>
                    <a:pt x="141" y="176"/>
                  </a:lnTo>
                  <a:lnTo>
                    <a:pt x="142" y="176"/>
                  </a:lnTo>
                  <a:lnTo>
                    <a:pt x="142" y="177"/>
                  </a:lnTo>
                  <a:lnTo>
                    <a:pt x="143" y="177"/>
                  </a:lnTo>
                  <a:lnTo>
                    <a:pt x="143" y="178"/>
                  </a:lnTo>
                  <a:lnTo>
                    <a:pt x="143" y="178"/>
                  </a:lnTo>
                  <a:lnTo>
                    <a:pt x="143" y="179"/>
                  </a:lnTo>
                  <a:lnTo>
                    <a:pt x="144" y="179"/>
                  </a:lnTo>
                  <a:lnTo>
                    <a:pt x="145" y="179"/>
                  </a:lnTo>
                  <a:lnTo>
                    <a:pt x="145" y="180"/>
                  </a:lnTo>
                  <a:lnTo>
                    <a:pt x="146" y="181"/>
                  </a:lnTo>
                  <a:lnTo>
                    <a:pt x="146" y="182"/>
                  </a:lnTo>
                  <a:lnTo>
                    <a:pt x="146" y="182"/>
                  </a:lnTo>
                  <a:lnTo>
                    <a:pt x="147" y="182"/>
                  </a:lnTo>
                  <a:lnTo>
                    <a:pt x="147" y="183"/>
                  </a:lnTo>
                  <a:lnTo>
                    <a:pt x="148" y="183"/>
                  </a:lnTo>
                  <a:lnTo>
                    <a:pt x="148" y="184"/>
                  </a:lnTo>
                  <a:lnTo>
                    <a:pt x="148" y="184"/>
                  </a:lnTo>
                  <a:lnTo>
                    <a:pt x="148" y="184"/>
                  </a:lnTo>
                  <a:lnTo>
                    <a:pt x="149" y="185"/>
                  </a:lnTo>
                  <a:lnTo>
                    <a:pt x="149" y="186"/>
                  </a:lnTo>
                  <a:lnTo>
                    <a:pt x="149" y="187"/>
                  </a:lnTo>
                  <a:lnTo>
                    <a:pt x="150" y="187"/>
                  </a:lnTo>
                  <a:lnTo>
                    <a:pt x="150" y="188"/>
                  </a:lnTo>
                  <a:lnTo>
                    <a:pt x="151" y="188"/>
                  </a:lnTo>
                  <a:lnTo>
                    <a:pt x="151" y="189"/>
                  </a:lnTo>
                  <a:lnTo>
                    <a:pt x="151" y="189"/>
                  </a:lnTo>
                  <a:lnTo>
                    <a:pt x="151" y="190"/>
                  </a:lnTo>
                  <a:lnTo>
                    <a:pt x="151" y="191"/>
                  </a:lnTo>
                  <a:lnTo>
                    <a:pt x="151" y="191"/>
                  </a:lnTo>
                  <a:lnTo>
                    <a:pt x="151" y="192"/>
                  </a:lnTo>
                  <a:lnTo>
                    <a:pt x="151" y="192"/>
                  </a:lnTo>
                  <a:lnTo>
                    <a:pt x="152" y="192"/>
                  </a:lnTo>
                  <a:lnTo>
                    <a:pt x="152" y="193"/>
                  </a:lnTo>
                  <a:lnTo>
                    <a:pt x="151" y="193"/>
                  </a:lnTo>
                  <a:lnTo>
                    <a:pt x="151" y="194"/>
                  </a:lnTo>
                  <a:lnTo>
                    <a:pt x="151" y="195"/>
                  </a:lnTo>
                  <a:lnTo>
                    <a:pt x="152" y="195"/>
                  </a:lnTo>
                  <a:lnTo>
                    <a:pt x="152" y="196"/>
                  </a:lnTo>
                  <a:lnTo>
                    <a:pt x="152" y="197"/>
                  </a:lnTo>
                  <a:lnTo>
                    <a:pt x="151" y="197"/>
                  </a:lnTo>
                  <a:lnTo>
                    <a:pt x="151" y="197"/>
                  </a:lnTo>
                  <a:lnTo>
                    <a:pt x="151" y="198"/>
                  </a:lnTo>
                  <a:lnTo>
                    <a:pt x="152" y="198"/>
                  </a:lnTo>
                  <a:lnTo>
                    <a:pt x="153" y="198"/>
                  </a:lnTo>
                  <a:lnTo>
                    <a:pt x="153" y="199"/>
                  </a:lnTo>
                  <a:lnTo>
                    <a:pt x="153" y="200"/>
                  </a:lnTo>
                  <a:lnTo>
                    <a:pt x="154" y="200"/>
                  </a:lnTo>
                  <a:lnTo>
                    <a:pt x="154" y="200"/>
                  </a:lnTo>
                  <a:lnTo>
                    <a:pt x="154" y="201"/>
                  </a:lnTo>
                  <a:lnTo>
                    <a:pt x="154" y="202"/>
                  </a:lnTo>
                  <a:lnTo>
                    <a:pt x="153" y="202"/>
                  </a:lnTo>
                  <a:lnTo>
                    <a:pt x="154" y="202"/>
                  </a:lnTo>
                  <a:lnTo>
                    <a:pt x="154" y="203"/>
                  </a:lnTo>
                  <a:lnTo>
                    <a:pt x="154" y="204"/>
                  </a:lnTo>
                  <a:lnTo>
                    <a:pt x="154" y="204"/>
                  </a:lnTo>
                  <a:lnTo>
                    <a:pt x="154" y="205"/>
                  </a:lnTo>
                  <a:lnTo>
                    <a:pt x="154" y="205"/>
                  </a:lnTo>
                  <a:lnTo>
                    <a:pt x="155" y="205"/>
                  </a:lnTo>
                  <a:lnTo>
                    <a:pt x="155" y="206"/>
                  </a:lnTo>
                  <a:lnTo>
                    <a:pt x="156" y="207"/>
                  </a:lnTo>
                  <a:lnTo>
                    <a:pt x="156" y="207"/>
                  </a:lnTo>
                  <a:lnTo>
                    <a:pt x="156" y="208"/>
                  </a:lnTo>
                  <a:lnTo>
                    <a:pt x="156" y="208"/>
                  </a:lnTo>
                  <a:lnTo>
                    <a:pt x="157" y="208"/>
                  </a:lnTo>
                  <a:lnTo>
                    <a:pt x="158" y="209"/>
                  </a:lnTo>
                  <a:lnTo>
                    <a:pt x="158" y="210"/>
                  </a:lnTo>
                  <a:lnTo>
                    <a:pt x="159" y="210"/>
                  </a:lnTo>
                  <a:lnTo>
                    <a:pt x="159" y="210"/>
                  </a:lnTo>
                  <a:lnTo>
                    <a:pt x="158" y="210"/>
                  </a:lnTo>
                  <a:lnTo>
                    <a:pt x="158" y="211"/>
                  </a:lnTo>
                  <a:lnTo>
                    <a:pt x="158" y="212"/>
                  </a:lnTo>
                  <a:lnTo>
                    <a:pt x="158" y="213"/>
                  </a:lnTo>
                  <a:lnTo>
                    <a:pt x="157" y="213"/>
                  </a:lnTo>
                  <a:lnTo>
                    <a:pt x="158" y="213"/>
                  </a:lnTo>
                  <a:lnTo>
                    <a:pt x="157" y="214"/>
                  </a:lnTo>
                  <a:lnTo>
                    <a:pt x="158" y="215"/>
                  </a:lnTo>
                  <a:lnTo>
                    <a:pt x="158" y="215"/>
                  </a:lnTo>
                  <a:lnTo>
                    <a:pt x="158" y="216"/>
                  </a:lnTo>
                  <a:lnTo>
                    <a:pt x="159" y="217"/>
                  </a:lnTo>
                  <a:lnTo>
                    <a:pt x="159" y="218"/>
                  </a:lnTo>
                  <a:lnTo>
                    <a:pt x="159" y="218"/>
                  </a:lnTo>
                  <a:lnTo>
                    <a:pt x="159" y="219"/>
                  </a:lnTo>
                  <a:lnTo>
                    <a:pt x="159" y="220"/>
                  </a:lnTo>
                  <a:lnTo>
                    <a:pt x="159" y="221"/>
                  </a:lnTo>
                  <a:lnTo>
                    <a:pt x="159" y="221"/>
                  </a:lnTo>
                  <a:lnTo>
                    <a:pt x="159" y="221"/>
                  </a:lnTo>
                  <a:lnTo>
                    <a:pt x="159" y="221"/>
                  </a:lnTo>
                  <a:lnTo>
                    <a:pt x="160" y="221"/>
                  </a:lnTo>
                  <a:lnTo>
                    <a:pt x="161" y="221"/>
                  </a:lnTo>
                  <a:lnTo>
                    <a:pt x="161" y="222"/>
                  </a:lnTo>
                  <a:lnTo>
                    <a:pt x="161" y="222"/>
                  </a:lnTo>
                  <a:lnTo>
                    <a:pt x="161" y="223"/>
                  </a:lnTo>
                  <a:lnTo>
                    <a:pt x="162" y="223"/>
                  </a:lnTo>
                  <a:lnTo>
                    <a:pt x="163" y="223"/>
                  </a:lnTo>
                  <a:lnTo>
                    <a:pt x="164" y="223"/>
                  </a:lnTo>
                  <a:lnTo>
                    <a:pt x="164" y="224"/>
                  </a:lnTo>
                  <a:lnTo>
                    <a:pt x="164" y="224"/>
                  </a:lnTo>
                  <a:lnTo>
                    <a:pt x="165" y="224"/>
                  </a:lnTo>
                  <a:lnTo>
                    <a:pt x="166" y="225"/>
                  </a:lnTo>
                  <a:lnTo>
                    <a:pt x="167" y="225"/>
                  </a:lnTo>
                  <a:lnTo>
                    <a:pt x="167" y="226"/>
                  </a:lnTo>
                  <a:lnTo>
                    <a:pt x="168" y="226"/>
                  </a:lnTo>
                  <a:lnTo>
                    <a:pt x="168" y="227"/>
                  </a:lnTo>
                  <a:lnTo>
                    <a:pt x="168" y="228"/>
                  </a:lnTo>
                  <a:lnTo>
                    <a:pt x="169" y="228"/>
                  </a:lnTo>
                  <a:lnTo>
                    <a:pt x="169" y="228"/>
                  </a:lnTo>
                  <a:lnTo>
                    <a:pt x="170" y="228"/>
                  </a:lnTo>
                  <a:lnTo>
                    <a:pt x="171" y="227"/>
                  </a:lnTo>
                  <a:lnTo>
                    <a:pt x="171" y="228"/>
                  </a:lnTo>
                  <a:lnTo>
                    <a:pt x="171" y="228"/>
                  </a:lnTo>
                  <a:lnTo>
                    <a:pt x="170" y="228"/>
                  </a:lnTo>
                  <a:lnTo>
                    <a:pt x="171" y="229"/>
                  </a:lnTo>
                  <a:lnTo>
                    <a:pt x="171" y="230"/>
                  </a:lnTo>
                  <a:lnTo>
                    <a:pt x="172" y="230"/>
                  </a:lnTo>
                  <a:lnTo>
                    <a:pt x="172" y="231"/>
                  </a:lnTo>
                  <a:lnTo>
                    <a:pt x="172" y="231"/>
                  </a:lnTo>
                  <a:lnTo>
                    <a:pt x="173" y="231"/>
                  </a:lnTo>
                  <a:lnTo>
                    <a:pt x="173" y="232"/>
                  </a:lnTo>
                  <a:lnTo>
                    <a:pt x="173" y="233"/>
                  </a:lnTo>
                  <a:lnTo>
                    <a:pt x="172" y="233"/>
                  </a:lnTo>
                  <a:lnTo>
                    <a:pt x="172" y="234"/>
                  </a:lnTo>
                  <a:lnTo>
                    <a:pt x="172" y="234"/>
                  </a:lnTo>
                  <a:lnTo>
                    <a:pt x="172" y="235"/>
                  </a:lnTo>
                  <a:lnTo>
                    <a:pt x="173" y="235"/>
                  </a:lnTo>
                  <a:lnTo>
                    <a:pt x="173" y="236"/>
                  </a:lnTo>
                  <a:lnTo>
                    <a:pt x="173" y="236"/>
                  </a:lnTo>
                  <a:lnTo>
                    <a:pt x="174" y="237"/>
                  </a:lnTo>
                  <a:lnTo>
                    <a:pt x="174" y="237"/>
                  </a:lnTo>
                  <a:lnTo>
                    <a:pt x="175" y="238"/>
                  </a:lnTo>
                  <a:lnTo>
                    <a:pt x="176" y="238"/>
                  </a:lnTo>
                  <a:lnTo>
                    <a:pt x="176" y="239"/>
                  </a:lnTo>
                  <a:lnTo>
                    <a:pt x="177" y="239"/>
                  </a:lnTo>
                  <a:lnTo>
                    <a:pt x="177" y="239"/>
                  </a:lnTo>
                  <a:lnTo>
                    <a:pt x="178" y="239"/>
                  </a:lnTo>
                  <a:lnTo>
                    <a:pt x="179" y="239"/>
                  </a:lnTo>
                  <a:lnTo>
                    <a:pt x="180" y="239"/>
                  </a:lnTo>
                  <a:lnTo>
                    <a:pt x="180" y="239"/>
                  </a:lnTo>
                  <a:lnTo>
                    <a:pt x="181" y="239"/>
                  </a:lnTo>
                  <a:lnTo>
                    <a:pt x="181" y="239"/>
                  </a:lnTo>
                  <a:lnTo>
                    <a:pt x="182" y="240"/>
                  </a:lnTo>
                  <a:lnTo>
                    <a:pt x="182" y="241"/>
                  </a:lnTo>
                  <a:lnTo>
                    <a:pt x="182" y="241"/>
                  </a:lnTo>
                  <a:lnTo>
                    <a:pt x="182" y="242"/>
                  </a:lnTo>
                  <a:lnTo>
                    <a:pt x="182" y="244"/>
                  </a:lnTo>
                  <a:lnTo>
                    <a:pt x="182" y="245"/>
                  </a:lnTo>
                  <a:lnTo>
                    <a:pt x="182" y="246"/>
                  </a:lnTo>
                  <a:lnTo>
                    <a:pt x="182" y="247"/>
                  </a:lnTo>
                  <a:lnTo>
                    <a:pt x="183" y="247"/>
                  </a:lnTo>
                  <a:lnTo>
                    <a:pt x="183" y="248"/>
                  </a:lnTo>
                  <a:lnTo>
                    <a:pt x="183" y="249"/>
                  </a:lnTo>
                  <a:lnTo>
                    <a:pt x="184" y="249"/>
                  </a:lnTo>
                  <a:lnTo>
                    <a:pt x="185" y="250"/>
                  </a:lnTo>
                  <a:lnTo>
                    <a:pt x="185" y="251"/>
                  </a:lnTo>
                  <a:lnTo>
                    <a:pt x="185" y="251"/>
                  </a:lnTo>
                  <a:lnTo>
                    <a:pt x="185" y="252"/>
                  </a:lnTo>
                  <a:lnTo>
                    <a:pt x="186" y="252"/>
                  </a:lnTo>
                  <a:lnTo>
                    <a:pt x="187" y="252"/>
                  </a:lnTo>
                  <a:lnTo>
                    <a:pt x="187" y="253"/>
                  </a:lnTo>
                  <a:lnTo>
                    <a:pt x="188" y="254"/>
                  </a:lnTo>
                  <a:lnTo>
                    <a:pt x="189" y="254"/>
                  </a:lnTo>
                  <a:lnTo>
                    <a:pt x="190" y="254"/>
                  </a:lnTo>
                  <a:lnTo>
                    <a:pt x="191" y="254"/>
                  </a:lnTo>
                  <a:lnTo>
                    <a:pt x="192" y="255"/>
                  </a:lnTo>
                  <a:lnTo>
                    <a:pt x="192" y="255"/>
                  </a:lnTo>
                  <a:lnTo>
                    <a:pt x="193" y="255"/>
                  </a:lnTo>
                  <a:lnTo>
                    <a:pt x="194" y="256"/>
                  </a:lnTo>
                  <a:lnTo>
                    <a:pt x="195" y="257"/>
                  </a:lnTo>
                  <a:lnTo>
                    <a:pt x="195" y="257"/>
                  </a:lnTo>
                  <a:lnTo>
                    <a:pt x="196" y="257"/>
                  </a:lnTo>
                  <a:lnTo>
                    <a:pt x="197" y="257"/>
                  </a:lnTo>
                  <a:lnTo>
                    <a:pt x="197" y="257"/>
                  </a:lnTo>
                  <a:lnTo>
                    <a:pt x="197" y="258"/>
                  </a:lnTo>
                  <a:lnTo>
                    <a:pt x="196" y="259"/>
                  </a:lnTo>
                  <a:lnTo>
                    <a:pt x="196" y="258"/>
                  </a:lnTo>
                  <a:lnTo>
                    <a:pt x="196" y="257"/>
                  </a:lnTo>
                  <a:lnTo>
                    <a:pt x="195" y="258"/>
                  </a:lnTo>
                  <a:lnTo>
                    <a:pt x="195" y="258"/>
                  </a:lnTo>
                  <a:lnTo>
                    <a:pt x="194" y="258"/>
                  </a:lnTo>
                  <a:lnTo>
                    <a:pt x="193" y="257"/>
                  </a:lnTo>
                  <a:lnTo>
                    <a:pt x="192" y="257"/>
                  </a:lnTo>
                  <a:lnTo>
                    <a:pt x="192" y="257"/>
                  </a:lnTo>
                  <a:lnTo>
                    <a:pt x="191" y="257"/>
                  </a:lnTo>
                  <a:lnTo>
                    <a:pt x="191" y="256"/>
                  </a:lnTo>
                  <a:lnTo>
                    <a:pt x="190" y="256"/>
                  </a:lnTo>
                  <a:lnTo>
                    <a:pt x="190" y="256"/>
                  </a:lnTo>
                  <a:lnTo>
                    <a:pt x="190" y="255"/>
                  </a:lnTo>
                  <a:lnTo>
                    <a:pt x="189" y="255"/>
                  </a:lnTo>
                  <a:lnTo>
                    <a:pt x="188" y="255"/>
                  </a:lnTo>
                  <a:lnTo>
                    <a:pt x="187" y="255"/>
                  </a:lnTo>
                  <a:lnTo>
                    <a:pt x="187" y="256"/>
                  </a:lnTo>
                  <a:lnTo>
                    <a:pt x="188" y="256"/>
                  </a:lnTo>
                  <a:lnTo>
                    <a:pt x="189" y="256"/>
                  </a:lnTo>
                  <a:lnTo>
                    <a:pt x="189" y="257"/>
                  </a:lnTo>
                  <a:lnTo>
                    <a:pt x="189" y="257"/>
                  </a:lnTo>
                  <a:lnTo>
                    <a:pt x="189" y="258"/>
                  </a:lnTo>
                  <a:lnTo>
                    <a:pt x="190" y="258"/>
                  </a:lnTo>
                  <a:lnTo>
                    <a:pt x="190" y="258"/>
                  </a:lnTo>
                  <a:lnTo>
                    <a:pt x="191" y="259"/>
                  </a:lnTo>
                  <a:lnTo>
                    <a:pt x="192" y="260"/>
                  </a:lnTo>
                  <a:lnTo>
                    <a:pt x="192" y="260"/>
                  </a:lnTo>
                  <a:lnTo>
                    <a:pt x="191" y="261"/>
                  </a:lnTo>
                  <a:lnTo>
                    <a:pt x="190" y="261"/>
                  </a:lnTo>
                  <a:lnTo>
                    <a:pt x="190" y="260"/>
                  </a:lnTo>
                  <a:lnTo>
                    <a:pt x="190" y="260"/>
                  </a:lnTo>
                  <a:lnTo>
                    <a:pt x="189" y="261"/>
                  </a:lnTo>
                  <a:lnTo>
                    <a:pt x="189" y="262"/>
                  </a:lnTo>
                  <a:lnTo>
                    <a:pt x="190" y="262"/>
                  </a:lnTo>
                  <a:lnTo>
                    <a:pt x="190" y="262"/>
                  </a:lnTo>
                  <a:lnTo>
                    <a:pt x="191" y="262"/>
                  </a:lnTo>
                  <a:lnTo>
                    <a:pt x="192" y="262"/>
                  </a:lnTo>
                  <a:lnTo>
                    <a:pt x="192" y="262"/>
                  </a:lnTo>
                  <a:lnTo>
                    <a:pt x="192" y="261"/>
                  </a:lnTo>
                  <a:lnTo>
                    <a:pt x="192" y="260"/>
                  </a:lnTo>
                  <a:lnTo>
                    <a:pt x="192" y="260"/>
                  </a:lnTo>
                  <a:lnTo>
                    <a:pt x="193" y="260"/>
                  </a:lnTo>
                  <a:lnTo>
                    <a:pt x="194" y="260"/>
                  </a:lnTo>
                  <a:lnTo>
                    <a:pt x="194" y="260"/>
                  </a:lnTo>
                  <a:lnTo>
                    <a:pt x="195" y="260"/>
                  </a:lnTo>
                  <a:lnTo>
                    <a:pt x="195" y="260"/>
                  </a:lnTo>
                  <a:lnTo>
                    <a:pt x="195" y="260"/>
                  </a:lnTo>
                  <a:lnTo>
                    <a:pt x="196" y="260"/>
                  </a:lnTo>
                  <a:lnTo>
                    <a:pt x="197" y="260"/>
                  </a:lnTo>
                  <a:lnTo>
                    <a:pt x="198" y="260"/>
                  </a:lnTo>
                  <a:lnTo>
                    <a:pt x="198" y="261"/>
                  </a:lnTo>
                  <a:lnTo>
                    <a:pt x="199" y="261"/>
                  </a:lnTo>
                  <a:lnTo>
                    <a:pt x="200" y="261"/>
                  </a:lnTo>
                  <a:lnTo>
                    <a:pt x="200" y="261"/>
                  </a:lnTo>
                  <a:lnTo>
                    <a:pt x="201" y="261"/>
                  </a:lnTo>
                  <a:lnTo>
                    <a:pt x="202" y="261"/>
                  </a:lnTo>
                  <a:lnTo>
                    <a:pt x="202" y="262"/>
                  </a:lnTo>
                  <a:lnTo>
                    <a:pt x="203" y="262"/>
                  </a:lnTo>
                  <a:lnTo>
                    <a:pt x="203" y="262"/>
                  </a:lnTo>
                  <a:lnTo>
                    <a:pt x="204" y="262"/>
                  </a:lnTo>
                  <a:lnTo>
                    <a:pt x="205" y="262"/>
                  </a:lnTo>
                  <a:lnTo>
                    <a:pt x="205" y="261"/>
                  </a:lnTo>
                  <a:lnTo>
                    <a:pt x="205" y="261"/>
                  </a:lnTo>
                  <a:lnTo>
                    <a:pt x="206" y="261"/>
                  </a:lnTo>
                  <a:lnTo>
                    <a:pt x="207" y="262"/>
                  </a:lnTo>
                  <a:lnTo>
                    <a:pt x="208" y="262"/>
                  </a:lnTo>
                  <a:lnTo>
                    <a:pt x="208" y="262"/>
                  </a:lnTo>
                  <a:lnTo>
                    <a:pt x="209" y="262"/>
                  </a:lnTo>
                  <a:lnTo>
                    <a:pt x="210" y="262"/>
                  </a:lnTo>
                  <a:lnTo>
                    <a:pt x="211" y="262"/>
                  </a:lnTo>
                  <a:lnTo>
                    <a:pt x="211" y="262"/>
                  </a:lnTo>
                  <a:lnTo>
                    <a:pt x="212" y="262"/>
                  </a:lnTo>
                  <a:lnTo>
                    <a:pt x="213" y="262"/>
                  </a:lnTo>
                  <a:lnTo>
                    <a:pt x="213" y="262"/>
                  </a:lnTo>
                  <a:lnTo>
                    <a:pt x="214" y="262"/>
                  </a:lnTo>
                  <a:lnTo>
                    <a:pt x="215" y="262"/>
                  </a:lnTo>
                  <a:lnTo>
                    <a:pt x="216" y="262"/>
                  </a:lnTo>
                  <a:lnTo>
                    <a:pt x="216" y="262"/>
                  </a:lnTo>
                  <a:lnTo>
                    <a:pt x="217" y="262"/>
                  </a:lnTo>
                  <a:lnTo>
                    <a:pt x="218" y="262"/>
                  </a:lnTo>
                  <a:lnTo>
                    <a:pt x="219" y="262"/>
                  </a:lnTo>
                  <a:lnTo>
                    <a:pt x="220" y="262"/>
                  </a:lnTo>
                  <a:lnTo>
                    <a:pt x="221" y="262"/>
                  </a:lnTo>
                  <a:lnTo>
                    <a:pt x="221" y="262"/>
                  </a:lnTo>
                  <a:lnTo>
                    <a:pt x="223" y="262"/>
                  </a:lnTo>
                  <a:lnTo>
                    <a:pt x="224" y="262"/>
                  </a:lnTo>
                  <a:lnTo>
                    <a:pt x="224" y="262"/>
                  </a:lnTo>
                  <a:lnTo>
                    <a:pt x="225" y="262"/>
                  </a:lnTo>
                  <a:lnTo>
                    <a:pt x="226" y="262"/>
                  </a:lnTo>
                  <a:lnTo>
                    <a:pt x="226" y="262"/>
                  </a:lnTo>
                  <a:lnTo>
                    <a:pt x="227" y="262"/>
                  </a:lnTo>
                  <a:lnTo>
                    <a:pt x="227" y="262"/>
                  </a:lnTo>
                  <a:lnTo>
                    <a:pt x="228" y="262"/>
                  </a:lnTo>
                  <a:lnTo>
                    <a:pt x="229" y="262"/>
                  </a:lnTo>
                  <a:lnTo>
                    <a:pt x="229" y="262"/>
                  </a:lnTo>
                  <a:lnTo>
                    <a:pt x="230" y="262"/>
                  </a:lnTo>
                  <a:lnTo>
                    <a:pt x="231" y="262"/>
                  </a:lnTo>
                  <a:lnTo>
                    <a:pt x="232" y="262"/>
                  </a:lnTo>
                  <a:lnTo>
                    <a:pt x="233" y="262"/>
                  </a:lnTo>
                  <a:lnTo>
                    <a:pt x="234" y="262"/>
                  </a:lnTo>
                  <a:lnTo>
                    <a:pt x="235" y="262"/>
                  </a:lnTo>
                  <a:lnTo>
                    <a:pt x="236" y="262"/>
                  </a:lnTo>
                  <a:lnTo>
                    <a:pt x="237" y="262"/>
                  </a:lnTo>
                  <a:lnTo>
                    <a:pt x="237" y="263"/>
                  </a:lnTo>
                  <a:lnTo>
                    <a:pt x="237" y="263"/>
                  </a:lnTo>
                  <a:lnTo>
                    <a:pt x="237" y="264"/>
                  </a:lnTo>
                  <a:lnTo>
                    <a:pt x="238" y="264"/>
                  </a:lnTo>
                  <a:lnTo>
                    <a:pt x="239" y="264"/>
                  </a:lnTo>
                  <a:lnTo>
                    <a:pt x="239" y="265"/>
                  </a:lnTo>
                  <a:lnTo>
                    <a:pt x="240" y="265"/>
                  </a:lnTo>
                  <a:lnTo>
                    <a:pt x="240" y="265"/>
                  </a:lnTo>
                  <a:lnTo>
                    <a:pt x="241" y="266"/>
                  </a:lnTo>
                  <a:lnTo>
                    <a:pt x="242" y="266"/>
                  </a:lnTo>
                  <a:lnTo>
                    <a:pt x="242" y="266"/>
                  </a:lnTo>
                  <a:lnTo>
                    <a:pt x="243" y="266"/>
                  </a:lnTo>
                  <a:lnTo>
                    <a:pt x="244" y="267"/>
                  </a:lnTo>
                  <a:lnTo>
                    <a:pt x="244" y="267"/>
                  </a:lnTo>
                  <a:lnTo>
                    <a:pt x="244" y="268"/>
                  </a:lnTo>
                  <a:lnTo>
                    <a:pt x="244" y="268"/>
                  </a:lnTo>
                  <a:lnTo>
                    <a:pt x="245" y="268"/>
                  </a:lnTo>
                  <a:lnTo>
                    <a:pt x="245" y="269"/>
                  </a:lnTo>
                  <a:lnTo>
                    <a:pt x="246" y="270"/>
                  </a:lnTo>
                  <a:lnTo>
                    <a:pt x="246" y="270"/>
                  </a:lnTo>
                  <a:lnTo>
                    <a:pt x="247" y="271"/>
                  </a:lnTo>
                  <a:lnTo>
                    <a:pt x="247" y="272"/>
                  </a:lnTo>
                  <a:lnTo>
                    <a:pt x="248" y="272"/>
                  </a:lnTo>
                  <a:lnTo>
                    <a:pt x="249" y="272"/>
                  </a:lnTo>
                  <a:lnTo>
                    <a:pt x="249" y="273"/>
                  </a:lnTo>
                  <a:lnTo>
                    <a:pt x="249" y="273"/>
                  </a:lnTo>
                  <a:lnTo>
                    <a:pt x="249" y="273"/>
                  </a:lnTo>
                  <a:lnTo>
                    <a:pt x="248" y="273"/>
                  </a:lnTo>
                  <a:lnTo>
                    <a:pt x="248" y="273"/>
                  </a:lnTo>
                  <a:lnTo>
                    <a:pt x="247" y="274"/>
                  </a:lnTo>
                  <a:lnTo>
                    <a:pt x="247" y="274"/>
                  </a:lnTo>
                  <a:lnTo>
                    <a:pt x="247" y="275"/>
                  </a:lnTo>
                  <a:lnTo>
                    <a:pt x="247" y="275"/>
                  </a:lnTo>
                  <a:lnTo>
                    <a:pt x="247" y="276"/>
                  </a:lnTo>
                  <a:lnTo>
                    <a:pt x="248" y="276"/>
                  </a:lnTo>
                  <a:lnTo>
                    <a:pt x="249" y="275"/>
                  </a:lnTo>
                  <a:lnTo>
                    <a:pt x="249" y="275"/>
                  </a:lnTo>
                  <a:lnTo>
                    <a:pt x="249" y="275"/>
                  </a:lnTo>
                  <a:lnTo>
                    <a:pt x="250" y="275"/>
                  </a:lnTo>
                  <a:lnTo>
                    <a:pt x="249" y="274"/>
                  </a:lnTo>
                  <a:lnTo>
                    <a:pt x="249" y="273"/>
                  </a:lnTo>
                  <a:lnTo>
                    <a:pt x="249" y="273"/>
                  </a:lnTo>
                  <a:lnTo>
                    <a:pt x="249" y="273"/>
                  </a:lnTo>
                  <a:lnTo>
                    <a:pt x="250" y="273"/>
                  </a:lnTo>
                  <a:lnTo>
                    <a:pt x="251" y="273"/>
                  </a:lnTo>
                  <a:lnTo>
                    <a:pt x="252" y="273"/>
                  </a:lnTo>
                  <a:lnTo>
                    <a:pt x="252" y="273"/>
                  </a:lnTo>
                  <a:lnTo>
                    <a:pt x="254" y="273"/>
                  </a:lnTo>
                  <a:lnTo>
                    <a:pt x="255" y="273"/>
                  </a:lnTo>
                  <a:lnTo>
                    <a:pt x="256" y="273"/>
                  </a:lnTo>
                  <a:lnTo>
                    <a:pt x="257" y="273"/>
                  </a:lnTo>
                  <a:lnTo>
                    <a:pt x="257" y="273"/>
                  </a:lnTo>
                  <a:lnTo>
                    <a:pt x="258" y="273"/>
                  </a:lnTo>
                  <a:lnTo>
                    <a:pt x="259" y="273"/>
                  </a:lnTo>
                  <a:lnTo>
                    <a:pt x="260" y="273"/>
                  </a:lnTo>
                  <a:lnTo>
                    <a:pt x="261" y="273"/>
                  </a:lnTo>
                  <a:lnTo>
                    <a:pt x="262" y="273"/>
                  </a:lnTo>
                  <a:lnTo>
                    <a:pt x="262" y="273"/>
                  </a:lnTo>
                  <a:lnTo>
                    <a:pt x="262" y="274"/>
                  </a:lnTo>
                  <a:lnTo>
                    <a:pt x="263" y="274"/>
                  </a:lnTo>
                  <a:lnTo>
                    <a:pt x="263" y="275"/>
                  </a:lnTo>
                  <a:lnTo>
                    <a:pt x="264" y="275"/>
                  </a:lnTo>
                  <a:lnTo>
                    <a:pt x="264" y="276"/>
                  </a:lnTo>
                  <a:lnTo>
                    <a:pt x="265" y="276"/>
                  </a:lnTo>
                  <a:lnTo>
                    <a:pt x="265" y="277"/>
                  </a:lnTo>
                  <a:lnTo>
                    <a:pt x="265" y="278"/>
                  </a:lnTo>
                  <a:lnTo>
                    <a:pt x="265" y="278"/>
                  </a:lnTo>
                  <a:lnTo>
                    <a:pt x="265" y="279"/>
                  </a:lnTo>
                  <a:lnTo>
                    <a:pt x="265" y="280"/>
                  </a:lnTo>
                  <a:lnTo>
                    <a:pt x="266" y="280"/>
                  </a:lnTo>
                  <a:lnTo>
                    <a:pt x="267" y="281"/>
                  </a:lnTo>
                  <a:lnTo>
                    <a:pt x="267" y="282"/>
                  </a:lnTo>
                  <a:lnTo>
                    <a:pt x="268" y="282"/>
                  </a:lnTo>
                  <a:lnTo>
                    <a:pt x="268" y="283"/>
                  </a:lnTo>
                  <a:lnTo>
                    <a:pt x="268" y="283"/>
                  </a:lnTo>
                  <a:lnTo>
                    <a:pt x="268" y="283"/>
                  </a:lnTo>
                  <a:lnTo>
                    <a:pt x="269" y="284"/>
                  </a:lnTo>
                  <a:lnTo>
                    <a:pt x="270" y="285"/>
                  </a:lnTo>
                  <a:lnTo>
                    <a:pt x="271" y="285"/>
                  </a:lnTo>
                  <a:lnTo>
                    <a:pt x="272" y="286"/>
                  </a:lnTo>
                  <a:lnTo>
                    <a:pt x="273" y="287"/>
                  </a:lnTo>
                  <a:lnTo>
                    <a:pt x="273" y="288"/>
                  </a:lnTo>
                  <a:lnTo>
                    <a:pt x="273" y="288"/>
                  </a:lnTo>
                  <a:lnTo>
                    <a:pt x="274" y="289"/>
                  </a:lnTo>
                  <a:lnTo>
                    <a:pt x="274" y="290"/>
                  </a:lnTo>
                  <a:lnTo>
                    <a:pt x="275" y="290"/>
                  </a:lnTo>
                  <a:lnTo>
                    <a:pt x="275" y="291"/>
                  </a:lnTo>
                  <a:lnTo>
                    <a:pt x="276" y="291"/>
                  </a:lnTo>
                  <a:lnTo>
                    <a:pt x="276" y="291"/>
                  </a:lnTo>
                  <a:lnTo>
                    <a:pt x="276" y="292"/>
                  </a:lnTo>
                  <a:lnTo>
                    <a:pt x="276" y="293"/>
                  </a:lnTo>
                  <a:lnTo>
                    <a:pt x="276" y="293"/>
                  </a:lnTo>
                  <a:lnTo>
                    <a:pt x="277" y="294"/>
                  </a:lnTo>
                  <a:lnTo>
                    <a:pt x="277" y="295"/>
                  </a:lnTo>
                  <a:lnTo>
                    <a:pt x="277" y="296"/>
                  </a:lnTo>
                  <a:lnTo>
                    <a:pt x="277" y="296"/>
                  </a:lnTo>
                  <a:lnTo>
                    <a:pt x="277" y="296"/>
                  </a:lnTo>
                  <a:lnTo>
                    <a:pt x="276" y="296"/>
                  </a:lnTo>
                  <a:lnTo>
                    <a:pt x="275" y="296"/>
                  </a:lnTo>
                  <a:lnTo>
                    <a:pt x="275" y="296"/>
                  </a:lnTo>
                  <a:lnTo>
                    <a:pt x="275" y="297"/>
                  </a:lnTo>
                  <a:lnTo>
                    <a:pt x="275" y="298"/>
                  </a:lnTo>
                  <a:lnTo>
                    <a:pt x="275" y="298"/>
                  </a:lnTo>
                  <a:lnTo>
                    <a:pt x="275" y="299"/>
                  </a:lnTo>
                  <a:lnTo>
                    <a:pt x="275" y="298"/>
                  </a:lnTo>
                  <a:lnTo>
                    <a:pt x="275" y="298"/>
                  </a:lnTo>
                  <a:lnTo>
                    <a:pt x="275" y="298"/>
                  </a:lnTo>
                  <a:lnTo>
                    <a:pt x="276" y="298"/>
                  </a:lnTo>
                  <a:lnTo>
                    <a:pt x="276" y="299"/>
                  </a:lnTo>
                  <a:lnTo>
                    <a:pt x="277" y="299"/>
                  </a:lnTo>
                  <a:lnTo>
                    <a:pt x="277" y="298"/>
                  </a:lnTo>
                  <a:lnTo>
                    <a:pt x="276" y="298"/>
                  </a:lnTo>
                  <a:lnTo>
                    <a:pt x="276" y="298"/>
                  </a:lnTo>
                  <a:lnTo>
                    <a:pt x="276" y="297"/>
                  </a:lnTo>
                  <a:lnTo>
                    <a:pt x="276" y="296"/>
                  </a:lnTo>
                  <a:lnTo>
                    <a:pt x="277" y="296"/>
                  </a:lnTo>
                  <a:lnTo>
                    <a:pt x="278" y="297"/>
                  </a:lnTo>
                  <a:lnTo>
                    <a:pt x="278" y="297"/>
                  </a:lnTo>
                  <a:lnTo>
                    <a:pt x="278" y="298"/>
                  </a:lnTo>
                  <a:lnTo>
                    <a:pt x="279" y="298"/>
                  </a:lnTo>
                  <a:lnTo>
                    <a:pt x="280" y="298"/>
                  </a:lnTo>
                  <a:lnTo>
                    <a:pt x="281" y="298"/>
                  </a:lnTo>
                  <a:lnTo>
                    <a:pt x="282" y="299"/>
                  </a:lnTo>
                  <a:lnTo>
                    <a:pt x="283" y="299"/>
                  </a:lnTo>
                  <a:lnTo>
                    <a:pt x="285" y="299"/>
                  </a:lnTo>
                  <a:lnTo>
                    <a:pt x="286" y="299"/>
                  </a:lnTo>
                  <a:lnTo>
                    <a:pt x="287" y="300"/>
                  </a:lnTo>
                  <a:lnTo>
                    <a:pt x="288" y="300"/>
                  </a:lnTo>
                  <a:lnTo>
                    <a:pt x="289" y="300"/>
                  </a:lnTo>
                  <a:lnTo>
                    <a:pt x="290" y="300"/>
                  </a:lnTo>
                  <a:lnTo>
                    <a:pt x="291" y="300"/>
                  </a:lnTo>
                  <a:lnTo>
                    <a:pt x="291" y="300"/>
                  </a:lnTo>
                  <a:lnTo>
                    <a:pt x="291" y="299"/>
                  </a:lnTo>
                  <a:lnTo>
                    <a:pt x="292" y="299"/>
                  </a:lnTo>
                  <a:lnTo>
                    <a:pt x="293" y="299"/>
                  </a:lnTo>
                  <a:lnTo>
                    <a:pt x="294" y="299"/>
                  </a:lnTo>
                  <a:lnTo>
                    <a:pt x="296" y="299"/>
                  </a:lnTo>
                  <a:lnTo>
                    <a:pt x="296" y="298"/>
                  </a:lnTo>
                  <a:lnTo>
                    <a:pt x="297" y="298"/>
                  </a:lnTo>
                  <a:lnTo>
                    <a:pt x="298" y="298"/>
                  </a:lnTo>
                  <a:lnTo>
                    <a:pt x="299" y="298"/>
                  </a:lnTo>
                  <a:lnTo>
                    <a:pt x="299" y="298"/>
                  </a:lnTo>
                  <a:lnTo>
                    <a:pt x="300" y="298"/>
                  </a:lnTo>
                  <a:lnTo>
                    <a:pt x="301" y="298"/>
                  </a:lnTo>
                  <a:lnTo>
                    <a:pt x="301" y="298"/>
                  </a:lnTo>
                  <a:lnTo>
                    <a:pt x="303" y="297"/>
                  </a:lnTo>
                  <a:lnTo>
                    <a:pt x="304" y="297"/>
                  </a:lnTo>
                  <a:lnTo>
                    <a:pt x="305" y="297"/>
                  </a:lnTo>
                  <a:lnTo>
                    <a:pt x="306" y="296"/>
                  </a:lnTo>
                  <a:lnTo>
                    <a:pt x="306" y="296"/>
                  </a:lnTo>
                  <a:lnTo>
                    <a:pt x="308" y="296"/>
                  </a:lnTo>
                  <a:lnTo>
                    <a:pt x="309" y="296"/>
                  </a:lnTo>
                  <a:lnTo>
                    <a:pt x="309" y="296"/>
                  </a:lnTo>
                  <a:lnTo>
                    <a:pt x="310" y="296"/>
                  </a:lnTo>
                  <a:lnTo>
                    <a:pt x="311" y="295"/>
                  </a:lnTo>
                  <a:lnTo>
                    <a:pt x="311" y="296"/>
                  </a:lnTo>
                  <a:lnTo>
                    <a:pt x="311" y="296"/>
                  </a:lnTo>
                  <a:lnTo>
                    <a:pt x="311" y="297"/>
                  </a:lnTo>
                  <a:lnTo>
                    <a:pt x="311" y="298"/>
                  </a:lnTo>
                  <a:lnTo>
                    <a:pt x="312" y="298"/>
                  </a:lnTo>
                  <a:lnTo>
                    <a:pt x="312" y="298"/>
                  </a:lnTo>
                  <a:lnTo>
                    <a:pt x="313" y="298"/>
                  </a:lnTo>
                  <a:lnTo>
                    <a:pt x="314" y="298"/>
                  </a:lnTo>
                  <a:lnTo>
                    <a:pt x="314" y="298"/>
                  </a:lnTo>
                  <a:lnTo>
                    <a:pt x="314" y="299"/>
                  </a:lnTo>
                  <a:lnTo>
                    <a:pt x="314" y="300"/>
                  </a:lnTo>
                  <a:lnTo>
                    <a:pt x="313" y="300"/>
                  </a:lnTo>
                  <a:lnTo>
                    <a:pt x="313" y="301"/>
                  </a:lnTo>
                  <a:lnTo>
                    <a:pt x="314" y="301"/>
                  </a:lnTo>
                  <a:lnTo>
                    <a:pt x="314" y="302"/>
                  </a:lnTo>
                  <a:lnTo>
                    <a:pt x="314" y="302"/>
                  </a:lnTo>
                  <a:lnTo>
                    <a:pt x="314" y="303"/>
                  </a:lnTo>
                  <a:lnTo>
                    <a:pt x="314" y="304"/>
                  </a:lnTo>
                  <a:lnTo>
                    <a:pt x="314" y="304"/>
                  </a:lnTo>
                  <a:lnTo>
                    <a:pt x="314" y="304"/>
                  </a:lnTo>
                  <a:lnTo>
                    <a:pt x="314" y="305"/>
                  </a:lnTo>
                  <a:lnTo>
                    <a:pt x="314" y="306"/>
                  </a:lnTo>
                  <a:lnTo>
                    <a:pt x="315" y="306"/>
                  </a:lnTo>
                  <a:lnTo>
                    <a:pt x="315" y="306"/>
                  </a:lnTo>
                  <a:lnTo>
                    <a:pt x="314" y="307"/>
                  </a:lnTo>
                  <a:lnTo>
                    <a:pt x="314" y="308"/>
                  </a:lnTo>
                  <a:lnTo>
                    <a:pt x="314" y="309"/>
                  </a:lnTo>
                  <a:lnTo>
                    <a:pt x="314" y="309"/>
                  </a:lnTo>
                  <a:lnTo>
                    <a:pt x="315" y="309"/>
                  </a:lnTo>
                  <a:lnTo>
                    <a:pt x="316" y="309"/>
                  </a:lnTo>
                  <a:lnTo>
                    <a:pt x="316" y="310"/>
                  </a:lnTo>
                  <a:lnTo>
                    <a:pt x="316" y="311"/>
                  </a:lnTo>
                  <a:lnTo>
                    <a:pt x="315" y="311"/>
                  </a:lnTo>
                  <a:lnTo>
                    <a:pt x="315" y="311"/>
                  </a:lnTo>
                  <a:lnTo>
                    <a:pt x="314" y="312"/>
                  </a:lnTo>
                  <a:lnTo>
                    <a:pt x="314" y="313"/>
                  </a:lnTo>
                  <a:lnTo>
                    <a:pt x="314" y="314"/>
                  </a:lnTo>
                  <a:lnTo>
                    <a:pt x="314" y="314"/>
                  </a:lnTo>
                  <a:lnTo>
                    <a:pt x="314" y="315"/>
                  </a:lnTo>
                  <a:lnTo>
                    <a:pt x="314" y="316"/>
                  </a:lnTo>
                  <a:lnTo>
                    <a:pt x="314" y="317"/>
                  </a:lnTo>
                  <a:lnTo>
                    <a:pt x="315" y="317"/>
                  </a:lnTo>
                  <a:lnTo>
                    <a:pt x="315" y="318"/>
                  </a:lnTo>
                  <a:lnTo>
                    <a:pt x="315" y="319"/>
                  </a:lnTo>
                  <a:lnTo>
                    <a:pt x="316" y="319"/>
                  </a:lnTo>
                  <a:lnTo>
                    <a:pt x="317" y="319"/>
                  </a:lnTo>
                  <a:lnTo>
                    <a:pt x="317" y="319"/>
                  </a:lnTo>
                  <a:lnTo>
                    <a:pt x="318" y="319"/>
                  </a:lnTo>
                  <a:lnTo>
                    <a:pt x="318" y="319"/>
                  </a:lnTo>
                  <a:lnTo>
                    <a:pt x="319" y="319"/>
                  </a:lnTo>
                  <a:lnTo>
                    <a:pt x="319" y="320"/>
                  </a:lnTo>
                  <a:lnTo>
                    <a:pt x="319" y="321"/>
                  </a:lnTo>
                  <a:lnTo>
                    <a:pt x="320" y="320"/>
                  </a:lnTo>
                  <a:lnTo>
                    <a:pt x="321" y="320"/>
                  </a:lnTo>
                  <a:lnTo>
                    <a:pt x="322" y="321"/>
                  </a:lnTo>
                  <a:lnTo>
                    <a:pt x="322" y="320"/>
                  </a:lnTo>
                  <a:lnTo>
                    <a:pt x="322" y="320"/>
                  </a:lnTo>
                  <a:lnTo>
                    <a:pt x="323" y="321"/>
                  </a:lnTo>
                  <a:lnTo>
                    <a:pt x="323" y="322"/>
                  </a:lnTo>
                  <a:lnTo>
                    <a:pt x="323" y="322"/>
                  </a:lnTo>
                  <a:lnTo>
                    <a:pt x="323" y="323"/>
                  </a:lnTo>
                  <a:lnTo>
                    <a:pt x="324" y="324"/>
                  </a:lnTo>
                  <a:lnTo>
                    <a:pt x="324" y="324"/>
                  </a:lnTo>
                  <a:lnTo>
                    <a:pt x="325" y="325"/>
                  </a:lnTo>
                  <a:lnTo>
                    <a:pt x="325" y="326"/>
                  </a:lnTo>
                  <a:lnTo>
                    <a:pt x="325" y="327"/>
                  </a:lnTo>
                  <a:lnTo>
                    <a:pt x="326" y="327"/>
                  </a:lnTo>
                  <a:lnTo>
                    <a:pt x="327" y="327"/>
                  </a:lnTo>
                  <a:lnTo>
                    <a:pt x="327" y="327"/>
                  </a:lnTo>
                  <a:lnTo>
                    <a:pt x="328" y="327"/>
                  </a:lnTo>
                  <a:lnTo>
                    <a:pt x="329" y="327"/>
                  </a:lnTo>
                  <a:lnTo>
                    <a:pt x="330" y="327"/>
                  </a:lnTo>
                  <a:lnTo>
                    <a:pt x="330" y="327"/>
                  </a:lnTo>
                  <a:lnTo>
                    <a:pt x="330" y="328"/>
                  </a:lnTo>
                  <a:lnTo>
                    <a:pt x="330" y="329"/>
                  </a:lnTo>
                  <a:lnTo>
                    <a:pt x="330" y="329"/>
                  </a:lnTo>
                  <a:lnTo>
                    <a:pt x="331" y="329"/>
                  </a:lnTo>
                  <a:lnTo>
                    <a:pt x="332" y="329"/>
                  </a:lnTo>
                  <a:lnTo>
                    <a:pt x="332" y="329"/>
                  </a:lnTo>
                  <a:lnTo>
                    <a:pt x="333" y="329"/>
                  </a:lnTo>
                  <a:lnTo>
                    <a:pt x="333" y="330"/>
                  </a:lnTo>
                  <a:lnTo>
                    <a:pt x="334" y="330"/>
                  </a:lnTo>
                  <a:lnTo>
                    <a:pt x="335" y="330"/>
                  </a:lnTo>
                  <a:lnTo>
                    <a:pt x="335" y="330"/>
                  </a:lnTo>
                  <a:lnTo>
                    <a:pt x="335" y="330"/>
                  </a:lnTo>
                  <a:lnTo>
                    <a:pt x="336" y="330"/>
                  </a:lnTo>
                  <a:lnTo>
                    <a:pt x="337" y="330"/>
                  </a:lnTo>
                  <a:lnTo>
                    <a:pt x="338" y="331"/>
                  </a:lnTo>
                  <a:lnTo>
                    <a:pt x="338" y="332"/>
                  </a:lnTo>
                  <a:lnTo>
                    <a:pt x="338" y="332"/>
                  </a:lnTo>
                  <a:lnTo>
                    <a:pt x="338" y="333"/>
                  </a:lnTo>
                  <a:lnTo>
                    <a:pt x="338" y="334"/>
                  </a:lnTo>
                  <a:lnTo>
                    <a:pt x="338" y="334"/>
                  </a:lnTo>
                  <a:lnTo>
                    <a:pt x="338" y="335"/>
                  </a:lnTo>
                  <a:lnTo>
                    <a:pt x="339" y="335"/>
                  </a:lnTo>
                  <a:lnTo>
                    <a:pt x="340" y="336"/>
                  </a:lnTo>
                  <a:lnTo>
                    <a:pt x="340" y="337"/>
                  </a:lnTo>
                  <a:lnTo>
                    <a:pt x="341" y="337"/>
                  </a:lnTo>
                  <a:lnTo>
                    <a:pt x="342" y="337"/>
                  </a:lnTo>
                  <a:lnTo>
                    <a:pt x="342" y="338"/>
                  </a:lnTo>
                  <a:lnTo>
                    <a:pt x="343" y="338"/>
                  </a:lnTo>
                  <a:lnTo>
                    <a:pt x="343" y="339"/>
                  </a:lnTo>
                  <a:lnTo>
                    <a:pt x="343" y="340"/>
                  </a:lnTo>
                  <a:lnTo>
                    <a:pt x="344" y="340"/>
                  </a:lnTo>
                  <a:lnTo>
                    <a:pt x="344" y="340"/>
                  </a:lnTo>
                  <a:lnTo>
                    <a:pt x="345" y="340"/>
                  </a:lnTo>
                  <a:lnTo>
                    <a:pt x="345" y="341"/>
                  </a:lnTo>
                  <a:lnTo>
                    <a:pt x="345" y="342"/>
                  </a:lnTo>
                  <a:lnTo>
                    <a:pt x="345" y="343"/>
                  </a:lnTo>
                  <a:lnTo>
                    <a:pt x="345" y="343"/>
                  </a:lnTo>
                  <a:lnTo>
                    <a:pt x="345" y="344"/>
                  </a:lnTo>
                  <a:lnTo>
                    <a:pt x="345" y="345"/>
                  </a:lnTo>
                  <a:lnTo>
                    <a:pt x="345" y="345"/>
                  </a:lnTo>
                  <a:lnTo>
                    <a:pt x="345" y="346"/>
                  </a:lnTo>
                  <a:lnTo>
                    <a:pt x="345" y="347"/>
                  </a:lnTo>
                  <a:lnTo>
                    <a:pt x="345" y="347"/>
                  </a:lnTo>
                  <a:lnTo>
                    <a:pt x="345" y="348"/>
                  </a:lnTo>
                  <a:lnTo>
                    <a:pt x="346" y="348"/>
                  </a:lnTo>
                  <a:lnTo>
                    <a:pt x="346" y="348"/>
                  </a:lnTo>
                  <a:lnTo>
                    <a:pt x="346" y="349"/>
                  </a:lnTo>
                  <a:lnTo>
                    <a:pt x="347" y="349"/>
                  </a:lnTo>
                  <a:lnTo>
                    <a:pt x="347" y="350"/>
                  </a:lnTo>
                  <a:lnTo>
                    <a:pt x="348" y="350"/>
                  </a:lnTo>
                  <a:lnTo>
                    <a:pt x="348" y="351"/>
                  </a:lnTo>
                  <a:lnTo>
                    <a:pt x="348" y="352"/>
                  </a:lnTo>
                  <a:lnTo>
                    <a:pt x="348" y="352"/>
                  </a:lnTo>
                  <a:lnTo>
                    <a:pt x="348" y="353"/>
                  </a:lnTo>
                  <a:lnTo>
                    <a:pt x="349" y="353"/>
                  </a:lnTo>
                  <a:lnTo>
                    <a:pt x="350" y="353"/>
                  </a:lnTo>
                  <a:lnTo>
                    <a:pt x="350" y="354"/>
                  </a:lnTo>
                  <a:lnTo>
                    <a:pt x="349" y="355"/>
                  </a:lnTo>
                  <a:lnTo>
                    <a:pt x="345" y="358"/>
                  </a:lnTo>
                  <a:lnTo>
                    <a:pt x="331" y="368"/>
                  </a:lnTo>
                  <a:lnTo>
                    <a:pt x="285" y="366"/>
                  </a:lnTo>
                  <a:lnTo>
                    <a:pt x="274" y="366"/>
                  </a:lnTo>
                  <a:lnTo>
                    <a:pt x="268" y="366"/>
                  </a:lnTo>
                  <a:lnTo>
                    <a:pt x="250" y="365"/>
                  </a:lnTo>
                  <a:lnTo>
                    <a:pt x="251" y="365"/>
                  </a:lnTo>
                  <a:lnTo>
                    <a:pt x="251" y="364"/>
                  </a:lnTo>
                  <a:lnTo>
                    <a:pt x="251" y="363"/>
                  </a:lnTo>
                  <a:lnTo>
                    <a:pt x="251" y="363"/>
                  </a:lnTo>
                  <a:lnTo>
                    <a:pt x="251" y="362"/>
                  </a:lnTo>
                  <a:lnTo>
                    <a:pt x="252" y="361"/>
                  </a:lnTo>
                  <a:lnTo>
                    <a:pt x="252" y="361"/>
                  </a:lnTo>
                  <a:lnTo>
                    <a:pt x="251" y="361"/>
                  </a:lnTo>
                  <a:lnTo>
                    <a:pt x="250" y="361"/>
                  </a:lnTo>
                  <a:lnTo>
                    <a:pt x="251" y="361"/>
                  </a:lnTo>
                  <a:lnTo>
                    <a:pt x="251" y="360"/>
                  </a:lnTo>
                  <a:lnTo>
                    <a:pt x="251" y="359"/>
                  </a:lnTo>
                  <a:lnTo>
                    <a:pt x="251" y="358"/>
                  </a:lnTo>
                  <a:lnTo>
                    <a:pt x="251" y="358"/>
                  </a:lnTo>
                  <a:lnTo>
                    <a:pt x="252" y="357"/>
                  </a:lnTo>
                  <a:lnTo>
                    <a:pt x="252" y="357"/>
                  </a:lnTo>
                  <a:lnTo>
                    <a:pt x="252" y="356"/>
                  </a:lnTo>
                  <a:lnTo>
                    <a:pt x="244" y="353"/>
                  </a:lnTo>
                  <a:lnTo>
                    <a:pt x="244" y="353"/>
                  </a:lnTo>
                  <a:lnTo>
                    <a:pt x="244" y="353"/>
                  </a:lnTo>
                  <a:lnTo>
                    <a:pt x="243" y="353"/>
                  </a:lnTo>
                  <a:lnTo>
                    <a:pt x="243" y="352"/>
                  </a:lnTo>
                  <a:lnTo>
                    <a:pt x="242" y="352"/>
                  </a:lnTo>
                  <a:lnTo>
                    <a:pt x="237" y="345"/>
                  </a:lnTo>
                  <a:lnTo>
                    <a:pt x="236" y="343"/>
                  </a:lnTo>
                  <a:lnTo>
                    <a:pt x="232" y="339"/>
                  </a:lnTo>
                  <a:lnTo>
                    <a:pt x="232" y="338"/>
                  </a:lnTo>
                  <a:lnTo>
                    <a:pt x="231" y="338"/>
                  </a:lnTo>
                  <a:lnTo>
                    <a:pt x="231" y="337"/>
                  </a:lnTo>
                  <a:lnTo>
                    <a:pt x="231" y="337"/>
                  </a:lnTo>
                  <a:lnTo>
                    <a:pt x="231" y="337"/>
                  </a:lnTo>
                  <a:lnTo>
                    <a:pt x="232" y="337"/>
                  </a:lnTo>
                  <a:lnTo>
                    <a:pt x="232" y="336"/>
                  </a:lnTo>
                  <a:lnTo>
                    <a:pt x="233" y="335"/>
                  </a:lnTo>
                  <a:lnTo>
                    <a:pt x="234" y="335"/>
                  </a:lnTo>
                  <a:lnTo>
                    <a:pt x="234" y="335"/>
                  </a:lnTo>
                  <a:lnTo>
                    <a:pt x="235" y="335"/>
                  </a:lnTo>
                  <a:lnTo>
                    <a:pt x="236" y="335"/>
                  </a:lnTo>
                  <a:lnTo>
                    <a:pt x="236" y="335"/>
                  </a:lnTo>
                  <a:lnTo>
                    <a:pt x="237" y="335"/>
                  </a:lnTo>
                  <a:lnTo>
                    <a:pt x="237" y="335"/>
                  </a:lnTo>
                  <a:lnTo>
                    <a:pt x="237" y="334"/>
                  </a:lnTo>
                  <a:lnTo>
                    <a:pt x="237" y="334"/>
                  </a:lnTo>
                  <a:lnTo>
                    <a:pt x="237" y="333"/>
                  </a:lnTo>
                  <a:lnTo>
                    <a:pt x="237" y="332"/>
                  </a:lnTo>
                  <a:lnTo>
                    <a:pt x="237" y="332"/>
                  </a:lnTo>
                  <a:lnTo>
                    <a:pt x="237" y="332"/>
                  </a:lnTo>
                  <a:lnTo>
                    <a:pt x="236" y="331"/>
                  </a:lnTo>
                  <a:lnTo>
                    <a:pt x="235" y="331"/>
                  </a:lnTo>
                  <a:lnTo>
                    <a:pt x="234" y="331"/>
                  </a:lnTo>
                  <a:lnTo>
                    <a:pt x="234" y="330"/>
                  </a:lnTo>
                  <a:lnTo>
                    <a:pt x="234" y="330"/>
                  </a:lnTo>
                  <a:lnTo>
                    <a:pt x="233" y="330"/>
                  </a:lnTo>
                  <a:lnTo>
                    <a:pt x="232" y="330"/>
                  </a:lnTo>
                  <a:lnTo>
                    <a:pt x="232" y="330"/>
                  </a:lnTo>
                  <a:lnTo>
                    <a:pt x="231" y="330"/>
                  </a:lnTo>
                  <a:lnTo>
                    <a:pt x="231" y="330"/>
                  </a:lnTo>
                  <a:lnTo>
                    <a:pt x="231" y="330"/>
                  </a:lnTo>
                  <a:lnTo>
                    <a:pt x="230" y="330"/>
                  </a:lnTo>
                  <a:lnTo>
                    <a:pt x="229" y="330"/>
                  </a:lnTo>
                  <a:lnTo>
                    <a:pt x="229" y="331"/>
                  </a:lnTo>
                  <a:lnTo>
                    <a:pt x="229" y="331"/>
                  </a:lnTo>
                  <a:lnTo>
                    <a:pt x="229" y="332"/>
                  </a:lnTo>
                  <a:lnTo>
                    <a:pt x="228" y="332"/>
                  </a:lnTo>
                  <a:lnTo>
                    <a:pt x="228" y="332"/>
                  </a:lnTo>
                  <a:lnTo>
                    <a:pt x="227" y="332"/>
                  </a:lnTo>
                  <a:lnTo>
                    <a:pt x="226" y="332"/>
                  </a:lnTo>
                  <a:lnTo>
                    <a:pt x="226" y="333"/>
                  </a:lnTo>
                  <a:lnTo>
                    <a:pt x="226" y="333"/>
                  </a:lnTo>
                  <a:lnTo>
                    <a:pt x="225" y="333"/>
                  </a:lnTo>
                  <a:lnTo>
                    <a:pt x="224" y="333"/>
                  </a:lnTo>
                  <a:lnTo>
                    <a:pt x="224" y="334"/>
                  </a:lnTo>
                  <a:lnTo>
                    <a:pt x="224" y="334"/>
                  </a:lnTo>
                  <a:lnTo>
                    <a:pt x="223" y="334"/>
                  </a:lnTo>
                  <a:lnTo>
                    <a:pt x="222" y="334"/>
                  </a:lnTo>
                  <a:lnTo>
                    <a:pt x="222" y="335"/>
                  </a:lnTo>
                  <a:lnTo>
                    <a:pt x="221" y="335"/>
                  </a:lnTo>
                  <a:lnTo>
                    <a:pt x="221" y="335"/>
                  </a:lnTo>
                  <a:lnTo>
                    <a:pt x="221" y="335"/>
                  </a:lnTo>
                  <a:lnTo>
                    <a:pt x="220" y="335"/>
                  </a:lnTo>
                  <a:lnTo>
                    <a:pt x="220" y="336"/>
                  </a:lnTo>
                  <a:lnTo>
                    <a:pt x="219" y="336"/>
                  </a:lnTo>
                  <a:lnTo>
                    <a:pt x="218" y="337"/>
                  </a:lnTo>
                  <a:lnTo>
                    <a:pt x="218" y="337"/>
                  </a:lnTo>
                  <a:lnTo>
                    <a:pt x="217" y="337"/>
                  </a:lnTo>
                  <a:lnTo>
                    <a:pt x="217" y="338"/>
                  </a:lnTo>
                  <a:lnTo>
                    <a:pt x="216" y="339"/>
                  </a:lnTo>
                  <a:lnTo>
                    <a:pt x="216" y="338"/>
                  </a:lnTo>
                  <a:lnTo>
                    <a:pt x="216" y="339"/>
                  </a:lnTo>
                  <a:lnTo>
                    <a:pt x="215" y="339"/>
                  </a:lnTo>
                  <a:lnTo>
                    <a:pt x="214" y="339"/>
                  </a:lnTo>
                  <a:lnTo>
                    <a:pt x="214" y="340"/>
                  </a:lnTo>
                  <a:lnTo>
                    <a:pt x="213" y="340"/>
                  </a:lnTo>
                  <a:lnTo>
                    <a:pt x="213" y="340"/>
                  </a:lnTo>
                  <a:lnTo>
                    <a:pt x="213" y="340"/>
                  </a:lnTo>
                  <a:lnTo>
                    <a:pt x="213" y="341"/>
                  </a:lnTo>
                  <a:lnTo>
                    <a:pt x="212" y="341"/>
                  </a:lnTo>
                  <a:lnTo>
                    <a:pt x="211" y="342"/>
                  </a:lnTo>
                  <a:lnTo>
                    <a:pt x="211" y="342"/>
                  </a:lnTo>
                  <a:lnTo>
                    <a:pt x="210" y="342"/>
                  </a:lnTo>
                  <a:lnTo>
                    <a:pt x="209" y="343"/>
                  </a:lnTo>
                  <a:lnTo>
                    <a:pt x="208" y="343"/>
                  </a:lnTo>
                  <a:lnTo>
                    <a:pt x="208" y="343"/>
                  </a:lnTo>
                  <a:lnTo>
                    <a:pt x="207" y="343"/>
                  </a:lnTo>
                  <a:lnTo>
                    <a:pt x="206" y="343"/>
                  </a:lnTo>
                  <a:lnTo>
                    <a:pt x="205" y="342"/>
                  </a:lnTo>
                  <a:lnTo>
                    <a:pt x="205" y="342"/>
                  </a:lnTo>
                  <a:lnTo>
                    <a:pt x="204" y="341"/>
                  </a:lnTo>
                  <a:lnTo>
                    <a:pt x="204" y="342"/>
                  </a:lnTo>
                  <a:lnTo>
                    <a:pt x="204" y="343"/>
                  </a:lnTo>
                  <a:lnTo>
                    <a:pt x="203" y="343"/>
                  </a:lnTo>
                  <a:lnTo>
                    <a:pt x="203" y="343"/>
                  </a:lnTo>
                  <a:lnTo>
                    <a:pt x="202" y="343"/>
                  </a:lnTo>
                  <a:lnTo>
                    <a:pt x="201" y="343"/>
                  </a:lnTo>
                  <a:lnTo>
                    <a:pt x="200" y="344"/>
                  </a:lnTo>
                  <a:lnTo>
                    <a:pt x="192" y="344"/>
                  </a:lnTo>
                  <a:lnTo>
                    <a:pt x="187" y="330"/>
                  </a:lnTo>
                  <a:lnTo>
                    <a:pt x="187" y="329"/>
                  </a:lnTo>
                  <a:lnTo>
                    <a:pt x="187" y="328"/>
                  </a:lnTo>
                  <a:lnTo>
                    <a:pt x="187" y="327"/>
                  </a:lnTo>
                  <a:lnTo>
                    <a:pt x="187" y="327"/>
                  </a:lnTo>
                  <a:lnTo>
                    <a:pt x="187" y="326"/>
                  </a:lnTo>
                  <a:lnTo>
                    <a:pt x="188" y="325"/>
                  </a:lnTo>
                  <a:lnTo>
                    <a:pt x="189" y="325"/>
                  </a:lnTo>
                  <a:lnTo>
                    <a:pt x="189" y="324"/>
                  </a:lnTo>
                  <a:lnTo>
                    <a:pt x="190" y="324"/>
                  </a:lnTo>
                  <a:lnTo>
                    <a:pt x="190" y="323"/>
                  </a:lnTo>
                  <a:lnTo>
                    <a:pt x="190" y="322"/>
                  </a:lnTo>
                  <a:lnTo>
                    <a:pt x="190" y="322"/>
                  </a:lnTo>
                  <a:lnTo>
                    <a:pt x="190" y="321"/>
                  </a:lnTo>
                  <a:lnTo>
                    <a:pt x="190" y="320"/>
                  </a:lnTo>
                  <a:lnTo>
                    <a:pt x="190" y="320"/>
                  </a:lnTo>
                  <a:lnTo>
                    <a:pt x="190" y="319"/>
                  </a:lnTo>
                  <a:lnTo>
                    <a:pt x="190" y="319"/>
                  </a:lnTo>
                  <a:lnTo>
                    <a:pt x="193" y="314"/>
                  </a:lnTo>
                  <a:lnTo>
                    <a:pt x="193" y="313"/>
                  </a:lnTo>
                  <a:lnTo>
                    <a:pt x="192" y="311"/>
                  </a:lnTo>
                  <a:lnTo>
                    <a:pt x="190" y="304"/>
                  </a:lnTo>
                  <a:lnTo>
                    <a:pt x="190" y="303"/>
                  </a:lnTo>
                  <a:lnTo>
                    <a:pt x="190" y="303"/>
                  </a:lnTo>
                  <a:lnTo>
                    <a:pt x="189" y="303"/>
                  </a:lnTo>
                  <a:lnTo>
                    <a:pt x="189" y="302"/>
                  </a:lnTo>
                  <a:lnTo>
                    <a:pt x="187" y="301"/>
                  </a:lnTo>
                  <a:lnTo>
                    <a:pt x="187" y="301"/>
                  </a:lnTo>
                  <a:lnTo>
                    <a:pt x="186" y="301"/>
                  </a:lnTo>
                  <a:lnTo>
                    <a:pt x="185" y="301"/>
                  </a:lnTo>
                  <a:lnTo>
                    <a:pt x="185" y="301"/>
                  </a:lnTo>
                  <a:lnTo>
                    <a:pt x="184" y="301"/>
                  </a:lnTo>
                  <a:lnTo>
                    <a:pt x="183" y="301"/>
                  </a:lnTo>
                  <a:lnTo>
                    <a:pt x="182" y="301"/>
                  </a:lnTo>
                  <a:lnTo>
                    <a:pt x="182" y="301"/>
                  </a:lnTo>
                  <a:lnTo>
                    <a:pt x="181" y="301"/>
                  </a:lnTo>
                  <a:lnTo>
                    <a:pt x="179" y="301"/>
                  </a:lnTo>
                  <a:lnTo>
                    <a:pt x="174" y="300"/>
                  </a:lnTo>
                  <a:lnTo>
                    <a:pt x="173" y="300"/>
                  </a:lnTo>
                  <a:lnTo>
                    <a:pt x="172" y="300"/>
                  </a:lnTo>
                  <a:lnTo>
                    <a:pt x="172" y="300"/>
                  </a:lnTo>
                  <a:lnTo>
                    <a:pt x="171" y="300"/>
                  </a:lnTo>
                  <a:lnTo>
                    <a:pt x="171" y="301"/>
                  </a:lnTo>
                  <a:lnTo>
                    <a:pt x="171" y="301"/>
                  </a:lnTo>
                  <a:lnTo>
                    <a:pt x="170" y="301"/>
                  </a:lnTo>
                  <a:lnTo>
                    <a:pt x="169" y="302"/>
                  </a:lnTo>
                  <a:lnTo>
                    <a:pt x="169" y="302"/>
                  </a:lnTo>
                  <a:lnTo>
                    <a:pt x="168" y="302"/>
                  </a:lnTo>
                  <a:lnTo>
                    <a:pt x="167" y="301"/>
                  </a:lnTo>
                  <a:lnTo>
                    <a:pt x="167" y="301"/>
                  </a:lnTo>
                  <a:lnTo>
                    <a:pt x="167" y="301"/>
                  </a:lnTo>
                  <a:lnTo>
                    <a:pt x="166" y="301"/>
                  </a:lnTo>
                  <a:lnTo>
                    <a:pt x="167" y="300"/>
                  </a:lnTo>
                  <a:lnTo>
                    <a:pt x="166" y="300"/>
                  </a:lnTo>
                  <a:lnTo>
                    <a:pt x="167" y="299"/>
                  </a:lnTo>
                  <a:lnTo>
                    <a:pt x="167" y="299"/>
                  </a:lnTo>
                  <a:lnTo>
                    <a:pt x="167" y="298"/>
                  </a:lnTo>
                  <a:lnTo>
                    <a:pt x="167" y="298"/>
                  </a:lnTo>
                  <a:lnTo>
                    <a:pt x="166" y="298"/>
                  </a:lnTo>
                  <a:lnTo>
                    <a:pt x="166" y="299"/>
                  </a:lnTo>
                  <a:lnTo>
                    <a:pt x="165" y="299"/>
                  </a:lnTo>
                  <a:lnTo>
                    <a:pt x="164" y="300"/>
                  </a:lnTo>
                  <a:lnTo>
                    <a:pt x="164" y="300"/>
                  </a:lnTo>
                  <a:lnTo>
                    <a:pt x="164" y="299"/>
                  </a:lnTo>
                  <a:lnTo>
                    <a:pt x="163" y="298"/>
                  </a:lnTo>
                  <a:lnTo>
                    <a:pt x="163" y="298"/>
                  </a:lnTo>
                  <a:lnTo>
                    <a:pt x="162" y="298"/>
                  </a:lnTo>
                  <a:lnTo>
                    <a:pt x="162" y="297"/>
                  </a:lnTo>
                  <a:lnTo>
                    <a:pt x="161" y="297"/>
                  </a:lnTo>
                  <a:lnTo>
                    <a:pt x="161" y="296"/>
                  </a:lnTo>
                  <a:lnTo>
                    <a:pt x="161" y="296"/>
                  </a:lnTo>
                  <a:lnTo>
                    <a:pt x="161" y="296"/>
                  </a:lnTo>
                  <a:lnTo>
                    <a:pt x="161" y="295"/>
                  </a:lnTo>
                  <a:lnTo>
                    <a:pt x="161" y="294"/>
                  </a:lnTo>
                  <a:lnTo>
                    <a:pt x="160" y="294"/>
                  </a:lnTo>
                  <a:lnTo>
                    <a:pt x="160" y="293"/>
                  </a:lnTo>
                  <a:lnTo>
                    <a:pt x="159" y="293"/>
                  </a:lnTo>
                  <a:lnTo>
                    <a:pt x="159" y="293"/>
                  </a:lnTo>
                  <a:lnTo>
                    <a:pt x="158" y="293"/>
                  </a:lnTo>
                  <a:lnTo>
                    <a:pt x="158" y="293"/>
                  </a:lnTo>
                  <a:lnTo>
                    <a:pt x="159" y="293"/>
                  </a:lnTo>
                  <a:lnTo>
                    <a:pt x="159" y="292"/>
                  </a:lnTo>
                  <a:lnTo>
                    <a:pt x="159" y="292"/>
                  </a:lnTo>
                  <a:lnTo>
                    <a:pt x="159" y="291"/>
                  </a:lnTo>
                  <a:lnTo>
                    <a:pt x="159" y="291"/>
                  </a:lnTo>
                  <a:lnTo>
                    <a:pt x="159" y="290"/>
                  </a:lnTo>
                  <a:lnTo>
                    <a:pt x="159" y="289"/>
                  </a:lnTo>
                  <a:lnTo>
                    <a:pt x="159" y="288"/>
                  </a:lnTo>
                  <a:lnTo>
                    <a:pt x="158" y="288"/>
                  </a:lnTo>
                  <a:lnTo>
                    <a:pt x="157" y="288"/>
                  </a:lnTo>
                  <a:lnTo>
                    <a:pt x="156" y="288"/>
                  </a:lnTo>
                  <a:lnTo>
                    <a:pt x="156" y="288"/>
                  </a:lnTo>
                  <a:lnTo>
                    <a:pt x="155" y="285"/>
                  </a:lnTo>
                  <a:lnTo>
                    <a:pt x="155" y="284"/>
                  </a:lnTo>
                  <a:lnTo>
                    <a:pt x="154" y="283"/>
                  </a:lnTo>
                  <a:lnTo>
                    <a:pt x="154" y="283"/>
                  </a:lnTo>
                  <a:lnTo>
                    <a:pt x="153" y="282"/>
                  </a:lnTo>
                  <a:lnTo>
                    <a:pt x="152" y="282"/>
                  </a:lnTo>
                  <a:lnTo>
                    <a:pt x="152" y="281"/>
                  </a:lnTo>
                  <a:lnTo>
                    <a:pt x="151" y="281"/>
                  </a:lnTo>
                  <a:lnTo>
                    <a:pt x="151" y="280"/>
                  </a:lnTo>
                  <a:lnTo>
                    <a:pt x="151" y="280"/>
                  </a:lnTo>
                  <a:lnTo>
                    <a:pt x="151" y="280"/>
                  </a:lnTo>
                  <a:lnTo>
                    <a:pt x="151" y="279"/>
                  </a:lnTo>
                  <a:lnTo>
                    <a:pt x="150" y="279"/>
                  </a:lnTo>
                  <a:lnTo>
                    <a:pt x="151" y="278"/>
                  </a:lnTo>
                  <a:lnTo>
                    <a:pt x="150" y="278"/>
                  </a:lnTo>
                  <a:lnTo>
                    <a:pt x="150" y="277"/>
                  </a:lnTo>
                  <a:lnTo>
                    <a:pt x="149" y="276"/>
                  </a:lnTo>
                  <a:lnTo>
                    <a:pt x="150" y="276"/>
                  </a:lnTo>
                  <a:lnTo>
                    <a:pt x="150" y="275"/>
                  </a:lnTo>
                  <a:lnTo>
                    <a:pt x="149" y="275"/>
                  </a:lnTo>
                  <a:lnTo>
                    <a:pt x="149" y="275"/>
                  </a:lnTo>
                  <a:lnTo>
                    <a:pt x="148" y="275"/>
                  </a:lnTo>
                  <a:lnTo>
                    <a:pt x="148" y="274"/>
                  </a:lnTo>
                  <a:lnTo>
                    <a:pt x="148" y="273"/>
                  </a:lnTo>
                  <a:lnTo>
                    <a:pt x="148" y="273"/>
                  </a:lnTo>
                  <a:lnTo>
                    <a:pt x="147" y="273"/>
                  </a:lnTo>
                  <a:lnTo>
                    <a:pt x="147" y="272"/>
                  </a:lnTo>
                  <a:lnTo>
                    <a:pt x="146" y="272"/>
                  </a:lnTo>
                  <a:lnTo>
                    <a:pt x="146" y="271"/>
                  </a:lnTo>
                  <a:lnTo>
                    <a:pt x="145" y="271"/>
                  </a:lnTo>
                  <a:lnTo>
                    <a:pt x="144" y="270"/>
                  </a:lnTo>
                  <a:lnTo>
                    <a:pt x="143" y="270"/>
                  </a:lnTo>
                  <a:lnTo>
                    <a:pt x="143" y="270"/>
                  </a:lnTo>
                  <a:lnTo>
                    <a:pt x="142" y="270"/>
                  </a:lnTo>
                  <a:lnTo>
                    <a:pt x="141" y="270"/>
                  </a:lnTo>
                  <a:lnTo>
                    <a:pt x="141" y="270"/>
                  </a:lnTo>
                  <a:lnTo>
                    <a:pt x="139" y="269"/>
                  </a:lnTo>
                  <a:lnTo>
                    <a:pt x="138" y="269"/>
                  </a:lnTo>
                  <a:lnTo>
                    <a:pt x="138" y="269"/>
                  </a:lnTo>
                  <a:lnTo>
                    <a:pt x="137" y="268"/>
                  </a:lnTo>
                  <a:lnTo>
                    <a:pt x="136" y="268"/>
                  </a:lnTo>
                  <a:lnTo>
                    <a:pt x="135" y="267"/>
                  </a:lnTo>
                  <a:lnTo>
                    <a:pt x="135" y="267"/>
                  </a:lnTo>
                  <a:lnTo>
                    <a:pt x="134" y="267"/>
                  </a:lnTo>
                  <a:lnTo>
                    <a:pt x="134" y="267"/>
                  </a:lnTo>
                  <a:lnTo>
                    <a:pt x="133" y="267"/>
                  </a:lnTo>
                  <a:lnTo>
                    <a:pt x="133" y="267"/>
                  </a:lnTo>
                  <a:lnTo>
                    <a:pt x="132" y="267"/>
                  </a:lnTo>
                  <a:lnTo>
                    <a:pt x="132" y="266"/>
                  </a:lnTo>
                  <a:lnTo>
                    <a:pt x="131" y="266"/>
                  </a:lnTo>
                  <a:lnTo>
                    <a:pt x="130" y="266"/>
                  </a:lnTo>
                  <a:lnTo>
                    <a:pt x="130" y="266"/>
                  </a:lnTo>
                  <a:lnTo>
                    <a:pt x="129" y="266"/>
                  </a:lnTo>
                  <a:lnTo>
                    <a:pt x="128" y="266"/>
                  </a:lnTo>
                  <a:lnTo>
                    <a:pt x="128" y="267"/>
                  </a:lnTo>
                  <a:lnTo>
                    <a:pt x="128" y="267"/>
                  </a:lnTo>
                  <a:lnTo>
                    <a:pt x="128" y="268"/>
                  </a:lnTo>
                  <a:lnTo>
                    <a:pt x="129" y="269"/>
                  </a:lnTo>
                  <a:lnTo>
                    <a:pt x="130" y="269"/>
                  </a:lnTo>
                  <a:lnTo>
                    <a:pt x="130" y="270"/>
                  </a:lnTo>
                  <a:lnTo>
                    <a:pt x="130" y="270"/>
                  </a:lnTo>
                  <a:lnTo>
                    <a:pt x="131" y="270"/>
                  </a:lnTo>
                  <a:lnTo>
                    <a:pt x="132" y="270"/>
                  </a:lnTo>
                  <a:lnTo>
                    <a:pt x="133" y="270"/>
                  </a:lnTo>
                  <a:lnTo>
                    <a:pt x="133" y="270"/>
                  </a:lnTo>
                  <a:lnTo>
                    <a:pt x="133" y="271"/>
                  </a:lnTo>
                  <a:lnTo>
                    <a:pt x="133" y="272"/>
                  </a:lnTo>
                  <a:lnTo>
                    <a:pt x="133" y="273"/>
                  </a:lnTo>
                  <a:lnTo>
                    <a:pt x="133" y="273"/>
                  </a:lnTo>
                  <a:lnTo>
                    <a:pt x="133" y="274"/>
                  </a:lnTo>
                  <a:lnTo>
                    <a:pt x="133" y="275"/>
                  </a:lnTo>
                  <a:lnTo>
                    <a:pt x="133" y="275"/>
                  </a:lnTo>
                  <a:lnTo>
                    <a:pt x="133" y="275"/>
                  </a:lnTo>
                  <a:lnTo>
                    <a:pt x="128" y="282"/>
                  </a:lnTo>
                  <a:lnTo>
                    <a:pt x="128" y="281"/>
                  </a:lnTo>
                  <a:lnTo>
                    <a:pt x="127" y="281"/>
                  </a:lnTo>
                  <a:lnTo>
                    <a:pt x="127" y="280"/>
                  </a:lnTo>
                  <a:lnTo>
                    <a:pt x="126" y="280"/>
                  </a:lnTo>
                  <a:lnTo>
                    <a:pt x="125" y="279"/>
                  </a:lnTo>
                  <a:lnTo>
                    <a:pt x="125" y="278"/>
                  </a:lnTo>
                  <a:lnTo>
                    <a:pt x="125" y="278"/>
                  </a:lnTo>
                  <a:lnTo>
                    <a:pt x="125" y="278"/>
                  </a:lnTo>
                  <a:lnTo>
                    <a:pt x="125" y="277"/>
                  </a:lnTo>
                  <a:lnTo>
                    <a:pt x="125" y="276"/>
                  </a:lnTo>
                  <a:lnTo>
                    <a:pt x="124" y="276"/>
                  </a:lnTo>
                  <a:lnTo>
                    <a:pt x="124" y="275"/>
                  </a:lnTo>
                  <a:lnTo>
                    <a:pt x="123" y="275"/>
                  </a:lnTo>
                  <a:lnTo>
                    <a:pt x="123" y="275"/>
                  </a:lnTo>
                  <a:lnTo>
                    <a:pt x="122" y="275"/>
                  </a:lnTo>
                  <a:lnTo>
                    <a:pt x="121" y="275"/>
                  </a:lnTo>
                  <a:lnTo>
                    <a:pt x="120" y="275"/>
                  </a:lnTo>
                  <a:lnTo>
                    <a:pt x="120" y="275"/>
                  </a:lnTo>
                  <a:lnTo>
                    <a:pt x="118" y="274"/>
                  </a:lnTo>
                  <a:lnTo>
                    <a:pt x="117" y="273"/>
                  </a:lnTo>
                  <a:lnTo>
                    <a:pt x="117" y="273"/>
                  </a:lnTo>
                  <a:lnTo>
                    <a:pt x="116" y="273"/>
                  </a:lnTo>
                  <a:lnTo>
                    <a:pt x="116" y="274"/>
                  </a:lnTo>
                  <a:lnTo>
                    <a:pt x="115" y="274"/>
                  </a:lnTo>
                  <a:lnTo>
                    <a:pt x="115" y="275"/>
                  </a:lnTo>
                  <a:lnTo>
                    <a:pt x="114" y="275"/>
                  </a:lnTo>
                  <a:lnTo>
                    <a:pt x="114" y="275"/>
                  </a:lnTo>
                  <a:lnTo>
                    <a:pt x="113" y="275"/>
                  </a:lnTo>
                  <a:lnTo>
                    <a:pt x="112" y="275"/>
                  </a:lnTo>
                  <a:lnTo>
                    <a:pt x="111" y="275"/>
                  </a:lnTo>
                  <a:lnTo>
                    <a:pt x="110" y="275"/>
                  </a:lnTo>
                  <a:lnTo>
                    <a:pt x="110" y="276"/>
                  </a:lnTo>
                  <a:lnTo>
                    <a:pt x="109" y="277"/>
                  </a:lnTo>
                  <a:lnTo>
                    <a:pt x="109" y="278"/>
                  </a:lnTo>
                  <a:lnTo>
                    <a:pt x="108" y="278"/>
                  </a:lnTo>
                  <a:lnTo>
                    <a:pt x="108" y="279"/>
                  </a:lnTo>
                  <a:lnTo>
                    <a:pt x="107" y="279"/>
                  </a:lnTo>
                  <a:lnTo>
                    <a:pt x="107" y="279"/>
                  </a:lnTo>
                  <a:lnTo>
                    <a:pt x="106" y="278"/>
                  </a:lnTo>
                  <a:lnTo>
                    <a:pt x="105" y="278"/>
                  </a:lnTo>
                  <a:lnTo>
                    <a:pt x="104" y="278"/>
                  </a:lnTo>
                  <a:lnTo>
                    <a:pt x="104" y="278"/>
                  </a:lnTo>
                  <a:lnTo>
                    <a:pt x="103" y="278"/>
                  </a:lnTo>
                  <a:lnTo>
                    <a:pt x="102" y="277"/>
                  </a:lnTo>
                  <a:lnTo>
                    <a:pt x="102" y="276"/>
                  </a:lnTo>
                  <a:lnTo>
                    <a:pt x="102" y="275"/>
                  </a:lnTo>
                  <a:lnTo>
                    <a:pt x="102" y="275"/>
                  </a:lnTo>
                  <a:lnTo>
                    <a:pt x="102" y="275"/>
                  </a:lnTo>
                  <a:lnTo>
                    <a:pt x="101" y="273"/>
                  </a:lnTo>
                  <a:lnTo>
                    <a:pt x="101" y="273"/>
                  </a:lnTo>
                  <a:lnTo>
                    <a:pt x="101" y="272"/>
                  </a:lnTo>
                  <a:lnTo>
                    <a:pt x="100" y="272"/>
                  </a:lnTo>
                  <a:lnTo>
                    <a:pt x="100" y="271"/>
                  </a:lnTo>
                  <a:lnTo>
                    <a:pt x="99" y="270"/>
                  </a:lnTo>
                  <a:lnTo>
                    <a:pt x="100" y="270"/>
                  </a:lnTo>
                  <a:lnTo>
                    <a:pt x="100" y="269"/>
                  </a:lnTo>
                  <a:lnTo>
                    <a:pt x="99" y="268"/>
                  </a:lnTo>
                  <a:lnTo>
                    <a:pt x="99" y="267"/>
                  </a:lnTo>
                  <a:lnTo>
                    <a:pt x="96" y="265"/>
                  </a:lnTo>
                  <a:lnTo>
                    <a:pt x="95" y="265"/>
                  </a:lnTo>
                  <a:lnTo>
                    <a:pt x="94" y="265"/>
                  </a:lnTo>
                  <a:lnTo>
                    <a:pt x="94" y="265"/>
                  </a:lnTo>
                  <a:lnTo>
                    <a:pt x="93" y="265"/>
                  </a:lnTo>
                  <a:lnTo>
                    <a:pt x="92" y="265"/>
                  </a:lnTo>
                  <a:lnTo>
                    <a:pt x="91" y="265"/>
                  </a:lnTo>
                  <a:lnTo>
                    <a:pt x="91" y="265"/>
                  </a:lnTo>
                  <a:lnTo>
                    <a:pt x="90" y="265"/>
                  </a:lnTo>
                  <a:lnTo>
                    <a:pt x="89" y="265"/>
                  </a:lnTo>
                  <a:lnTo>
                    <a:pt x="89" y="265"/>
                  </a:lnTo>
                  <a:lnTo>
                    <a:pt x="88" y="265"/>
                  </a:lnTo>
                  <a:lnTo>
                    <a:pt x="87" y="265"/>
                  </a:lnTo>
                  <a:lnTo>
                    <a:pt x="86" y="265"/>
                  </a:lnTo>
                  <a:lnTo>
                    <a:pt x="86" y="265"/>
                  </a:lnTo>
                  <a:lnTo>
                    <a:pt x="86" y="265"/>
                  </a:lnTo>
                  <a:lnTo>
                    <a:pt x="86" y="264"/>
                  </a:lnTo>
                  <a:lnTo>
                    <a:pt x="85" y="264"/>
                  </a:lnTo>
                  <a:lnTo>
                    <a:pt x="85" y="263"/>
                  </a:lnTo>
                  <a:lnTo>
                    <a:pt x="84" y="262"/>
                  </a:lnTo>
                  <a:lnTo>
                    <a:pt x="84" y="262"/>
                  </a:lnTo>
                  <a:lnTo>
                    <a:pt x="84" y="261"/>
                  </a:lnTo>
                  <a:lnTo>
                    <a:pt x="85" y="260"/>
                  </a:lnTo>
                  <a:lnTo>
                    <a:pt x="86" y="260"/>
                  </a:lnTo>
                  <a:lnTo>
                    <a:pt x="86" y="260"/>
                  </a:lnTo>
                  <a:lnTo>
                    <a:pt x="86" y="259"/>
                  </a:lnTo>
                  <a:lnTo>
                    <a:pt x="86" y="258"/>
                  </a:lnTo>
                  <a:lnTo>
                    <a:pt x="86" y="257"/>
                  </a:lnTo>
                  <a:lnTo>
                    <a:pt x="85" y="257"/>
                  </a:lnTo>
                  <a:lnTo>
                    <a:pt x="85" y="257"/>
                  </a:lnTo>
                  <a:lnTo>
                    <a:pt x="86" y="256"/>
                  </a:lnTo>
                  <a:lnTo>
                    <a:pt x="86" y="255"/>
                  </a:lnTo>
                  <a:lnTo>
                    <a:pt x="86" y="254"/>
                  </a:lnTo>
                  <a:lnTo>
                    <a:pt x="86" y="254"/>
                  </a:lnTo>
                  <a:lnTo>
                    <a:pt x="86" y="254"/>
                  </a:lnTo>
                  <a:lnTo>
                    <a:pt x="87" y="253"/>
                  </a:lnTo>
                  <a:lnTo>
                    <a:pt x="87" y="252"/>
                  </a:lnTo>
                  <a:lnTo>
                    <a:pt x="88" y="251"/>
                  </a:lnTo>
                  <a:lnTo>
                    <a:pt x="88" y="250"/>
                  </a:lnTo>
                  <a:lnTo>
                    <a:pt x="89" y="250"/>
                  </a:lnTo>
                  <a:lnTo>
                    <a:pt x="89" y="249"/>
                  </a:lnTo>
                  <a:lnTo>
                    <a:pt x="89" y="249"/>
                  </a:lnTo>
                  <a:lnTo>
                    <a:pt x="90" y="249"/>
                  </a:lnTo>
                  <a:lnTo>
                    <a:pt x="90" y="249"/>
                  </a:lnTo>
                  <a:lnTo>
                    <a:pt x="91" y="249"/>
                  </a:lnTo>
                  <a:lnTo>
                    <a:pt x="91" y="249"/>
                  </a:lnTo>
                  <a:lnTo>
                    <a:pt x="92" y="249"/>
                  </a:lnTo>
                  <a:lnTo>
                    <a:pt x="92" y="248"/>
                  </a:lnTo>
                  <a:lnTo>
                    <a:pt x="92" y="247"/>
                  </a:lnTo>
                  <a:lnTo>
                    <a:pt x="92" y="247"/>
                  </a:lnTo>
                  <a:lnTo>
                    <a:pt x="92" y="246"/>
                  </a:lnTo>
                  <a:lnTo>
                    <a:pt x="92" y="245"/>
                  </a:lnTo>
                  <a:lnTo>
                    <a:pt x="91" y="244"/>
                  </a:lnTo>
                  <a:lnTo>
                    <a:pt x="91" y="244"/>
                  </a:lnTo>
                  <a:lnTo>
                    <a:pt x="91" y="243"/>
                  </a:lnTo>
                  <a:lnTo>
                    <a:pt x="91" y="242"/>
                  </a:lnTo>
                  <a:lnTo>
                    <a:pt x="91" y="241"/>
                  </a:lnTo>
                  <a:lnTo>
                    <a:pt x="91" y="241"/>
                  </a:lnTo>
                  <a:lnTo>
                    <a:pt x="91" y="240"/>
                  </a:lnTo>
                  <a:lnTo>
                    <a:pt x="91" y="239"/>
                  </a:lnTo>
                  <a:lnTo>
                    <a:pt x="92" y="239"/>
                  </a:lnTo>
                  <a:lnTo>
                    <a:pt x="92" y="238"/>
                  </a:lnTo>
                  <a:lnTo>
                    <a:pt x="92" y="236"/>
                  </a:lnTo>
                  <a:lnTo>
                    <a:pt x="92" y="236"/>
                  </a:lnTo>
                  <a:lnTo>
                    <a:pt x="92" y="235"/>
                  </a:lnTo>
                  <a:lnTo>
                    <a:pt x="91" y="235"/>
                  </a:lnTo>
                  <a:lnTo>
                    <a:pt x="91" y="234"/>
                  </a:lnTo>
                  <a:lnTo>
                    <a:pt x="91" y="234"/>
                  </a:lnTo>
                  <a:lnTo>
                    <a:pt x="91" y="233"/>
                  </a:lnTo>
                  <a:lnTo>
                    <a:pt x="91" y="232"/>
                  </a:lnTo>
                  <a:lnTo>
                    <a:pt x="91" y="231"/>
                  </a:lnTo>
                  <a:lnTo>
                    <a:pt x="91" y="231"/>
                  </a:lnTo>
                  <a:lnTo>
                    <a:pt x="91" y="231"/>
                  </a:lnTo>
                  <a:lnTo>
                    <a:pt x="92" y="231"/>
                  </a:lnTo>
                  <a:lnTo>
                    <a:pt x="92" y="230"/>
                  </a:lnTo>
                  <a:lnTo>
                    <a:pt x="93" y="230"/>
                  </a:lnTo>
                  <a:lnTo>
                    <a:pt x="94" y="230"/>
                  </a:lnTo>
                  <a:lnTo>
                    <a:pt x="94" y="229"/>
                  </a:lnTo>
                  <a:lnTo>
                    <a:pt x="95" y="229"/>
                  </a:lnTo>
                  <a:lnTo>
                    <a:pt x="96" y="229"/>
                  </a:lnTo>
                  <a:lnTo>
                    <a:pt x="97" y="229"/>
                  </a:lnTo>
                  <a:lnTo>
                    <a:pt x="97" y="229"/>
                  </a:lnTo>
                  <a:lnTo>
                    <a:pt x="97" y="230"/>
                  </a:lnTo>
                  <a:lnTo>
                    <a:pt x="98" y="230"/>
                  </a:lnTo>
                  <a:lnTo>
                    <a:pt x="99" y="230"/>
                  </a:lnTo>
                  <a:lnTo>
                    <a:pt x="99" y="230"/>
                  </a:lnTo>
                  <a:lnTo>
                    <a:pt x="100" y="230"/>
                  </a:lnTo>
                  <a:lnTo>
                    <a:pt x="100" y="229"/>
                  </a:lnTo>
                  <a:lnTo>
                    <a:pt x="101" y="229"/>
                  </a:lnTo>
                  <a:lnTo>
                    <a:pt x="102" y="229"/>
                  </a:lnTo>
                  <a:lnTo>
                    <a:pt x="102" y="229"/>
                  </a:lnTo>
                  <a:lnTo>
                    <a:pt x="103" y="229"/>
                  </a:lnTo>
                  <a:lnTo>
                    <a:pt x="104" y="230"/>
                  </a:lnTo>
                  <a:lnTo>
                    <a:pt x="104" y="229"/>
                  </a:lnTo>
                  <a:lnTo>
                    <a:pt x="104" y="229"/>
                  </a:lnTo>
                  <a:lnTo>
                    <a:pt x="105" y="229"/>
                  </a:lnTo>
                  <a:lnTo>
                    <a:pt x="106" y="228"/>
                  </a:lnTo>
                  <a:lnTo>
                    <a:pt x="107" y="228"/>
                  </a:lnTo>
                  <a:lnTo>
                    <a:pt x="107" y="228"/>
                  </a:lnTo>
                  <a:lnTo>
                    <a:pt x="107" y="228"/>
                  </a:lnTo>
                  <a:lnTo>
                    <a:pt x="107" y="227"/>
                  </a:lnTo>
                  <a:lnTo>
                    <a:pt x="108" y="227"/>
                  </a:lnTo>
                  <a:lnTo>
                    <a:pt x="108" y="226"/>
                  </a:lnTo>
                  <a:lnTo>
                    <a:pt x="109" y="226"/>
                  </a:lnTo>
                  <a:lnTo>
                    <a:pt x="110" y="226"/>
                  </a:lnTo>
                  <a:lnTo>
                    <a:pt x="110" y="225"/>
                  </a:lnTo>
                  <a:lnTo>
                    <a:pt x="110" y="224"/>
                  </a:lnTo>
                  <a:lnTo>
                    <a:pt x="110" y="224"/>
                  </a:lnTo>
                  <a:lnTo>
                    <a:pt x="110" y="223"/>
                  </a:lnTo>
                  <a:lnTo>
                    <a:pt x="111" y="223"/>
                  </a:lnTo>
                  <a:lnTo>
                    <a:pt x="110" y="223"/>
                  </a:lnTo>
                  <a:lnTo>
                    <a:pt x="110" y="222"/>
                  </a:lnTo>
                  <a:lnTo>
                    <a:pt x="110" y="221"/>
                  </a:lnTo>
                  <a:lnTo>
                    <a:pt x="109" y="221"/>
                  </a:lnTo>
                  <a:lnTo>
                    <a:pt x="108" y="221"/>
                  </a:lnTo>
                  <a:lnTo>
                    <a:pt x="107" y="220"/>
                  </a:lnTo>
                  <a:lnTo>
                    <a:pt x="107" y="221"/>
                  </a:lnTo>
                  <a:lnTo>
                    <a:pt x="107" y="221"/>
                  </a:lnTo>
                  <a:lnTo>
                    <a:pt x="106" y="221"/>
                  </a:lnTo>
                  <a:lnTo>
                    <a:pt x="105" y="221"/>
                  </a:lnTo>
                  <a:lnTo>
                    <a:pt x="104" y="221"/>
                  </a:lnTo>
                  <a:lnTo>
                    <a:pt x="104" y="222"/>
                  </a:lnTo>
                  <a:lnTo>
                    <a:pt x="104" y="222"/>
                  </a:lnTo>
                  <a:lnTo>
                    <a:pt x="103" y="222"/>
                  </a:lnTo>
                  <a:lnTo>
                    <a:pt x="102" y="222"/>
                  </a:lnTo>
                  <a:lnTo>
                    <a:pt x="102" y="222"/>
                  </a:lnTo>
                  <a:lnTo>
                    <a:pt x="102" y="221"/>
                  </a:lnTo>
                  <a:lnTo>
                    <a:pt x="101" y="221"/>
                  </a:lnTo>
                  <a:lnTo>
                    <a:pt x="101" y="221"/>
                  </a:lnTo>
                  <a:lnTo>
                    <a:pt x="100" y="220"/>
                  </a:lnTo>
                  <a:lnTo>
                    <a:pt x="99" y="220"/>
                  </a:lnTo>
                  <a:lnTo>
                    <a:pt x="99" y="219"/>
                  </a:lnTo>
                  <a:lnTo>
                    <a:pt x="98" y="219"/>
                  </a:lnTo>
                  <a:lnTo>
                    <a:pt x="97" y="219"/>
                  </a:lnTo>
                  <a:lnTo>
                    <a:pt x="97" y="219"/>
                  </a:lnTo>
                  <a:lnTo>
                    <a:pt x="96" y="220"/>
                  </a:lnTo>
                  <a:lnTo>
                    <a:pt x="95" y="220"/>
                  </a:lnTo>
                  <a:lnTo>
                    <a:pt x="94" y="220"/>
                  </a:lnTo>
                  <a:lnTo>
                    <a:pt x="94" y="220"/>
                  </a:lnTo>
                  <a:lnTo>
                    <a:pt x="93" y="220"/>
                  </a:lnTo>
                  <a:lnTo>
                    <a:pt x="92" y="220"/>
                  </a:lnTo>
                  <a:lnTo>
                    <a:pt x="92" y="219"/>
                  </a:lnTo>
                  <a:lnTo>
                    <a:pt x="91" y="219"/>
                  </a:lnTo>
                  <a:lnTo>
                    <a:pt x="91" y="218"/>
                  </a:lnTo>
                  <a:lnTo>
                    <a:pt x="91" y="218"/>
                  </a:lnTo>
                  <a:lnTo>
                    <a:pt x="91" y="218"/>
                  </a:lnTo>
                  <a:lnTo>
                    <a:pt x="91" y="217"/>
                  </a:lnTo>
                  <a:lnTo>
                    <a:pt x="90" y="217"/>
                  </a:lnTo>
                  <a:lnTo>
                    <a:pt x="90" y="216"/>
                  </a:lnTo>
                  <a:lnTo>
                    <a:pt x="89" y="216"/>
                  </a:lnTo>
                  <a:lnTo>
                    <a:pt x="89" y="216"/>
                  </a:lnTo>
                  <a:lnTo>
                    <a:pt x="88" y="216"/>
                  </a:lnTo>
                  <a:lnTo>
                    <a:pt x="87" y="216"/>
                  </a:lnTo>
                  <a:lnTo>
                    <a:pt x="86" y="216"/>
                  </a:lnTo>
                  <a:lnTo>
                    <a:pt x="86" y="215"/>
                  </a:lnTo>
                  <a:lnTo>
                    <a:pt x="86" y="215"/>
                  </a:lnTo>
                  <a:lnTo>
                    <a:pt x="86" y="215"/>
                  </a:lnTo>
                  <a:lnTo>
                    <a:pt x="85" y="215"/>
                  </a:lnTo>
                  <a:lnTo>
                    <a:pt x="84" y="214"/>
                  </a:lnTo>
                  <a:lnTo>
                    <a:pt x="84" y="214"/>
                  </a:lnTo>
                  <a:lnTo>
                    <a:pt x="83" y="214"/>
                  </a:lnTo>
                  <a:lnTo>
                    <a:pt x="82" y="213"/>
                  </a:lnTo>
                  <a:lnTo>
                    <a:pt x="82" y="213"/>
                  </a:lnTo>
                  <a:lnTo>
                    <a:pt x="83" y="212"/>
                  </a:lnTo>
                  <a:lnTo>
                    <a:pt x="84" y="212"/>
                  </a:lnTo>
                  <a:lnTo>
                    <a:pt x="84" y="212"/>
                  </a:lnTo>
                  <a:lnTo>
                    <a:pt x="85" y="212"/>
                  </a:lnTo>
                  <a:lnTo>
                    <a:pt x="86" y="211"/>
                  </a:lnTo>
                  <a:lnTo>
                    <a:pt x="86" y="210"/>
                  </a:lnTo>
                  <a:lnTo>
                    <a:pt x="85" y="210"/>
                  </a:lnTo>
                  <a:lnTo>
                    <a:pt x="84" y="210"/>
                  </a:lnTo>
                  <a:lnTo>
                    <a:pt x="84" y="210"/>
                  </a:lnTo>
                  <a:lnTo>
                    <a:pt x="84" y="209"/>
                  </a:lnTo>
                  <a:lnTo>
                    <a:pt x="84" y="208"/>
                  </a:lnTo>
                  <a:lnTo>
                    <a:pt x="84" y="208"/>
                  </a:lnTo>
                  <a:lnTo>
                    <a:pt x="84" y="207"/>
                  </a:lnTo>
                  <a:lnTo>
                    <a:pt x="83" y="206"/>
                  </a:lnTo>
                  <a:lnTo>
                    <a:pt x="83" y="205"/>
                  </a:lnTo>
                  <a:lnTo>
                    <a:pt x="83" y="205"/>
                  </a:lnTo>
                  <a:lnTo>
                    <a:pt x="82" y="204"/>
                  </a:lnTo>
                  <a:lnTo>
                    <a:pt x="81" y="204"/>
                  </a:lnTo>
                  <a:lnTo>
                    <a:pt x="81" y="203"/>
                  </a:lnTo>
                  <a:lnTo>
                    <a:pt x="81" y="203"/>
                  </a:lnTo>
                  <a:lnTo>
                    <a:pt x="81" y="202"/>
                  </a:lnTo>
                  <a:lnTo>
                    <a:pt x="81" y="202"/>
                  </a:lnTo>
                  <a:lnTo>
                    <a:pt x="81" y="201"/>
                  </a:lnTo>
                  <a:lnTo>
                    <a:pt x="81" y="200"/>
                  </a:lnTo>
                  <a:lnTo>
                    <a:pt x="81" y="200"/>
                  </a:lnTo>
                  <a:lnTo>
                    <a:pt x="82" y="200"/>
                  </a:lnTo>
                  <a:lnTo>
                    <a:pt x="83" y="200"/>
                  </a:lnTo>
                  <a:lnTo>
                    <a:pt x="84" y="199"/>
                  </a:lnTo>
                  <a:lnTo>
                    <a:pt x="84" y="198"/>
                  </a:lnTo>
                  <a:lnTo>
                    <a:pt x="84" y="197"/>
                  </a:lnTo>
                  <a:lnTo>
                    <a:pt x="85" y="197"/>
                  </a:lnTo>
                  <a:lnTo>
                    <a:pt x="85" y="196"/>
                  </a:lnTo>
                  <a:lnTo>
                    <a:pt x="85" y="195"/>
                  </a:lnTo>
                  <a:lnTo>
                    <a:pt x="86" y="195"/>
                  </a:lnTo>
                  <a:lnTo>
                    <a:pt x="86" y="195"/>
                  </a:lnTo>
                  <a:lnTo>
                    <a:pt x="86" y="194"/>
                  </a:lnTo>
                  <a:lnTo>
                    <a:pt x="86" y="193"/>
                  </a:lnTo>
                  <a:lnTo>
                    <a:pt x="86" y="193"/>
                  </a:lnTo>
                  <a:lnTo>
                    <a:pt x="86" y="192"/>
                  </a:lnTo>
                  <a:lnTo>
                    <a:pt x="86" y="192"/>
                  </a:lnTo>
                  <a:lnTo>
                    <a:pt x="87" y="191"/>
                  </a:lnTo>
                  <a:lnTo>
                    <a:pt x="87" y="190"/>
                  </a:lnTo>
                  <a:lnTo>
                    <a:pt x="88" y="190"/>
                  </a:lnTo>
                  <a:lnTo>
                    <a:pt x="88" y="189"/>
                  </a:lnTo>
                  <a:lnTo>
                    <a:pt x="88" y="189"/>
                  </a:lnTo>
                  <a:lnTo>
                    <a:pt x="88" y="188"/>
                  </a:lnTo>
                  <a:lnTo>
                    <a:pt x="89" y="188"/>
                  </a:lnTo>
                  <a:lnTo>
                    <a:pt x="89" y="187"/>
                  </a:lnTo>
                  <a:lnTo>
                    <a:pt x="89" y="187"/>
                  </a:lnTo>
                  <a:lnTo>
                    <a:pt x="89" y="186"/>
                  </a:lnTo>
                  <a:lnTo>
                    <a:pt x="89" y="185"/>
                  </a:lnTo>
                  <a:lnTo>
                    <a:pt x="89" y="185"/>
                  </a:lnTo>
                  <a:lnTo>
                    <a:pt x="89" y="184"/>
                  </a:lnTo>
                  <a:lnTo>
                    <a:pt x="89" y="184"/>
                  </a:lnTo>
                  <a:lnTo>
                    <a:pt x="89" y="183"/>
                  </a:lnTo>
                  <a:lnTo>
                    <a:pt x="89" y="182"/>
                  </a:lnTo>
                  <a:lnTo>
                    <a:pt x="90" y="182"/>
                  </a:lnTo>
                  <a:lnTo>
                    <a:pt x="90" y="181"/>
                  </a:lnTo>
                  <a:lnTo>
                    <a:pt x="91" y="180"/>
                  </a:lnTo>
                  <a:lnTo>
                    <a:pt x="91" y="179"/>
                  </a:lnTo>
                  <a:lnTo>
                    <a:pt x="91" y="179"/>
                  </a:lnTo>
                  <a:lnTo>
                    <a:pt x="92" y="179"/>
                  </a:lnTo>
                  <a:lnTo>
                    <a:pt x="92" y="178"/>
                  </a:lnTo>
                  <a:lnTo>
                    <a:pt x="92" y="177"/>
                  </a:lnTo>
                  <a:lnTo>
                    <a:pt x="93" y="176"/>
                  </a:lnTo>
                  <a:lnTo>
                    <a:pt x="93" y="176"/>
                  </a:lnTo>
                  <a:lnTo>
                    <a:pt x="94" y="176"/>
                  </a:lnTo>
                  <a:lnTo>
                    <a:pt x="94" y="175"/>
                  </a:lnTo>
                  <a:lnTo>
                    <a:pt x="94" y="174"/>
                  </a:lnTo>
                  <a:lnTo>
                    <a:pt x="94" y="174"/>
                  </a:lnTo>
                  <a:lnTo>
                    <a:pt x="95" y="174"/>
                  </a:lnTo>
                  <a:lnTo>
                    <a:pt x="95" y="173"/>
                  </a:lnTo>
                  <a:lnTo>
                    <a:pt x="96" y="172"/>
                  </a:lnTo>
                  <a:lnTo>
                    <a:pt x="96" y="171"/>
                  </a:lnTo>
                  <a:lnTo>
                    <a:pt x="97" y="171"/>
                  </a:lnTo>
                  <a:lnTo>
                    <a:pt x="97" y="170"/>
                  </a:lnTo>
                  <a:lnTo>
                    <a:pt x="97" y="169"/>
                  </a:lnTo>
                  <a:lnTo>
                    <a:pt x="97" y="169"/>
                  </a:lnTo>
                  <a:lnTo>
                    <a:pt x="97" y="168"/>
                  </a:lnTo>
                  <a:lnTo>
                    <a:pt x="98" y="168"/>
                  </a:lnTo>
                  <a:lnTo>
                    <a:pt x="99" y="167"/>
                  </a:lnTo>
                  <a:lnTo>
                    <a:pt x="99" y="166"/>
                  </a:lnTo>
                  <a:lnTo>
                    <a:pt x="100" y="166"/>
                  </a:lnTo>
                  <a:lnTo>
                    <a:pt x="100" y="166"/>
                  </a:lnTo>
                  <a:lnTo>
                    <a:pt x="101" y="166"/>
                  </a:lnTo>
                  <a:lnTo>
                    <a:pt x="101" y="165"/>
                  </a:lnTo>
                  <a:lnTo>
                    <a:pt x="102" y="165"/>
                  </a:lnTo>
                  <a:lnTo>
                    <a:pt x="102" y="164"/>
                  </a:lnTo>
                  <a:lnTo>
                    <a:pt x="102" y="163"/>
                  </a:lnTo>
                  <a:lnTo>
                    <a:pt x="102" y="163"/>
                  </a:lnTo>
                  <a:lnTo>
                    <a:pt x="102" y="162"/>
                  </a:lnTo>
                  <a:lnTo>
                    <a:pt x="101" y="161"/>
                  </a:lnTo>
                  <a:lnTo>
                    <a:pt x="100" y="161"/>
                  </a:lnTo>
                  <a:lnTo>
                    <a:pt x="99" y="161"/>
                  </a:lnTo>
                  <a:lnTo>
                    <a:pt x="99" y="161"/>
                  </a:lnTo>
                  <a:lnTo>
                    <a:pt x="98" y="161"/>
                  </a:lnTo>
                  <a:lnTo>
                    <a:pt x="97" y="161"/>
                  </a:lnTo>
                  <a:lnTo>
                    <a:pt x="97" y="161"/>
                  </a:lnTo>
                  <a:lnTo>
                    <a:pt x="96" y="161"/>
                  </a:lnTo>
                  <a:lnTo>
                    <a:pt x="95" y="160"/>
                  </a:lnTo>
                  <a:lnTo>
                    <a:pt x="94" y="160"/>
                  </a:lnTo>
                  <a:lnTo>
                    <a:pt x="94" y="160"/>
                  </a:lnTo>
                  <a:lnTo>
                    <a:pt x="93" y="160"/>
                  </a:lnTo>
                  <a:lnTo>
                    <a:pt x="92" y="160"/>
                  </a:lnTo>
                  <a:lnTo>
                    <a:pt x="91" y="159"/>
                  </a:lnTo>
                  <a:lnTo>
                    <a:pt x="91" y="159"/>
                  </a:lnTo>
                  <a:lnTo>
                    <a:pt x="90" y="159"/>
                  </a:lnTo>
                  <a:lnTo>
                    <a:pt x="89" y="158"/>
                  </a:lnTo>
                  <a:lnTo>
                    <a:pt x="89" y="158"/>
                  </a:lnTo>
                  <a:lnTo>
                    <a:pt x="88" y="158"/>
                  </a:lnTo>
                  <a:lnTo>
                    <a:pt x="87" y="158"/>
                  </a:lnTo>
                  <a:lnTo>
                    <a:pt x="86" y="158"/>
                  </a:lnTo>
                  <a:lnTo>
                    <a:pt x="86" y="157"/>
                  </a:lnTo>
                  <a:lnTo>
                    <a:pt x="86" y="156"/>
                  </a:lnTo>
                  <a:lnTo>
                    <a:pt x="85" y="156"/>
                  </a:lnTo>
                  <a:lnTo>
                    <a:pt x="85" y="156"/>
                  </a:lnTo>
                  <a:lnTo>
                    <a:pt x="84" y="156"/>
                  </a:lnTo>
                  <a:lnTo>
                    <a:pt x="84" y="156"/>
                  </a:lnTo>
                  <a:lnTo>
                    <a:pt x="84" y="156"/>
                  </a:lnTo>
                  <a:lnTo>
                    <a:pt x="83" y="156"/>
                  </a:lnTo>
                  <a:lnTo>
                    <a:pt x="82" y="156"/>
                  </a:lnTo>
                  <a:lnTo>
                    <a:pt x="81" y="156"/>
                  </a:lnTo>
                  <a:lnTo>
                    <a:pt x="81" y="156"/>
                  </a:lnTo>
                  <a:lnTo>
                    <a:pt x="80" y="156"/>
                  </a:lnTo>
                  <a:lnTo>
                    <a:pt x="79" y="156"/>
                  </a:lnTo>
                  <a:lnTo>
                    <a:pt x="79" y="157"/>
                  </a:lnTo>
                  <a:lnTo>
                    <a:pt x="78" y="157"/>
                  </a:lnTo>
                  <a:lnTo>
                    <a:pt x="78" y="158"/>
                  </a:lnTo>
                  <a:lnTo>
                    <a:pt x="78" y="158"/>
                  </a:lnTo>
                  <a:lnTo>
                    <a:pt x="78" y="159"/>
                  </a:lnTo>
                  <a:lnTo>
                    <a:pt x="77" y="160"/>
                  </a:lnTo>
                  <a:lnTo>
                    <a:pt x="77" y="161"/>
                  </a:lnTo>
                  <a:lnTo>
                    <a:pt x="76" y="161"/>
                  </a:lnTo>
                  <a:lnTo>
                    <a:pt x="76" y="161"/>
                  </a:lnTo>
                  <a:lnTo>
                    <a:pt x="75" y="162"/>
                  </a:lnTo>
                  <a:lnTo>
                    <a:pt x="74" y="163"/>
                  </a:lnTo>
                  <a:lnTo>
                    <a:pt x="74" y="163"/>
                  </a:lnTo>
                  <a:lnTo>
                    <a:pt x="73" y="163"/>
                  </a:lnTo>
                  <a:lnTo>
                    <a:pt x="73" y="164"/>
                  </a:lnTo>
                  <a:lnTo>
                    <a:pt x="72" y="165"/>
                  </a:lnTo>
                  <a:lnTo>
                    <a:pt x="71" y="165"/>
                  </a:lnTo>
                  <a:lnTo>
                    <a:pt x="71" y="165"/>
                  </a:lnTo>
                  <a:lnTo>
                    <a:pt x="70" y="165"/>
                  </a:lnTo>
                  <a:lnTo>
                    <a:pt x="69" y="165"/>
                  </a:lnTo>
                  <a:lnTo>
                    <a:pt x="69" y="164"/>
                  </a:lnTo>
                  <a:lnTo>
                    <a:pt x="69" y="163"/>
                  </a:lnTo>
                  <a:lnTo>
                    <a:pt x="69" y="163"/>
                  </a:lnTo>
                  <a:lnTo>
                    <a:pt x="69" y="162"/>
                  </a:lnTo>
                  <a:lnTo>
                    <a:pt x="68" y="162"/>
                  </a:lnTo>
                  <a:lnTo>
                    <a:pt x="68" y="161"/>
                  </a:lnTo>
                  <a:lnTo>
                    <a:pt x="68" y="161"/>
                  </a:lnTo>
                  <a:lnTo>
                    <a:pt x="68" y="160"/>
                  </a:lnTo>
                  <a:lnTo>
                    <a:pt x="68" y="159"/>
                  </a:lnTo>
                  <a:lnTo>
                    <a:pt x="68" y="159"/>
                  </a:lnTo>
                  <a:lnTo>
                    <a:pt x="67" y="159"/>
                  </a:lnTo>
                  <a:lnTo>
                    <a:pt x="66" y="160"/>
                  </a:lnTo>
                  <a:lnTo>
                    <a:pt x="66" y="161"/>
                  </a:lnTo>
                  <a:lnTo>
                    <a:pt x="65" y="161"/>
                  </a:lnTo>
                  <a:lnTo>
                    <a:pt x="65" y="161"/>
                  </a:lnTo>
                  <a:lnTo>
                    <a:pt x="65" y="161"/>
                  </a:lnTo>
                  <a:lnTo>
                    <a:pt x="65" y="162"/>
                  </a:lnTo>
                  <a:lnTo>
                    <a:pt x="64" y="162"/>
                  </a:lnTo>
                  <a:lnTo>
                    <a:pt x="64" y="163"/>
                  </a:lnTo>
                  <a:lnTo>
                    <a:pt x="63" y="163"/>
                  </a:lnTo>
                  <a:lnTo>
                    <a:pt x="63" y="163"/>
                  </a:lnTo>
                  <a:lnTo>
                    <a:pt x="62" y="163"/>
                  </a:lnTo>
                  <a:lnTo>
                    <a:pt x="61" y="162"/>
                  </a:lnTo>
                  <a:lnTo>
                    <a:pt x="60" y="161"/>
                  </a:lnTo>
                  <a:lnTo>
                    <a:pt x="60" y="161"/>
                  </a:lnTo>
                  <a:lnTo>
                    <a:pt x="60" y="160"/>
                  </a:lnTo>
                  <a:lnTo>
                    <a:pt x="60" y="159"/>
                  </a:lnTo>
                  <a:lnTo>
                    <a:pt x="60" y="158"/>
                  </a:lnTo>
                  <a:lnTo>
                    <a:pt x="60" y="158"/>
                  </a:lnTo>
                  <a:lnTo>
                    <a:pt x="59" y="158"/>
                  </a:lnTo>
                  <a:lnTo>
                    <a:pt x="59" y="157"/>
                  </a:lnTo>
                  <a:lnTo>
                    <a:pt x="58" y="156"/>
                  </a:lnTo>
                  <a:lnTo>
                    <a:pt x="58" y="156"/>
                  </a:lnTo>
                  <a:lnTo>
                    <a:pt x="58" y="155"/>
                  </a:lnTo>
                  <a:lnTo>
                    <a:pt x="59" y="155"/>
                  </a:lnTo>
                  <a:lnTo>
                    <a:pt x="59" y="154"/>
                  </a:lnTo>
                  <a:lnTo>
                    <a:pt x="59" y="153"/>
                  </a:lnTo>
                  <a:lnTo>
                    <a:pt x="59" y="153"/>
                  </a:lnTo>
                  <a:lnTo>
                    <a:pt x="59" y="152"/>
                  </a:lnTo>
                  <a:lnTo>
                    <a:pt x="59" y="151"/>
                  </a:lnTo>
                  <a:lnTo>
                    <a:pt x="58" y="150"/>
                  </a:lnTo>
                  <a:lnTo>
                    <a:pt x="58" y="150"/>
                  </a:lnTo>
                  <a:lnTo>
                    <a:pt x="58" y="149"/>
                  </a:lnTo>
                  <a:lnTo>
                    <a:pt x="58" y="148"/>
                  </a:lnTo>
                  <a:lnTo>
                    <a:pt x="59" y="148"/>
                  </a:lnTo>
                  <a:lnTo>
                    <a:pt x="59" y="148"/>
                  </a:lnTo>
                  <a:lnTo>
                    <a:pt x="59" y="147"/>
                  </a:lnTo>
                  <a:lnTo>
                    <a:pt x="59" y="146"/>
                  </a:lnTo>
                  <a:lnTo>
                    <a:pt x="59" y="145"/>
                  </a:lnTo>
                  <a:lnTo>
                    <a:pt x="58" y="145"/>
                  </a:lnTo>
                  <a:lnTo>
                    <a:pt x="59" y="144"/>
                  </a:lnTo>
                  <a:lnTo>
                    <a:pt x="60" y="143"/>
                  </a:lnTo>
                  <a:lnTo>
                    <a:pt x="60" y="143"/>
                  </a:lnTo>
                  <a:lnTo>
                    <a:pt x="60" y="142"/>
                  </a:lnTo>
                  <a:lnTo>
                    <a:pt x="60" y="142"/>
                  </a:lnTo>
                  <a:lnTo>
                    <a:pt x="60" y="141"/>
                  </a:lnTo>
                  <a:lnTo>
                    <a:pt x="61" y="141"/>
                  </a:lnTo>
                  <a:lnTo>
                    <a:pt x="62" y="141"/>
                  </a:lnTo>
                  <a:lnTo>
                    <a:pt x="63" y="142"/>
                  </a:lnTo>
                  <a:lnTo>
                    <a:pt x="63" y="143"/>
                  </a:lnTo>
                  <a:lnTo>
                    <a:pt x="63" y="143"/>
                  </a:lnTo>
                  <a:lnTo>
                    <a:pt x="63" y="143"/>
                  </a:lnTo>
                  <a:lnTo>
                    <a:pt x="64" y="143"/>
                  </a:lnTo>
                  <a:lnTo>
                    <a:pt x="64" y="144"/>
                  </a:lnTo>
                  <a:lnTo>
                    <a:pt x="65" y="144"/>
                  </a:lnTo>
                  <a:lnTo>
                    <a:pt x="65" y="144"/>
                  </a:lnTo>
                  <a:lnTo>
                    <a:pt x="66" y="144"/>
                  </a:lnTo>
                  <a:lnTo>
                    <a:pt x="66" y="143"/>
                  </a:lnTo>
                  <a:lnTo>
                    <a:pt x="67" y="143"/>
                  </a:lnTo>
                  <a:lnTo>
                    <a:pt x="67" y="143"/>
                  </a:lnTo>
                  <a:lnTo>
                    <a:pt x="67" y="142"/>
                  </a:lnTo>
                  <a:lnTo>
                    <a:pt x="67" y="141"/>
                  </a:lnTo>
                  <a:lnTo>
                    <a:pt x="68" y="141"/>
                  </a:lnTo>
                  <a:lnTo>
                    <a:pt x="68" y="141"/>
                  </a:lnTo>
                  <a:lnTo>
                    <a:pt x="69" y="140"/>
                  </a:lnTo>
                  <a:lnTo>
                    <a:pt x="70" y="140"/>
                  </a:lnTo>
                  <a:lnTo>
                    <a:pt x="71" y="140"/>
                  </a:lnTo>
                  <a:lnTo>
                    <a:pt x="71" y="139"/>
                  </a:lnTo>
                  <a:lnTo>
                    <a:pt x="71" y="139"/>
                  </a:lnTo>
                  <a:lnTo>
                    <a:pt x="71" y="138"/>
                  </a:lnTo>
                  <a:lnTo>
                    <a:pt x="72" y="138"/>
                  </a:lnTo>
                  <a:lnTo>
                    <a:pt x="73" y="138"/>
                  </a:lnTo>
                  <a:lnTo>
                    <a:pt x="73" y="138"/>
                  </a:lnTo>
                  <a:lnTo>
                    <a:pt x="74" y="138"/>
                  </a:lnTo>
                  <a:lnTo>
                    <a:pt x="74" y="137"/>
                  </a:lnTo>
                  <a:lnTo>
                    <a:pt x="74" y="137"/>
                  </a:lnTo>
                  <a:lnTo>
                    <a:pt x="73" y="137"/>
                  </a:lnTo>
                  <a:lnTo>
                    <a:pt x="73" y="136"/>
                  </a:lnTo>
                  <a:lnTo>
                    <a:pt x="72" y="136"/>
                  </a:lnTo>
                  <a:lnTo>
                    <a:pt x="72" y="135"/>
                  </a:lnTo>
                  <a:lnTo>
                    <a:pt x="72" y="135"/>
                  </a:lnTo>
                  <a:lnTo>
                    <a:pt x="72" y="134"/>
                  </a:lnTo>
                  <a:lnTo>
                    <a:pt x="71" y="134"/>
                  </a:lnTo>
                  <a:lnTo>
                    <a:pt x="71" y="133"/>
                  </a:lnTo>
                  <a:lnTo>
                    <a:pt x="71" y="133"/>
                  </a:lnTo>
                  <a:lnTo>
                    <a:pt x="70" y="132"/>
                  </a:lnTo>
                  <a:lnTo>
                    <a:pt x="69" y="132"/>
                  </a:lnTo>
                  <a:lnTo>
                    <a:pt x="68" y="132"/>
                  </a:lnTo>
                  <a:lnTo>
                    <a:pt x="68" y="133"/>
                  </a:lnTo>
                  <a:lnTo>
                    <a:pt x="67" y="133"/>
                  </a:lnTo>
                  <a:lnTo>
                    <a:pt x="66" y="132"/>
                  </a:lnTo>
                  <a:lnTo>
                    <a:pt x="65" y="132"/>
                  </a:lnTo>
                  <a:lnTo>
                    <a:pt x="65" y="132"/>
                  </a:lnTo>
                  <a:lnTo>
                    <a:pt x="64" y="132"/>
                  </a:lnTo>
                  <a:lnTo>
                    <a:pt x="64" y="131"/>
                  </a:lnTo>
                  <a:lnTo>
                    <a:pt x="64" y="130"/>
                  </a:lnTo>
                  <a:lnTo>
                    <a:pt x="64" y="130"/>
                  </a:lnTo>
                  <a:lnTo>
                    <a:pt x="64" y="129"/>
                  </a:lnTo>
                  <a:lnTo>
                    <a:pt x="63" y="128"/>
                  </a:lnTo>
                  <a:lnTo>
                    <a:pt x="63" y="128"/>
                  </a:lnTo>
                  <a:lnTo>
                    <a:pt x="62" y="128"/>
                  </a:lnTo>
                  <a:lnTo>
                    <a:pt x="61" y="127"/>
                  </a:lnTo>
                  <a:lnTo>
                    <a:pt x="61" y="127"/>
                  </a:lnTo>
                  <a:lnTo>
                    <a:pt x="60" y="126"/>
                  </a:lnTo>
                  <a:lnTo>
                    <a:pt x="61" y="125"/>
                  </a:lnTo>
                  <a:lnTo>
                    <a:pt x="61" y="124"/>
                  </a:lnTo>
                  <a:lnTo>
                    <a:pt x="61" y="124"/>
                  </a:lnTo>
                  <a:lnTo>
                    <a:pt x="61" y="123"/>
                  </a:lnTo>
                  <a:lnTo>
                    <a:pt x="61" y="122"/>
                  </a:lnTo>
                  <a:lnTo>
                    <a:pt x="61" y="122"/>
                  </a:lnTo>
                  <a:lnTo>
                    <a:pt x="61" y="121"/>
                  </a:lnTo>
                  <a:lnTo>
                    <a:pt x="61" y="120"/>
                  </a:lnTo>
                  <a:lnTo>
                    <a:pt x="61" y="119"/>
                  </a:lnTo>
                  <a:lnTo>
                    <a:pt x="62" y="119"/>
                  </a:lnTo>
                  <a:lnTo>
                    <a:pt x="62" y="119"/>
                  </a:lnTo>
                  <a:lnTo>
                    <a:pt x="62" y="118"/>
                  </a:lnTo>
                  <a:lnTo>
                    <a:pt x="61" y="117"/>
                  </a:lnTo>
                  <a:lnTo>
                    <a:pt x="60" y="117"/>
                  </a:lnTo>
                  <a:lnTo>
                    <a:pt x="60" y="116"/>
                  </a:lnTo>
                  <a:lnTo>
                    <a:pt x="58" y="115"/>
                  </a:lnTo>
                  <a:lnTo>
                    <a:pt x="58" y="115"/>
                  </a:lnTo>
                  <a:lnTo>
                    <a:pt x="57" y="115"/>
                  </a:lnTo>
                  <a:lnTo>
                    <a:pt x="56" y="115"/>
                  </a:lnTo>
                  <a:lnTo>
                    <a:pt x="55" y="115"/>
                  </a:lnTo>
                  <a:lnTo>
                    <a:pt x="55" y="116"/>
                  </a:lnTo>
                  <a:lnTo>
                    <a:pt x="54" y="116"/>
                  </a:lnTo>
                  <a:lnTo>
                    <a:pt x="53" y="116"/>
                  </a:lnTo>
                  <a:lnTo>
                    <a:pt x="53" y="115"/>
                  </a:lnTo>
                  <a:lnTo>
                    <a:pt x="53" y="114"/>
                  </a:lnTo>
                  <a:lnTo>
                    <a:pt x="52" y="114"/>
                  </a:lnTo>
                  <a:lnTo>
                    <a:pt x="51" y="115"/>
                  </a:lnTo>
                  <a:lnTo>
                    <a:pt x="51" y="116"/>
                  </a:lnTo>
                  <a:lnTo>
                    <a:pt x="51" y="117"/>
                  </a:lnTo>
                  <a:lnTo>
                    <a:pt x="50" y="117"/>
                  </a:lnTo>
                  <a:lnTo>
                    <a:pt x="50" y="118"/>
                  </a:lnTo>
                  <a:lnTo>
                    <a:pt x="50" y="118"/>
                  </a:lnTo>
                  <a:lnTo>
                    <a:pt x="50" y="119"/>
                  </a:lnTo>
                  <a:lnTo>
                    <a:pt x="50" y="119"/>
                  </a:lnTo>
                  <a:lnTo>
                    <a:pt x="50" y="120"/>
                  </a:lnTo>
                  <a:lnTo>
                    <a:pt x="49" y="120"/>
                  </a:lnTo>
                  <a:lnTo>
                    <a:pt x="49" y="121"/>
                  </a:lnTo>
                  <a:lnTo>
                    <a:pt x="49" y="122"/>
                  </a:lnTo>
                  <a:lnTo>
                    <a:pt x="48" y="122"/>
                  </a:lnTo>
                  <a:lnTo>
                    <a:pt x="47" y="122"/>
                  </a:lnTo>
                  <a:lnTo>
                    <a:pt x="47" y="123"/>
                  </a:lnTo>
                  <a:lnTo>
                    <a:pt x="46" y="123"/>
                  </a:lnTo>
                  <a:lnTo>
                    <a:pt x="45" y="123"/>
                  </a:lnTo>
                  <a:lnTo>
                    <a:pt x="45" y="124"/>
                  </a:lnTo>
                  <a:lnTo>
                    <a:pt x="45" y="124"/>
                  </a:lnTo>
                  <a:lnTo>
                    <a:pt x="46" y="125"/>
                  </a:lnTo>
                  <a:lnTo>
                    <a:pt x="46" y="126"/>
                  </a:lnTo>
                  <a:lnTo>
                    <a:pt x="47" y="127"/>
                  </a:lnTo>
                  <a:lnTo>
                    <a:pt x="47" y="127"/>
                  </a:lnTo>
                  <a:lnTo>
                    <a:pt x="47" y="128"/>
                  </a:lnTo>
                  <a:lnTo>
                    <a:pt x="46" y="129"/>
                  </a:lnTo>
                  <a:lnTo>
                    <a:pt x="46" y="130"/>
                  </a:lnTo>
                  <a:lnTo>
                    <a:pt x="46" y="130"/>
                  </a:lnTo>
                  <a:lnTo>
                    <a:pt x="46" y="131"/>
                  </a:lnTo>
                  <a:lnTo>
                    <a:pt x="45" y="131"/>
                  </a:lnTo>
                  <a:lnTo>
                    <a:pt x="45" y="132"/>
                  </a:lnTo>
                  <a:lnTo>
                    <a:pt x="45" y="132"/>
                  </a:lnTo>
                  <a:lnTo>
                    <a:pt x="45" y="133"/>
                  </a:lnTo>
                  <a:lnTo>
                    <a:pt x="45" y="134"/>
                  </a:lnTo>
                  <a:lnTo>
                    <a:pt x="45" y="135"/>
                  </a:lnTo>
                  <a:lnTo>
                    <a:pt x="45" y="135"/>
                  </a:lnTo>
                  <a:lnTo>
                    <a:pt x="45" y="135"/>
                  </a:lnTo>
                  <a:lnTo>
                    <a:pt x="44" y="135"/>
                  </a:lnTo>
                  <a:lnTo>
                    <a:pt x="43" y="135"/>
                  </a:lnTo>
                  <a:lnTo>
                    <a:pt x="43" y="134"/>
                  </a:lnTo>
                  <a:lnTo>
                    <a:pt x="43" y="133"/>
                  </a:lnTo>
                  <a:lnTo>
                    <a:pt x="42" y="133"/>
                  </a:lnTo>
                  <a:lnTo>
                    <a:pt x="42" y="132"/>
                  </a:lnTo>
                  <a:lnTo>
                    <a:pt x="42" y="132"/>
                  </a:lnTo>
                  <a:lnTo>
                    <a:pt x="42" y="131"/>
                  </a:lnTo>
                  <a:lnTo>
                    <a:pt x="41" y="130"/>
                  </a:lnTo>
                  <a:lnTo>
                    <a:pt x="40" y="130"/>
                  </a:lnTo>
                  <a:lnTo>
                    <a:pt x="40" y="130"/>
                  </a:lnTo>
                  <a:lnTo>
                    <a:pt x="40" y="129"/>
                  </a:lnTo>
                  <a:lnTo>
                    <a:pt x="39" y="128"/>
                  </a:lnTo>
                  <a:lnTo>
                    <a:pt x="39" y="127"/>
                  </a:lnTo>
                  <a:lnTo>
                    <a:pt x="38" y="127"/>
                  </a:lnTo>
                  <a:lnTo>
                    <a:pt x="38" y="127"/>
                  </a:lnTo>
                  <a:lnTo>
                    <a:pt x="37" y="127"/>
                  </a:lnTo>
                  <a:lnTo>
                    <a:pt x="37" y="127"/>
                  </a:lnTo>
                  <a:lnTo>
                    <a:pt x="37" y="127"/>
                  </a:lnTo>
                  <a:lnTo>
                    <a:pt x="37" y="128"/>
                  </a:lnTo>
                  <a:lnTo>
                    <a:pt x="36" y="128"/>
                  </a:lnTo>
                  <a:lnTo>
                    <a:pt x="36" y="129"/>
                  </a:lnTo>
                  <a:lnTo>
                    <a:pt x="35" y="129"/>
                  </a:lnTo>
                  <a:lnTo>
                    <a:pt x="35" y="130"/>
                  </a:lnTo>
                  <a:lnTo>
                    <a:pt x="34" y="130"/>
                  </a:lnTo>
                  <a:lnTo>
                    <a:pt x="34" y="130"/>
                  </a:lnTo>
                  <a:lnTo>
                    <a:pt x="34" y="130"/>
                  </a:lnTo>
                  <a:lnTo>
                    <a:pt x="34" y="131"/>
                  </a:lnTo>
                  <a:lnTo>
                    <a:pt x="33" y="131"/>
                  </a:lnTo>
                  <a:lnTo>
                    <a:pt x="33" y="132"/>
                  </a:lnTo>
                  <a:lnTo>
                    <a:pt x="32" y="132"/>
                  </a:lnTo>
                  <a:lnTo>
                    <a:pt x="32" y="132"/>
                  </a:lnTo>
                  <a:lnTo>
                    <a:pt x="31" y="132"/>
                  </a:lnTo>
                  <a:lnTo>
                    <a:pt x="31" y="133"/>
                  </a:lnTo>
                  <a:lnTo>
                    <a:pt x="30" y="133"/>
                  </a:lnTo>
                  <a:lnTo>
                    <a:pt x="29" y="133"/>
                  </a:lnTo>
                  <a:lnTo>
                    <a:pt x="29" y="134"/>
                  </a:lnTo>
                  <a:lnTo>
                    <a:pt x="29" y="134"/>
                  </a:lnTo>
                  <a:lnTo>
                    <a:pt x="28" y="134"/>
                  </a:lnTo>
                  <a:lnTo>
                    <a:pt x="27" y="135"/>
                  </a:lnTo>
                  <a:lnTo>
                    <a:pt x="27" y="135"/>
                  </a:lnTo>
                  <a:lnTo>
                    <a:pt x="26" y="135"/>
                  </a:lnTo>
                  <a:lnTo>
                    <a:pt x="25" y="135"/>
                  </a:lnTo>
                  <a:lnTo>
                    <a:pt x="25" y="135"/>
                  </a:lnTo>
                  <a:lnTo>
                    <a:pt x="24" y="136"/>
                  </a:lnTo>
                  <a:lnTo>
                    <a:pt x="24" y="137"/>
                  </a:lnTo>
                  <a:lnTo>
                    <a:pt x="23" y="137"/>
                  </a:lnTo>
                  <a:lnTo>
                    <a:pt x="22" y="138"/>
                  </a:lnTo>
                  <a:lnTo>
                    <a:pt x="21" y="138"/>
                  </a:lnTo>
                  <a:lnTo>
                    <a:pt x="21" y="139"/>
                  </a:lnTo>
                  <a:lnTo>
                    <a:pt x="20" y="139"/>
                  </a:lnTo>
                  <a:lnTo>
                    <a:pt x="20" y="140"/>
                  </a:lnTo>
                  <a:lnTo>
                    <a:pt x="19" y="140"/>
                  </a:lnTo>
                  <a:lnTo>
                    <a:pt x="19" y="141"/>
                  </a:lnTo>
                  <a:lnTo>
                    <a:pt x="19" y="142"/>
                  </a:lnTo>
                  <a:lnTo>
                    <a:pt x="18" y="142"/>
                  </a:lnTo>
                  <a:lnTo>
                    <a:pt x="17" y="142"/>
                  </a:lnTo>
                  <a:lnTo>
                    <a:pt x="17" y="143"/>
                  </a:lnTo>
                  <a:lnTo>
                    <a:pt x="16" y="143"/>
                  </a:lnTo>
                  <a:lnTo>
                    <a:pt x="16" y="142"/>
                  </a:lnTo>
                  <a:lnTo>
                    <a:pt x="15" y="142"/>
                  </a:lnTo>
                  <a:lnTo>
                    <a:pt x="14" y="142"/>
                  </a:lnTo>
                  <a:lnTo>
                    <a:pt x="14" y="142"/>
                  </a:lnTo>
                  <a:lnTo>
                    <a:pt x="13" y="142"/>
                  </a:lnTo>
                  <a:lnTo>
                    <a:pt x="12" y="143"/>
                  </a:lnTo>
                  <a:lnTo>
                    <a:pt x="12" y="143"/>
                  </a:lnTo>
                  <a:lnTo>
                    <a:pt x="11" y="143"/>
                  </a:lnTo>
                  <a:lnTo>
                    <a:pt x="11" y="144"/>
                  </a:lnTo>
                  <a:lnTo>
                    <a:pt x="11" y="145"/>
                  </a:lnTo>
                  <a:lnTo>
                    <a:pt x="11" y="145"/>
                  </a:lnTo>
                  <a:lnTo>
                    <a:pt x="11" y="146"/>
                  </a:lnTo>
                  <a:lnTo>
                    <a:pt x="10" y="146"/>
                  </a:lnTo>
                  <a:lnTo>
                    <a:pt x="10" y="147"/>
                  </a:lnTo>
                  <a:lnTo>
                    <a:pt x="9" y="147"/>
                  </a:lnTo>
                  <a:lnTo>
                    <a:pt x="8" y="147"/>
                  </a:lnTo>
                  <a:lnTo>
                    <a:pt x="8" y="147"/>
                  </a:lnTo>
                  <a:lnTo>
                    <a:pt x="7" y="147"/>
                  </a:lnTo>
                  <a:lnTo>
                    <a:pt x="6" y="147"/>
                  </a:lnTo>
                  <a:lnTo>
                    <a:pt x="6" y="146"/>
                  </a:lnTo>
                  <a:lnTo>
                    <a:pt x="5" y="146"/>
                  </a:lnTo>
                  <a:lnTo>
                    <a:pt x="4" y="145"/>
                  </a:lnTo>
                  <a:lnTo>
                    <a:pt x="3" y="145"/>
                  </a:lnTo>
                  <a:lnTo>
                    <a:pt x="3" y="144"/>
                  </a:lnTo>
                  <a:lnTo>
                    <a:pt x="3" y="143"/>
                  </a:lnTo>
                  <a:lnTo>
                    <a:pt x="3" y="143"/>
                  </a:lnTo>
                  <a:lnTo>
                    <a:pt x="3" y="142"/>
                  </a:lnTo>
                  <a:lnTo>
                    <a:pt x="2" y="141"/>
                  </a:lnTo>
                  <a:lnTo>
                    <a:pt x="2" y="140"/>
                  </a:lnTo>
                  <a:lnTo>
                    <a:pt x="1" y="140"/>
                  </a:lnTo>
                  <a:lnTo>
                    <a:pt x="1" y="140"/>
                  </a:lnTo>
                  <a:lnTo>
                    <a:pt x="1" y="139"/>
                  </a:lnTo>
                  <a:lnTo>
                    <a:pt x="1" y="138"/>
                  </a:lnTo>
                  <a:lnTo>
                    <a:pt x="1" y="137"/>
                  </a:lnTo>
                  <a:lnTo>
                    <a:pt x="1" y="137"/>
                  </a:lnTo>
                  <a:lnTo>
                    <a:pt x="1" y="136"/>
                  </a:lnTo>
                  <a:lnTo>
                    <a:pt x="1" y="135"/>
                  </a:lnTo>
                  <a:lnTo>
                    <a:pt x="2" y="135"/>
                  </a:lnTo>
                  <a:lnTo>
                    <a:pt x="3" y="135"/>
                  </a:lnTo>
                  <a:lnTo>
                    <a:pt x="3" y="135"/>
                  </a:lnTo>
                  <a:lnTo>
                    <a:pt x="4" y="134"/>
                  </a:lnTo>
                  <a:lnTo>
                    <a:pt x="4" y="133"/>
                  </a:lnTo>
                  <a:lnTo>
                    <a:pt x="5" y="132"/>
                  </a:lnTo>
                  <a:lnTo>
                    <a:pt x="5" y="132"/>
                  </a:lnTo>
                  <a:lnTo>
                    <a:pt x="5" y="131"/>
                  </a:lnTo>
                  <a:lnTo>
                    <a:pt x="5" y="130"/>
                  </a:lnTo>
                  <a:lnTo>
                    <a:pt x="5" y="130"/>
                  </a:lnTo>
                  <a:lnTo>
                    <a:pt x="5" y="129"/>
                  </a:lnTo>
                  <a:lnTo>
                    <a:pt x="6" y="129"/>
                  </a:lnTo>
                  <a:lnTo>
                    <a:pt x="6" y="128"/>
                  </a:lnTo>
                  <a:lnTo>
                    <a:pt x="6" y="127"/>
                  </a:lnTo>
                  <a:lnTo>
                    <a:pt x="6" y="127"/>
                  </a:lnTo>
                  <a:lnTo>
                    <a:pt x="7" y="126"/>
                  </a:lnTo>
                  <a:lnTo>
                    <a:pt x="8" y="125"/>
                  </a:lnTo>
                  <a:lnTo>
                    <a:pt x="8" y="125"/>
                  </a:lnTo>
                  <a:lnTo>
                    <a:pt x="9" y="124"/>
                  </a:lnTo>
                  <a:lnTo>
                    <a:pt x="10" y="124"/>
                  </a:lnTo>
                  <a:lnTo>
                    <a:pt x="11" y="124"/>
                  </a:lnTo>
                  <a:lnTo>
                    <a:pt x="11" y="123"/>
                  </a:lnTo>
                  <a:lnTo>
                    <a:pt x="11" y="123"/>
                  </a:lnTo>
                  <a:lnTo>
                    <a:pt x="12" y="122"/>
                  </a:lnTo>
                  <a:lnTo>
                    <a:pt x="12" y="122"/>
                  </a:lnTo>
                  <a:lnTo>
                    <a:pt x="13" y="121"/>
                  </a:lnTo>
                  <a:lnTo>
                    <a:pt x="13" y="120"/>
                  </a:lnTo>
                  <a:lnTo>
                    <a:pt x="12" y="119"/>
                  </a:lnTo>
                  <a:lnTo>
                    <a:pt x="11" y="120"/>
                  </a:lnTo>
                  <a:lnTo>
                    <a:pt x="11" y="120"/>
                  </a:lnTo>
                  <a:lnTo>
                    <a:pt x="11" y="121"/>
                  </a:lnTo>
                  <a:lnTo>
                    <a:pt x="10" y="121"/>
                  </a:lnTo>
                  <a:lnTo>
                    <a:pt x="9" y="122"/>
                  </a:lnTo>
                  <a:lnTo>
                    <a:pt x="8" y="122"/>
                  </a:lnTo>
                  <a:lnTo>
                    <a:pt x="8" y="122"/>
                  </a:lnTo>
                  <a:lnTo>
                    <a:pt x="7" y="123"/>
                  </a:lnTo>
                  <a:lnTo>
                    <a:pt x="6" y="124"/>
                  </a:lnTo>
                  <a:lnTo>
                    <a:pt x="6" y="124"/>
                  </a:lnTo>
                  <a:lnTo>
                    <a:pt x="5" y="124"/>
                  </a:lnTo>
                  <a:lnTo>
                    <a:pt x="4" y="124"/>
                  </a:lnTo>
                  <a:lnTo>
                    <a:pt x="4" y="123"/>
                  </a:lnTo>
                  <a:lnTo>
                    <a:pt x="4" y="122"/>
                  </a:lnTo>
                  <a:lnTo>
                    <a:pt x="4" y="122"/>
                  </a:lnTo>
                  <a:lnTo>
                    <a:pt x="5" y="121"/>
                  </a:lnTo>
                  <a:lnTo>
                    <a:pt x="6" y="120"/>
                  </a:lnTo>
                  <a:lnTo>
                    <a:pt x="6" y="120"/>
                  </a:lnTo>
                  <a:lnTo>
                    <a:pt x="8" y="119"/>
                  </a:lnTo>
                  <a:lnTo>
                    <a:pt x="8" y="119"/>
                  </a:lnTo>
                  <a:lnTo>
                    <a:pt x="8" y="119"/>
                  </a:lnTo>
                  <a:lnTo>
                    <a:pt x="9" y="119"/>
                  </a:lnTo>
                  <a:lnTo>
                    <a:pt x="9" y="118"/>
                  </a:lnTo>
                  <a:lnTo>
                    <a:pt x="10" y="118"/>
                  </a:lnTo>
                  <a:lnTo>
                    <a:pt x="10" y="117"/>
                  </a:lnTo>
                  <a:lnTo>
                    <a:pt x="11" y="117"/>
                  </a:lnTo>
                  <a:lnTo>
                    <a:pt x="11" y="117"/>
                  </a:lnTo>
                  <a:lnTo>
                    <a:pt x="11" y="116"/>
                  </a:lnTo>
                  <a:lnTo>
                    <a:pt x="12" y="115"/>
                  </a:lnTo>
                  <a:lnTo>
                    <a:pt x="13" y="115"/>
                  </a:lnTo>
                  <a:lnTo>
                    <a:pt x="14" y="115"/>
                  </a:lnTo>
                  <a:lnTo>
                    <a:pt x="14" y="115"/>
                  </a:lnTo>
                  <a:lnTo>
                    <a:pt x="14" y="114"/>
                  </a:lnTo>
                  <a:lnTo>
                    <a:pt x="15" y="114"/>
                  </a:lnTo>
                  <a:lnTo>
                    <a:pt x="15" y="114"/>
                  </a:lnTo>
                  <a:lnTo>
                    <a:pt x="16" y="113"/>
                  </a:lnTo>
                  <a:lnTo>
                    <a:pt x="16" y="112"/>
                  </a:lnTo>
                  <a:lnTo>
                    <a:pt x="17" y="112"/>
                  </a:lnTo>
                  <a:lnTo>
                    <a:pt x="18" y="111"/>
                  </a:lnTo>
                  <a:lnTo>
                    <a:pt x="19" y="111"/>
                  </a:lnTo>
                  <a:lnTo>
                    <a:pt x="19" y="112"/>
                  </a:lnTo>
                  <a:lnTo>
                    <a:pt x="19" y="113"/>
                  </a:lnTo>
                  <a:lnTo>
                    <a:pt x="19" y="114"/>
                  </a:lnTo>
                  <a:lnTo>
                    <a:pt x="20" y="114"/>
                  </a:lnTo>
                  <a:lnTo>
                    <a:pt x="20" y="114"/>
                  </a:lnTo>
                  <a:lnTo>
                    <a:pt x="21" y="115"/>
                  </a:lnTo>
                  <a:lnTo>
                    <a:pt x="21" y="116"/>
                  </a:lnTo>
                  <a:lnTo>
                    <a:pt x="22" y="116"/>
                  </a:lnTo>
                  <a:lnTo>
                    <a:pt x="23" y="116"/>
                  </a:lnTo>
                  <a:lnTo>
                    <a:pt x="24" y="116"/>
                  </a:lnTo>
                  <a:lnTo>
                    <a:pt x="24" y="116"/>
                  </a:lnTo>
                  <a:lnTo>
                    <a:pt x="25" y="116"/>
                  </a:lnTo>
                  <a:lnTo>
                    <a:pt x="26" y="115"/>
                  </a:lnTo>
                  <a:lnTo>
                    <a:pt x="27" y="115"/>
                  </a:lnTo>
                  <a:lnTo>
                    <a:pt x="26" y="114"/>
                  </a:lnTo>
                  <a:lnTo>
                    <a:pt x="25" y="114"/>
                  </a:lnTo>
                  <a:lnTo>
                    <a:pt x="25" y="113"/>
                  </a:lnTo>
                  <a:lnTo>
                    <a:pt x="24" y="112"/>
                  </a:lnTo>
                  <a:lnTo>
                    <a:pt x="24" y="111"/>
                  </a:lnTo>
                  <a:lnTo>
                    <a:pt x="24" y="111"/>
                  </a:lnTo>
                  <a:lnTo>
                    <a:pt x="24" y="110"/>
                  </a:lnTo>
                  <a:lnTo>
                    <a:pt x="25" y="109"/>
                  </a:lnTo>
                  <a:lnTo>
                    <a:pt x="25" y="109"/>
                  </a:lnTo>
                  <a:lnTo>
                    <a:pt x="25" y="108"/>
                  </a:lnTo>
                  <a:lnTo>
                    <a:pt x="26" y="107"/>
                  </a:lnTo>
                  <a:lnTo>
                    <a:pt x="27" y="106"/>
                  </a:lnTo>
                  <a:lnTo>
                    <a:pt x="27" y="106"/>
                  </a:lnTo>
                  <a:lnTo>
                    <a:pt x="27" y="105"/>
                  </a:lnTo>
                  <a:lnTo>
                    <a:pt x="27" y="104"/>
                  </a:lnTo>
                  <a:lnTo>
                    <a:pt x="28" y="104"/>
                  </a:lnTo>
                  <a:lnTo>
                    <a:pt x="29" y="103"/>
                  </a:lnTo>
                  <a:lnTo>
                    <a:pt x="29" y="102"/>
                  </a:lnTo>
                  <a:lnTo>
                    <a:pt x="30" y="101"/>
                  </a:lnTo>
                  <a:lnTo>
                    <a:pt x="30" y="101"/>
                  </a:lnTo>
                  <a:lnTo>
                    <a:pt x="31" y="100"/>
                  </a:lnTo>
                  <a:lnTo>
                    <a:pt x="32" y="99"/>
                  </a:lnTo>
                  <a:lnTo>
                    <a:pt x="32" y="98"/>
                  </a:lnTo>
                  <a:lnTo>
                    <a:pt x="32" y="98"/>
                  </a:lnTo>
                  <a:lnTo>
                    <a:pt x="32" y="97"/>
                  </a:lnTo>
                  <a:lnTo>
                    <a:pt x="32" y="96"/>
                  </a:lnTo>
                  <a:lnTo>
                    <a:pt x="31" y="96"/>
                  </a:lnTo>
                  <a:lnTo>
                    <a:pt x="30" y="95"/>
                  </a:lnTo>
                  <a:lnTo>
                    <a:pt x="29" y="95"/>
                  </a:lnTo>
                  <a:lnTo>
                    <a:pt x="29" y="94"/>
                  </a:lnTo>
                  <a:lnTo>
                    <a:pt x="29" y="93"/>
                  </a:lnTo>
                  <a:lnTo>
                    <a:pt x="28" y="92"/>
                  </a:lnTo>
                  <a:lnTo>
                    <a:pt x="28" y="91"/>
                  </a:lnTo>
                  <a:lnTo>
                    <a:pt x="28" y="91"/>
                  </a:lnTo>
                  <a:lnTo>
                    <a:pt x="27" y="90"/>
                  </a:lnTo>
                  <a:lnTo>
                    <a:pt x="27" y="90"/>
                  </a:lnTo>
                  <a:lnTo>
                    <a:pt x="27" y="91"/>
                  </a:lnTo>
                  <a:lnTo>
                    <a:pt x="26" y="91"/>
                  </a:lnTo>
                  <a:lnTo>
                    <a:pt x="25" y="92"/>
                  </a:lnTo>
                  <a:lnTo>
                    <a:pt x="24" y="91"/>
                  </a:lnTo>
                  <a:lnTo>
                    <a:pt x="24" y="92"/>
                  </a:lnTo>
                  <a:lnTo>
                    <a:pt x="23" y="91"/>
                  </a:lnTo>
                  <a:lnTo>
                    <a:pt x="24" y="91"/>
                  </a:lnTo>
                  <a:lnTo>
                    <a:pt x="24" y="90"/>
                  </a:lnTo>
                  <a:lnTo>
                    <a:pt x="24" y="89"/>
                  </a:lnTo>
                  <a:lnTo>
                    <a:pt x="23" y="88"/>
                  </a:lnTo>
                  <a:lnTo>
                    <a:pt x="22" y="88"/>
                  </a:lnTo>
                  <a:lnTo>
                    <a:pt x="22" y="88"/>
                  </a:lnTo>
                  <a:lnTo>
                    <a:pt x="22" y="89"/>
                  </a:lnTo>
                  <a:lnTo>
                    <a:pt x="21" y="90"/>
                  </a:lnTo>
                  <a:lnTo>
                    <a:pt x="21" y="90"/>
                  </a:lnTo>
                  <a:lnTo>
                    <a:pt x="19" y="90"/>
                  </a:lnTo>
                  <a:lnTo>
                    <a:pt x="19" y="91"/>
                  </a:lnTo>
                  <a:lnTo>
                    <a:pt x="18" y="91"/>
                  </a:lnTo>
                  <a:lnTo>
                    <a:pt x="17" y="91"/>
                  </a:lnTo>
                  <a:lnTo>
                    <a:pt x="16" y="91"/>
                  </a:lnTo>
                  <a:lnTo>
                    <a:pt x="16" y="91"/>
                  </a:lnTo>
                  <a:lnTo>
                    <a:pt x="15" y="91"/>
                  </a:lnTo>
                  <a:lnTo>
                    <a:pt x="14" y="91"/>
                  </a:lnTo>
                  <a:lnTo>
                    <a:pt x="14" y="91"/>
                  </a:lnTo>
                  <a:lnTo>
                    <a:pt x="13" y="90"/>
                  </a:lnTo>
                  <a:lnTo>
                    <a:pt x="12" y="89"/>
                  </a:lnTo>
                  <a:lnTo>
                    <a:pt x="11" y="89"/>
                  </a:lnTo>
                  <a:lnTo>
                    <a:pt x="11" y="88"/>
                  </a:lnTo>
                  <a:lnTo>
                    <a:pt x="10" y="87"/>
                  </a:lnTo>
                  <a:lnTo>
                    <a:pt x="9" y="86"/>
                  </a:lnTo>
                  <a:lnTo>
                    <a:pt x="8" y="86"/>
                  </a:lnTo>
                  <a:lnTo>
                    <a:pt x="8" y="85"/>
                  </a:lnTo>
                  <a:lnTo>
                    <a:pt x="7" y="85"/>
                  </a:lnTo>
                  <a:lnTo>
                    <a:pt x="7" y="84"/>
                  </a:lnTo>
                  <a:lnTo>
                    <a:pt x="7" y="83"/>
                  </a:lnTo>
                  <a:lnTo>
                    <a:pt x="7" y="83"/>
                  </a:lnTo>
                  <a:lnTo>
                    <a:pt x="8" y="82"/>
                  </a:lnTo>
                  <a:lnTo>
                    <a:pt x="8" y="81"/>
                  </a:lnTo>
                  <a:lnTo>
                    <a:pt x="8" y="80"/>
                  </a:lnTo>
                  <a:lnTo>
                    <a:pt x="9" y="80"/>
                  </a:lnTo>
                  <a:lnTo>
                    <a:pt x="10" y="79"/>
                  </a:lnTo>
                  <a:lnTo>
                    <a:pt x="11" y="78"/>
                  </a:lnTo>
                  <a:lnTo>
                    <a:pt x="10" y="78"/>
                  </a:lnTo>
                  <a:lnTo>
                    <a:pt x="10" y="78"/>
                  </a:lnTo>
                  <a:lnTo>
                    <a:pt x="10" y="77"/>
                  </a:lnTo>
                  <a:lnTo>
                    <a:pt x="9" y="77"/>
                  </a:lnTo>
                  <a:lnTo>
                    <a:pt x="8" y="76"/>
                  </a:lnTo>
                  <a:lnTo>
                    <a:pt x="8" y="75"/>
                  </a:lnTo>
                  <a:lnTo>
                    <a:pt x="8" y="75"/>
                  </a:lnTo>
                  <a:lnTo>
                    <a:pt x="8" y="74"/>
                  </a:lnTo>
                  <a:lnTo>
                    <a:pt x="8" y="73"/>
                  </a:lnTo>
                  <a:lnTo>
                    <a:pt x="8" y="72"/>
                  </a:lnTo>
                  <a:lnTo>
                    <a:pt x="7" y="71"/>
                  </a:lnTo>
                  <a:lnTo>
                    <a:pt x="7" y="70"/>
                  </a:lnTo>
                  <a:lnTo>
                    <a:pt x="6" y="69"/>
                  </a:lnTo>
                  <a:lnTo>
                    <a:pt x="6" y="68"/>
                  </a:lnTo>
                  <a:lnTo>
                    <a:pt x="7" y="67"/>
                  </a:lnTo>
                  <a:lnTo>
                    <a:pt x="6" y="67"/>
                  </a:lnTo>
                  <a:lnTo>
                    <a:pt x="6" y="66"/>
                  </a:lnTo>
                  <a:lnTo>
                    <a:pt x="6" y="66"/>
                  </a:lnTo>
                  <a:lnTo>
                    <a:pt x="4" y="65"/>
                  </a:lnTo>
                  <a:lnTo>
                    <a:pt x="3" y="65"/>
                  </a:lnTo>
                  <a:lnTo>
                    <a:pt x="2" y="64"/>
                  </a:lnTo>
                  <a:lnTo>
                    <a:pt x="1" y="63"/>
                  </a:lnTo>
                  <a:lnTo>
                    <a:pt x="1" y="62"/>
                  </a:lnTo>
                  <a:lnTo>
                    <a:pt x="1" y="60"/>
                  </a:lnTo>
                  <a:lnTo>
                    <a:pt x="1" y="59"/>
                  </a:lnTo>
                  <a:lnTo>
                    <a:pt x="1" y="58"/>
                  </a:lnTo>
                  <a:lnTo>
                    <a:pt x="0" y="57"/>
                  </a:lnTo>
                  <a:lnTo>
                    <a:pt x="1" y="57"/>
                  </a:lnTo>
                  <a:lnTo>
                    <a:pt x="1" y="56"/>
                  </a:lnTo>
                  <a:lnTo>
                    <a:pt x="1" y="56"/>
                  </a:lnTo>
                  <a:lnTo>
                    <a:pt x="1" y="55"/>
                  </a:lnTo>
                  <a:lnTo>
                    <a:pt x="1" y="54"/>
                  </a:lnTo>
                  <a:lnTo>
                    <a:pt x="2" y="55"/>
                  </a:lnTo>
                  <a:lnTo>
                    <a:pt x="3" y="55"/>
                  </a:lnTo>
                  <a:lnTo>
                    <a:pt x="3" y="55"/>
                  </a:lnTo>
                  <a:lnTo>
                    <a:pt x="4" y="55"/>
                  </a:lnTo>
                  <a:lnTo>
                    <a:pt x="5" y="54"/>
                  </a:lnTo>
                  <a:lnTo>
                    <a:pt x="5" y="54"/>
                  </a:lnTo>
                  <a:lnTo>
                    <a:pt x="5" y="52"/>
                  </a:lnTo>
                  <a:lnTo>
                    <a:pt x="6" y="52"/>
                  </a:lnTo>
                  <a:lnTo>
                    <a:pt x="6" y="52"/>
                  </a:lnTo>
                  <a:lnTo>
                    <a:pt x="7" y="52"/>
                  </a:lnTo>
                  <a:lnTo>
                    <a:pt x="8" y="53"/>
                  </a:lnTo>
                  <a:lnTo>
                    <a:pt x="8" y="52"/>
                  </a:lnTo>
                  <a:lnTo>
                    <a:pt x="8" y="52"/>
                  </a:lnTo>
                  <a:lnTo>
                    <a:pt x="9" y="52"/>
                  </a:lnTo>
                  <a:lnTo>
                    <a:pt x="10" y="52"/>
                  </a:lnTo>
                  <a:lnTo>
                    <a:pt x="10" y="51"/>
                  </a:lnTo>
                  <a:lnTo>
                    <a:pt x="11" y="50"/>
                  </a:lnTo>
                  <a:lnTo>
                    <a:pt x="11" y="49"/>
                  </a:lnTo>
                  <a:lnTo>
                    <a:pt x="12" y="49"/>
                  </a:lnTo>
                  <a:lnTo>
                    <a:pt x="13" y="49"/>
                  </a:lnTo>
                  <a:lnTo>
                    <a:pt x="12" y="48"/>
                  </a:lnTo>
                  <a:lnTo>
                    <a:pt x="12" y="47"/>
                  </a:lnTo>
                  <a:lnTo>
                    <a:pt x="11" y="46"/>
                  </a:lnTo>
                  <a:lnTo>
                    <a:pt x="11" y="46"/>
                  </a:lnTo>
                  <a:lnTo>
                    <a:pt x="11" y="46"/>
                  </a:lnTo>
                  <a:lnTo>
                    <a:pt x="11" y="45"/>
                  </a:lnTo>
                  <a:lnTo>
                    <a:pt x="10" y="44"/>
                  </a:lnTo>
                  <a:lnTo>
                    <a:pt x="9" y="44"/>
                  </a:lnTo>
                  <a:lnTo>
                    <a:pt x="8" y="44"/>
                  </a:lnTo>
                  <a:lnTo>
                    <a:pt x="8" y="43"/>
                  </a:lnTo>
                  <a:lnTo>
                    <a:pt x="7" y="42"/>
                  </a:lnTo>
                  <a:lnTo>
                    <a:pt x="7" y="41"/>
                  </a:lnTo>
                  <a:lnTo>
                    <a:pt x="7" y="41"/>
                  </a:lnTo>
                  <a:lnTo>
                    <a:pt x="7" y="40"/>
                  </a:lnTo>
                  <a:lnTo>
                    <a:pt x="8" y="39"/>
                  </a:lnTo>
                  <a:lnTo>
                    <a:pt x="9" y="39"/>
                  </a:lnTo>
                  <a:lnTo>
                    <a:pt x="8" y="39"/>
                  </a:lnTo>
                  <a:lnTo>
                    <a:pt x="7" y="38"/>
                  </a:lnTo>
                  <a:lnTo>
                    <a:pt x="8" y="38"/>
                  </a:lnTo>
                  <a:lnTo>
                    <a:pt x="9" y="38"/>
                  </a:lnTo>
                  <a:lnTo>
                    <a:pt x="9" y="37"/>
                  </a:lnTo>
                  <a:lnTo>
                    <a:pt x="8" y="36"/>
                  </a:lnTo>
                  <a:lnTo>
                    <a:pt x="8" y="37"/>
                  </a:lnTo>
                  <a:lnTo>
                    <a:pt x="6" y="37"/>
                  </a:lnTo>
                  <a:lnTo>
                    <a:pt x="5" y="36"/>
                  </a:lnTo>
                  <a:lnTo>
                    <a:pt x="5" y="36"/>
                  </a:lnTo>
                  <a:lnTo>
                    <a:pt x="5" y="35"/>
                  </a:lnTo>
                  <a:lnTo>
                    <a:pt x="6" y="35"/>
                  </a:lnTo>
                  <a:lnTo>
                    <a:pt x="6" y="35"/>
                  </a:lnTo>
                  <a:lnTo>
                    <a:pt x="8" y="34"/>
                  </a:lnTo>
                  <a:lnTo>
                    <a:pt x="8" y="34"/>
                  </a:lnTo>
                  <a:lnTo>
                    <a:pt x="9" y="34"/>
                  </a:lnTo>
                  <a:lnTo>
                    <a:pt x="10" y="35"/>
                  </a:lnTo>
                  <a:lnTo>
                    <a:pt x="11" y="35"/>
                  </a:lnTo>
                  <a:lnTo>
                    <a:pt x="11" y="36"/>
                  </a:lnTo>
                  <a:lnTo>
                    <a:pt x="11" y="35"/>
                  </a:lnTo>
                  <a:lnTo>
                    <a:pt x="12" y="34"/>
                  </a:lnTo>
                  <a:lnTo>
                    <a:pt x="12" y="33"/>
                  </a:lnTo>
                  <a:lnTo>
                    <a:pt x="13" y="33"/>
                  </a:lnTo>
                  <a:lnTo>
                    <a:pt x="13" y="32"/>
                  </a:lnTo>
                  <a:lnTo>
                    <a:pt x="14" y="31"/>
                  </a:lnTo>
                  <a:lnTo>
                    <a:pt x="14" y="30"/>
                  </a:lnTo>
                  <a:lnTo>
                    <a:pt x="14" y="29"/>
                  </a:lnTo>
                  <a:lnTo>
                    <a:pt x="14" y="28"/>
                  </a:lnTo>
                  <a:lnTo>
                    <a:pt x="15" y="28"/>
                  </a:lnTo>
                  <a:lnTo>
                    <a:pt x="15" y="27"/>
                  </a:lnTo>
                  <a:lnTo>
                    <a:pt x="15" y="26"/>
                  </a:lnTo>
                  <a:lnTo>
                    <a:pt x="16" y="25"/>
                  </a:lnTo>
                  <a:lnTo>
                    <a:pt x="16" y="25"/>
                  </a:lnTo>
                  <a:lnTo>
                    <a:pt x="16" y="24"/>
                  </a:lnTo>
                  <a:lnTo>
                    <a:pt x="17" y="23"/>
                  </a:lnTo>
                  <a:lnTo>
                    <a:pt x="18" y="23"/>
                  </a:lnTo>
                  <a:lnTo>
                    <a:pt x="19" y="22"/>
                  </a:lnTo>
                  <a:lnTo>
                    <a:pt x="19" y="22"/>
                  </a:lnTo>
                  <a:lnTo>
                    <a:pt x="20" y="21"/>
                  </a:lnTo>
                  <a:lnTo>
                    <a:pt x="21" y="20"/>
                  </a:lnTo>
                  <a:lnTo>
                    <a:pt x="21" y="19"/>
                  </a:lnTo>
                  <a:lnTo>
                    <a:pt x="21" y="18"/>
                  </a:lnTo>
                  <a:lnTo>
                    <a:pt x="21" y="18"/>
                  </a:lnTo>
                  <a:lnTo>
                    <a:pt x="20" y="17"/>
                  </a:lnTo>
                  <a:lnTo>
                    <a:pt x="19" y="15"/>
                  </a:lnTo>
                  <a:lnTo>
                    <a:pt x="19" y="15"/>
                  </a:lnTo>
                  <a:lnTo>
                    <a:pt x="8" y="9"/>
                  </a:lnTo>
                  <a:lnTo>
                    <a:pt x="8" y="8"/>
                  </a:lnTo>
                  <a:lnTo>
                    <a:pt x="7" y="8"/>
                  </a:lnTo>
                  <a:lnTo>
                    <a:pt x="6" y="7"/>
                  </a:lnTo>
                  <a:lnTo>
                    <a:pt x="6" y="7"/>
                  </a:lnTo>
                  <a:lnTo>
                    <a:pt x="5" y="6"/>
                  </a:lnTo>
                  <a:lnTo>
                    <a:pt x="3" y="5"/>
                  </a:lnTo>
                  <a:lnTo>
                    <a:pt x="3" y="5"/>
                  </a:lnTo>
                  <a:lnTo>
                    <a:pt x="2" y="5"/>
                  </a:lnTo>
                  <a:lnTo>
                    <a:pt x="1" y="4"/>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6" name="Freeform 36"/>
            <p:cNvSpPr>
              <a:spLocks/>
            </p:cNvSpPr>
            <p:nvPr/>
          </p:nvSpPr>
          <p:spPr bwMode="auto">
            <a:xfrm>
              <a:off x="2291150" y="1181240"/>
              <a:ext cx="278352" cy="188784"/>
            </a:xfrm>
            <a:custGeom>
              <a:avLst/>
              <a:gdLst/>
              <a:ahLst/>
              <a:cxnLst>
                <a:cxn ang="0">
                  <a:pos x="170" y="75"/>
                </a:cxn>
                <a:cxn ang="0">
                  <a:pos x="90" y="132"/>
                </a:cxn>
                <a:cxn ang="0">
                  <a:pos x="37" y="96"/>
                </a:cxn>
                <a:cxn ang="0">
                  <a:pos x="6" y="82"/>
                </a:cxn>
                <a:cxn ang="0">
                  <a:pos x="5" y="62"/>
                </a:cxn>
                <a:cxn ang="0">
                  <a:pos x="7" y="57"/>
                </a:cxn>
                <a:cxn ang="0">
                  <a:pos x="5" y="60"/>
                </a:cxn>
                <a:cxn ang="0">
                  <a:pos x="3" y="64"/>
                </a:cxn>
                <a:cxn ang="0">
                  <a:pos x="2" y="69"/>
                </a:cxn>
                <a:cxn ang="0">
                  <a:pos x="0" y="70"/>
                </a:cxn>
                <a:cxn ang="0">
                  <a:pos x="2" y="65"/>
                </a:cxn>
                <a:cxn ang="0">
                  <a:pos x="3" y="59"/>
                </a:cxn>
                <a:cxn ang="0">
                  <a:pos x="5" y="54"/>
                </a:cxn>
                <a:cxn ang="0">
                  <a:pos x="9" y="51"/>
                </a:cxn>
                <a:cxn ang="0">
                  <a:pos x="14" y="47"/>
                </a:cxn>
                <a:cxn ang="0">
                  <a:pos x="23" y="41"/>
                </a:cxn>
                <a:cxn ang="0">
                  <a:pos x="29" y="39"/>
                </a:cxn>
                <a:cxn ang="0">
                  <a:pos x="36" y="35"/>
                </a:cxn>
                <a:cxn ang="0">
                  <a:pos x="43" y="33"/>
                </a:cxn>
                <a:cxn ang="0">
                  <a:pos x="48" y="32"/>
                </a:cxn>
                <a:cxn ang="0">
                  <a:pos x="43" y="34"/>
                </a:cxn>
                <a:cxn ang="0">
                  <a:pos x="47" y="33"/>
                </a:cxn>
                <a:cxn ang="0">
                  <a:pos x="49" y="32"/>
                </a:cxn>
                <a:cxn ang="0">
                  <a:pos x="54" y="30"/>
                </a:cxn>
                <a:cxn ang="0">
                  <a:pos x="59" y="29"/>
                </a:cxn>
                <a:cxn ang="0">
                  <a:pos x="66" y="27"/>
                </a:cxn>
                <a:cxn ang="0">
                  <a:pos x="74" y="26"/>
                </a:cxn>
                <a:cxn ang="0">
                  <a:pos x="81" y="25"/>
                </a:cxn>
                <a:cxn ang="0">
                  <a:pos x="86" y="24"/>
                </a:cxn>
                <a:cxn ang="0">
                  <a:pos x="93" y="23"/>
                </a:cxn>
                <a:cxn ang="0">
                  <a:pos x="98" y="20"/>
                </a:cxn>
                <a:cxn ang="0">
                  <a:pos x="108" y="18"/>
                </a:cxn>
                <a:cxn ang="0">
                  <a:pos x="113" y="16"/>
                </a:cxn>
                <a:cxn ang="0">
                  <a:pos x="116" y="16"/>
                </a:cxn>
                <a:cxn ang="0">
                  <a:pos x="119" y="13"/>
                </a:cxn>
                <a:cxn ang="0">
                  <a:pos x="118" y="13"/>
                </a:cxn>
                <a:cxn ang="0">
                  <a:pos x="119" y="11"/>
                </a:cxn>
                <a:cxn ang="0">
                  <a:pos x="124" y="9"/>
                </a:cxn>
                <a:cxn ang="0">
                  <a:pos x="133" y="7"/>
                </a:cxn>
                <a:cxn ang="0">
                  <a:pos x="139" y="6"/>
                </a:cxn>
                <a:cxn ang="0">
                  <a:pos x="145" y="5"/>
                </a:cxn>
                <a:cxn ang="0">
                  <a:pos x="150" y="3"/>
                </a:cxn>
                <a:cxn ang="0">
                  <a:pos x="155" y="1"/>
                </a:cxn>
                <a:cxn ang="0">
                  <a:pos x="161" y="2"/>
                </a:cxn>
                <a:cxn ang="0">
                  <a:pos x="166" y="3"/>
                </a:cxn>
                <a:cxn ang="0">
                  <a:pos x="172" y="3"/>
                </a:cxn>
                <a:cxn ang="0">
                  <a:pos x="167" y="2"/>
                </a:cxn>
                <a:cxn ang="0">
                  <a:pos x="160" y="2"/>
                </a:cxn>
                <a:cxn ang="0">
                  <a:pos x="155" y="1"/>
                </a:cxn>
                <a:cxn ang="0">
                  <a:pos x="150" y="1"/>
                </a:cxn>
                <a:cxn ang="0">
                  <a:pos x="158" y="0"/>
                </a:cxn>
                <a:cxn ang="0">
                  <a:pos x="166" y="0"/>
                </a:cxn>
                <a:cxn ang="0">
                  <a:pos x="171" y="2"/>
                </a:cxn>
                <a:cxn ang="0">
                  <a:pos x="176" y="3"/>
                </a:cxn>
                <a:cxn ang="0">
                  <a:pos x="183" y="5"/>
                </a:cxn>
                <a:cxn ang="0">
                  <a:pos x="189" y="5"/>
                </a:cxn>
                <a:cxn ang="0">
                  <a:pos x="195" y="6"/>
                </a:cxn>
              </a:cxnLst>
              <a:rect l="0" t="0" r="r" b="b"/>
              <a:pathLst>
                <a:path w="199" h="141">
                  <a:moveTo>
                    <a:pt x="196" y="6"/>
                  </a:moveTo>
                  <a:lnTo>
                    <a:pt x="199" y="38"/>
                  </a:lnTo>
                  <a:lnTo>
                    <a:pt x="195" y="44"/>
                  </a:lnTo>
                  <a:lnTo>
                    <a:pt x="187" y="62"/>
                  </a:lnTo>
                  <a:lnTo>
                    <a:pt x="171" y="74"/>
                  </a:lnTo>
                  <a:lnTo>
                    <a:pt x="170" y="75"/>
                  </a:lnTo>
                  <a:lnTo>
                    <a:pt x="162" y="81"/>
                  </a:lnTo>
                  <a:lnTo>
                    <a:pt x="154" y="86"/>
                  </a:lnTo>
                  <a:lnTo>
                    <a:pt x="137" y="100"/>
                  </a:lnTo>
                  <a:lnTo>
                    <a:pt x="135" y="101"/>
                  </a:lnTo>
                  <a:lnTo>
                    <a:pt x="107" y="120"/>
                  </a:lnTo>
                  <a:lnTo>
                    <a:pt x="90" y="132"/>
                  </a:lnTo>
                  <a:lnTo>
                    <a:pt x="77" y="141"/>
                  </a:lnTo>
                  <a:lnTo>
                    <a:pt x="59" y="119"/>
                  </a:lnTo>
                  <a:lnTo>
                    <a:pt x="54" y="114"/>
                  </a:lnTo>
                  <a:lnTo>
                    <a:pt x="49" y="107"/>
                  </a:lnTo>
                  <a:lnTo>
                    <a:pt x="43" y="104"/>
                  </a:lnTo>
                  <a:lnTo>
                    <a:pt x="37" y="96"/>
                  </a:lnTo>
                  <a:lnTo>
                    <a:pt x="31" y="88"/>
                  </a:lnTo>
                  <a:lnTo>
                    <a:pt x="28" y="91"/>
                  </a:lnTo>
                  <a:lnTo>
                    <a:pt x="16" y="89"/>
                  </a:lnTo>
                  <a:lnTo>
                    <a:pt x="17" y="85"/>
                  </a:lnTo>
                  <a:lnTo>
                    <a:pt x="6" y="85"/>
                  </a:lnTo>
                  <a:lnTo>
                    <a:pt x="6" y="82"/>
                  </a:lnTo>
                  <a:lnTo>
                    <a:pt x="5" y="70"/>
                  </a:lnTo>
                  <a:lnTo>
                    <a:pt x="5" y="65"/>
                  </a:lnTo>
                  <a:lnTo>
                    <a:pt x="4" y="65"/>
                  </a:lnTo>
                  <a:lnTo>
                    <a:pt x="4" y="65"/>
                  </a:lnTo>
                  <a:lnTo>
                    <a:pt x="4" y="64"/>
                  </a:lnTo>
                  <a:lnTo>
                    <a:pt x="5" y="62"/>
                  </a:lnTo>
                  <a:lnTo>
                    <a:pt x="6" y="62"/>
                  </a:lnTo>
                  <a:lnTo>
                    <a:pt x="6" y="61"/>
                  </a:lnTo>
                  <a:lnTo>
                    <a:pt x="6" y="60"/>
                  </a:lnTo>
                  <a:lnTo>
                    <a:pt x="7" y="59"/>
                  </a:lnTo>
                  <a:lnTo>
                    <a:pt x="7" y="58"/>
                  </a:lnTo>
                  <a:lnTo>
                    <a:pt x="7" y="57"/>
                  </a:lnTo>
                  <a:lnTo>
                    <a:pt x="7" y="57"/>
                  </a:lnTo>
                  <a:lnTo>
                    <a:pt x="6" y="57"/>
                  </a:lnTo>
                  <a:lnTo>
                    <a:pt x="6" y="57"/>
                  </a:lnTo>
                  <a:lnTo>
                    <a:pt x="6" y="58"/>
                  </a:lnTo>
                  <a:lnTo>
                    <a:pt x="5" y="59"/>
                  </a:lnTo>
                  <a:lnTo>
                    <a:pt x="5" y="60"/>
                  </a:lnTo>
                  <a:lnTo>
                    <a:pt x="5" y="61"/>
                  </a:lnTo>
                  <a:lnTo>
                    <a:pt x="5" y="62"/>
                  </a:lnTo>
                  <a:lnTo>
                    <a:pt x="5" y="62"/>
                  </a:lnTo>
                  <a:lnTo>
                    <a:pt x="4" y="62"/>
                  </a:lnTo>
                  <a:lnTo>
                    <a:pt x="4" y="63"/>
                  </a:lnTo>
                  <a:lnTo>
                    <a:pt x="3" y="64"/>
                  </a:lnTo>
                  <a:lnTo>
                    <a:pt x="3" y="65"/>
                  </a:lnTo>
                  <a:lnTo>
                    <a:pt x="3" y="65"/>
                  </a:lnTo>
                  <a:lnTo>
                    <a:pt x="3" y="66"/>
                  </a:lnTo>
                  <a:lnTo>
                    <a:pt x="3" y="67"/>
                  </a:lnTo>
                  <a:lnTo>
                    <a:pt x="2" y="67"/>
                  </a:lnTo>
                  <a:lnTo>
                    <a:pt x="2" y="69"/>
                  </a:lnTo>
                  <a:lnTo>
                    <a:pt x="2" y="70"/>
                  </a:lnTo>
                  <a:lnTo>
                    <a:pt x="2" y="70"/>
                  </a:lnTo>
                  <a:lnTo>
                    <a:pt x="2" y="71"/>
                  </a:lnTo>
                  <a:lnTo>
                    <a:pt x="1" y="71"/>
                  </a:lnTo>
                  <a:lnTo>
                    <a:pt x="0" y="70"/>
                  </a:lnTo>
                  <a:lnTo>
                    <a:pt x="0" y="70"/>
                  </a:lnTo>
                  <a:lnTo>
                    <a:pt x="1" y="69"/>
                  </a:lnTo>
                  <a:lnTo>
                    <a:pt x="1" y="68"/>
                  </a:lnTo>
                  <a:lnTo>
                    <a:pt x="2" y="67"/>
                  </a:lnTo>
                  <a:lnTo>
                    <a:pt x="2" y="67"/>
                  </a:lnTo>
                  <a:lnTo>
                    <a:pt x="2" y="66"/>
                  </a:lnTo>
                  <a:lnTo>
                    <a:pt x="2" y="65"/>
                  </a:lnTo>
                  <a:lnTo>
                    <a:pt x="2" y="65"/>
                  </a:lnTo>
                  <a:lnTo>
                    <a:pt x="2" y="63"/>
                  </a:lnTo>
                  <a:lnTo>
                    <a:pt x="2" y="62"/>
                  </a:lnTo>
                  <a:lnTo>
                    <a:pt x="3" y="62"/>
                  </a:lnTo>
                  <a:lnTo>
                    <a:pt x="3" y="61"/>
                  </a:lnTo>
                  <a:lnTo>
                    <a:pt x="3" y="59"/>
                  </a:lnTo>
                  <a:lnTo>
                    <a:pt x="4" y="59"/>
                  </a:lnTo>
                  <a:lnTo>
                    <a:pt x="4" y="58"/>
                  </a:lnTo>
                  <a:lnTo>
                    <a:pt x="4" y="57"/>
                  </a:lnTo>
                  <a:lnTo>
                    <a:pt x="5" y="57"/>
                  </a:lnTo>
                  <a:lnTo>
                    <a:pt x="5" y="56"/>
                  </a:lnTo>
                  <a:lnTo>
                    <a:pt x="5" y="54"/>
                  </a:lnTo>
                  <a:lnTo>
                    <a:pt x="5" y="54"/>
                  </a:lnTo>
                  <a:lnTo>
                    <a:pt x="6" y="53"/>
                  </a:lnTo>
                  <a:lnTo>
                    <a:pt x="7" y="52"/>
                  </a:lnTo>
                  <a:lnTo>
                    <a:pt x="7" y="52"/>
                  </a:lnTo>
                  <a:lnTo>
                    <a:pt x="8" y="51"/>
                  </a:lnTo>
                  <a:lnTo>
                    <a:pt x="9" y="51"/>
                  </a:lnTo>
                  <a:lnTo>
                    <a:pt x="10" y="50"/>
                  </a:lnTo>
                  <a:lnTo>
                    <a:pt x="11" y="49"/>
                  </a:lnTo>
                  <a:lnTo>
                    <a:pt x="12" y="49"/>
                  </a:lnTo>
                  <a:lnTo>
                    <a:pt x="12" y="49"/>
                  </a:lnTo>
                  <a:lnTo>
                    <a:pt x="13" y="48"/>
                  </a:lnTo>
                  <a:lnTo>
                    <a:pt x="14" y="47"/>
                  </a:lnTo>
                  <a:lnTo>
                    <a:pt x="15" y="46"/>
                  </a:lnTo>
                  <a:lnTo>
                    <a:pt x="16" y="46"/>
                  </a:lnTo>
                  <a:lnTo>
                    <a:pt x="18" y="44"/>
                  </a:lnTo>
                  <a:lnTo>
                    <a:pt x="20" y="44"/>
                  </a:lnTo>
                  <a:lnTo>
                    <a:pt x="21" y="43"/>
                  </a:lnTo>
                  <a:lnTo>
                    <a:pt x="23" y="41"/>
                  </a:lnTo>
                  <a:lnTo>
                    <a:pt x="24" y="41"/>
                  </a:lnTo>
                  <a:lnTo>
                    <a:pt x="25" y="41"/>
                  </a:lnTo>
                  <a:lnTo>
                    <a:pt x="25" y="41"/>
                  </a:lnTo>
                  <a:lnTo>
                    <a:pt x="26" y="41"/>
                  </a:lnTo>
                  <a:lnTo>
                    <a:pt x="28" y="40"/>
                  </a:lnTo>
                  <a:lnTo>
                    <a:pt x="29" y="39"/>
                  </a:lnTo>
                  <a:lnTo>
                    <a:pt x="30" y="39"/>
                  </a:lnTo>
                  <a:lnTo>
                    <a:pt x="31" y="39"/>
                  </a:lnTo>
                  <a:lnTo>
                    <a:pt x="32" y="38"/>
                  </a:lnTo>
                  <a:lnTo>
                    <a:pt x="33" y="36"/>
                  </a:lnTo>
                  <a:lnTo>
                    <a:pt x="35" y="36"/>
                  </a:lnTo>
                  <a:lnTo>
                    <a:pt x="36" y="35"/>
                  </a:lnTo>
                  <a:lnTo>
                    <a:pt x="37" y="35"/>
                  </a:lnTo>
                  <a:lnTo>
                    <a:pt x="38" y="34"/>
                  </a:lnTo>
                  <a:lnTo>
                    <a:pt x="39" y="34"/>
                  </a:lnTo>
                  <a:lnTo>
                    <a:pt x="41" y="33"/>
                  </a:lnTo>
                  <a:lnTo>
                    <a:pt x="41" y="33"/>
                  </a:lnTo>
                  <a:lnTo>
                    <a:pt x="43" y="33"/>
                  </a:lnTo>
                  <a:lnTo>
                    <a:pt x="43" y="33"/>
                  </a:lnTo>
                  <a:lnTo>
                    <a:pt x="44" y="33"/>
                  </a:lnTo>
                  <a:lnTo>
                    <a:pt x="46" y="32"/>
                  </a:lnTo>
                  <a:lnTo>
                    <a:pt x="46" y="32"/>
                  </a:lnTo>
                  <a:lnTo>
                    <a:pt x="47" y="32"/>
                  </a:lnTo>
                  <a:lnTo>
                    <a:pt x="48" y="32"/>
                  </a:lnTo>
                  <a:lnTo>
                    <a:pt x="48" y="33"/>
                  </a:lnTo>
                  <a:lnTo>
                    <a:pt x="47" y="33"/>
                  </a:lnTo>
                  <a:lnTo>
                    <a:pt x="46" y="33"/>
                  </a:lnTo>
                  <a:lnTo>
                    <a:pt x="45" y="33"/>
                  </a:lnTo>
                  <a:lnTo>
                    <a:pt x="44" y="33"/>
                  </a:lnTo>
                  <a:lnTo>
                    <a:pt x="43" y="34"/>
                  </a:lnTo>
                  <a:lnTo>
                    <a:pt x="42" y="34"/>
                  </a:lnTo>
                  <a:lnTo>
                    <a:pt x="43" y="34"/>
                  </a:lnTo>
                  <a:lnTo>
                    <a:pt x="44" y="34"/>
                  </a:lnTo>
                  <a:lnTo>
                    <a:pt x="45" y="34"/>
                  </a:lnTo>
                  <a:lnTo>
                    <a:pt x="46" y="33"/>
                  </a:lnTo>
                  <a:lnTo>
                    <a:pt x="47" y="33"/>
                  </a:lnTo>
                  <a:lnTo>
                    <a:pt x="48" y="33"/>
                  </a:lnTo>
                  <a:lnTo>
                    <a:pt x="49" y="33"/>
                  </a:lnTo>
                  <a:lnTo>
                    <a:pt x="49" y="32"/>
                  </a:lnTo>
                  <a:lnTo>
                    <a:pt x="50" y="32"/>
                  </a:lnTo>
                  <a:lnTo>
                    <a:pt x="49" y="32"/>
                  </a:lnTo>
                  <a:lnTo>
                    <a:pt x="49" y="32"/>
                  </a:lnTo>
                  <a:lnTo>
                    <a:pt x="49" y="31"/>
                  </a:lnTo>
                  <a:lnTo>
                    <a:pt x="50" y="31"/>
                  </a:lnTo>
                  <a:lnTo>
                    <a:pt x="51" y="31"/>
                  </a:lnTo>
                  <a:lnTo>
                    <a:pt x="52" y="31"/>
                  </a:lnTo>
                  <a:lnTo>
                    <a:pt x="53" y="31"/>
                  </a:lnTo>
                  <a:lnTo>
                    <a:pt x="54" y="30"/>
                  </a:lnTo>
                  <a:lnTo>
                    <a:pt x="55" y="30"/>
                  </a:lnTo>
                  <a:lnTo>
                    <a:pt x="56" y="30"/>
                  </a:lnTo>
                  <a:lnTo>
                    <a:pt x="56" y="29"/>
                  </a:lnTo>
                  <a:lnTo>
                    <a:pt x="57" y="29"/>
                  </a:lnTo>
                  <a:lnTo>
                    <a:pt x="58" y="29"/>
                  </a:lnTo>
                  <a:lnTo>
                    <a:pt x="59" y="29"/>
                  </a:lnTo>
                  <a:lnTo>
                    <a:pt x="60" y="29"/>
                  </a:lnTo>
                  <a:lnTo>
                    <a:pt x="62" y="28"/>
                  </a:lnTo>
                  <a:lnTo>
                    <a:pt x="63" y="28"/>
                  </a:lnTo>
                  <a:lnTo>
                    <a:pt x="64" y="28"/>
                  </a:lnTo>
                  <a:lnTo>
                    <a:pt x="65" y="27"/>
                  </a:lnTo>
                  <a:lnTo>
                    <a:pt x="66" y="27"/>
                  </a:lnTo>
                  <a:lnTo>
                    <a:pt x="67" y="27"/>
                  </a:lnTo>
                  <a:lnTo>
                    <a:pt x="68" y="27"/>
                  </a:lnTo>
                  <a:lnTo>
                    <a:pt x="69" y="27"/>
                  </a:lnTo>
                  <a:lnTo>
                    <a:pt x="71" y="26"/>
                  </a:lnTo>
                  <a:lnTo>
                    <a:pt x="72" y="26"/>
                  </a:lnTo>
                  <a:lnTo>
                    <a:pt x="74" y="26"/>
                  </a:lnTo>
                  <a:lnTo>
                    <a:pt x="75" y="26"/>
                  </a:lnTo>
                  <a:lnTo>
                    <a:pt x="77" y="26"/>
                  </a:lnTo>
                  <a:lnTo>
                    <a:pt x="77" y="25"/>
                  </a:lnTo>
                  <a:lnTo>
                    <a:pt x="79" y="25"/>
                  </a:lnTo>
                  <a:lnTo>
                    <a:pt x="80" y="25"/>
                  </a:lnTo>
                  <a:lnTo>
                    <a:pt x="81" y="25"/>
                  </a:lnTo>
                  <a:lnTo>
                    <a:pt x="81" y="24"/>
                  </a:lnTo>
                  <a:lnTo>
                    <a:pt x="82" y="24"/>
                  </a:lnTo>
                  <a:lnTo>
                    <a:pt x="83" y="24"/>
                  </a:lnTo>
                  <a:lnTo>
                    <a:pt x="84" y="24"/>
                  </a:lnTo>
                  <a:lnTo>
                    <a:pt x="85" y="24"/>
                  </a:lnTo>
                  <a:lnTo>
                    <a:pt x="86" y="24"/>
                  </a:lnTo>
                  <a:lnTo>
                    <a:pt x="87" y="24"/>
                  </a:lnTo>
                  <a:lnTo>
                    <a:pt x="88" y="23"/>
                  </a:lnTo>
                  <a:lnTo>
                    <a:pt x="89" y="23"/>
                  </a:lnTo>
                  <a:lnTo>
                    <a:pt x="90" y="23"/>
                  </a:lnTo>
                  <a:lnTo>
                    <a:pt x="91" y="23"/>
                  </a:lnTo>
                  <a:lnTo>
                    <a:pt x="93" y="23"/>
                  </a:lnTo>
                  <a:lnTo>
                    <a:pt x="93" y="22"/>
                  </a:lnTo>
                  <a:lnTo>
                    <a:pt x="95" y="22"/>
                  </a:lnTo>
                  <a:lnTo>
                    <a:pt x="95" y="22"/>
                  </a:lnTo>
                  <a:lnTo>
                    <a:pt x="96" y="21"/>
                  </a:lnTo>
                  <a:lnTo>
                    <a:pt x="98" y="21"/>
                  </a:lnTo>
                  <a:lnTo>
                    <a:pt x="98" y="20"/>
                  </a:lnTo>
                  <a:lnTo>
                    <a:pt x="100" y="20"/>
                  </a:lnTo>
                  <a:lnTo>
                    <a:pt x="102" y="20"/>
                  </a:lnTo>
                  <a:lnTo>
                    <a:pt x="103" y="20"/>
                  </a:lnTo>
                  <a:lnTo>
                    <a:pt x="105" y="19"/>
                  </a:lnTo>
                  <a:lnTo>
                    <a:pt x="106" y="19"/>
                  </a:lnTo>
                  <a:lnTo>
                    <a:pt x="108" y="18"/>
                  </a:lnTo>
                  <a:lnTo>
                    <a:pt x="109" y="18"/>
                  </a:lnTo>
                  <a:lnTo>
                    <a:pt x="110" y="18"/>
                  </a:lnTo>
                  <a:lnTo>
                    <a:pt x="111" y="17"/>
                  </a:lnTo>
                  <a:lnTo>
                    <a:pt x="111" y="17"/>
                  </a:lnTo>
                  <a:lnTo>
                    <a:pt x="112" y="16"/>
                  </a:lnTo>
                  <a:lnTo>
                    <a:pt x="113" y="16"/>
                  </a:lnTo>
                  <a:lnTo>
                    <a:pt x="114" y="15"/>
                  </a:lnTo>
                  <a:lnTo>
                    <a:pt x="115" y="15"/>
                  </a:lnTo>
                  <a:lnTo>
                    <a:pt x="114" y="16"/>
                  </a:lnTo>
                  <a:lnTo>
                    <a:pt x="113" y="17"/>
                  </a:lnTo>
                  <a:lnTo>
                    <a:pt x="115" y="16"/>
                  </a:lnTo>
                  <a:lnTo>
                    <a:pt x="116" y="16"/>
                  </a:lnTo>
                  <a:lnTo>
                    <a:pt x="116" y="15"/>
                  </a:lnTo>
                  <a:lnTo>
                    <a:pt x="116" y="15"/>
                  </a:lnTo>
                  <a:lnTo>
                    <a:pt x="117" y="15"/>
                  </a:lnTo>
                  <a:lnTo>
                    <a:pt x="118" y="14"/>
                  </a:lnTo>
                  <a:lnTo>
                    <a:pt x="119" y="14"/>
                  </a:lnTo>
                  <a:lnTo>
                    <a:pt x="119" y="13"/>
                  </a:lnTo>
                  <a:lnTo>
                    <a:pt x="120" y="13"/>
                  </a:lnTo>
                  <a:lnTo>
                    <a:pt x="120" y="12"/>
                  </a:lnTo>
                  <a:lnTo>
                    <a:pt x="119" y="12"/>
                  </a:lnTo>
                  <a:lnTo>
                    <a:pt x="119" y="13"/>
                  </a:lnTo>
                  <a:lnTo>
                    <a:pt x="119" y="13"/>
                  </a:lnTo>
                  <a:lnTo>
                    <a:pt x="118" y="13"/>
                  </a:lnTo>
                  <a:lnTo>
                    <a:pt x="117" y="14"/>
                  </a:lnTo>
                  <a:lnTo>
                    <a:pt x="116" y="14"/>
                  </a:lnTo>
                  <a:lnTo>
                    <a:pt x="117" y="13"/>
                  </a:lnTo>
                  <a:lnTo>
                    <a:pt x="118" y="13"/>
                  </a:lnTo>
                  <a:lnTo>
                    <a:pt x="119" y="12"/>
                  </a:lnTo>
                  <a:lnTo>
                    <a:pt x="119" y="11"/>
                  </a:lnTo>
                  <a:lnTo>
                    <a:pt x="120" y="10"/>
                  </a:lnTo>
                  <a:lnTo>
                    <a:pt x="121" y="10"/>
                  </a:lnTo>
                  <a:lnTo>
                    <a:pt x="121" y="10"/>
                  </a:lnTo>
                  <a:lnTo>
                    <a:pt x="122" y="10"/>
                  </a:lnTo>
                  <a:lnTo>
                    <a:pt x="123" y="9"/>
                  </a:lnTo>
                  <a:lnTo>
                    <a:pt x="124" y="9"/>
                  </a:lnTo>
                  <a:lnTo>
                    <a:pt x="126" y="9"/>
                  </a:lnTo>
                  <a:lnTo>
                    <a:pt x="126" y="8"/>
                  </a:lnTo>
                  <a:lnTo>
                    <a:pt x="129" y="7"/>
                  </a:lnTo>
                  <a:lnTo>
                    <a:pt x="130" y="7"/>
                  </a:lnTo>
                  <a:lnTo>
                    <a:pt x="132" y="7"/>
                  </a:lnTo>
                  <a:lnTo>
                    <a:pt x="133" y="7"/>
                  </a:lnTo>
                  <a:lnTo>
                    <a:pt x="134" y="6"/>
                  </a:lnTo>
                  <a:lnTo>
                    <a:pt x="135" y="6"/>
                  </a:lnTo>
                  <a:lnTo>
                    <a:pt x="136" y="6"/>
                  </a:lnTo>
                  <a:lnTo>
                    <a:pt x="137" y="5"/>
                  </a:lnTo>
                  <a:lnTo>
                    <a:pt x="138" y="6"/>
                  </a:lnTo>
                  <a:lnTo>
                    <a:pt x="139" y="6"/>
                  </a:lnTo>
                  <a:lnTo>
                    <a:pt x="139" y="6"/>
                  </a:lnTo>
                  <a:lnTo>
                    <a:pt x="140" y="6"/>
                  </a:lnTo>
                  <a:lnTo>
                    <a:pt x="142" y="6"/>
                  </a:lnTo>
                  <a:lnTo>
                    <a:pt x="143" y="5"/>
                  </a:lnTo>
                  <a:lnTo>
                    <a:pt x="144" y="5"/>
                  </a:lnTo>
                  <a:lnTo>
                    <a:pt x="145" y="5"/>
                  </a:lnTo>
                  <a:lnTo>
                    <a:pt x="146" y="5"/>
                  </a:lnTo>
                  <a:lnTo>
                    <a:pt x="147" y="5"/>
                  </a:lnTo>
                  <a:lnTo>
                    <a:pt x="147" y="5"/>
                  </a:lnTo>
                  <a:lnTo>
                    <a:pt x="148" y="4"/>
                  </a:lnTo>
                  <a:lnTo>
                    <a:pt x="149" y="4"/>
                  </a:lnTo>
                  <a:lnTo>
                    <a:pt x="150" y="3"/>
                  </a:lnTo>
                  <a:lnTo>
                    <a:pt x="150" y="2"/>
                  </a:lnTo>
                  <a:lnTo>
                    <a:pt x="151" y="2"/>
                  </a:lnTo>
                  <a:lnTo>
                    <a:pt x="152" y="2"/>
                  </a:lnTo>
                  <a:lnTo>
                    <a:pt x="153" y="2"/>
                  </a:lnTo>
                  <a:lnTo>
                    <a:pt x="154" y="1"/>
                  </a:lnTo>
                  <a:lnTo>
                    <a:pt x="155" y="1"/>
                  </a:lnTo>
                  <a:lnTo>
                    <a:pt x="155" y="1"/>
                  </a:lnTo>
                  <a:lnTo>
                    <a:pt x="157" y="2"/>
                  </a:lnTo>
                  <a:lnTo>
                    <a:pt x="158" y="2"/>
                  </a:lnTo>
                  <a:lnTo>
                    <a:pt x="159" y="2"/>
                  </a:lnTo>
                  <a:lnTo>
                    <a:pt x="160" y="2"/>
                  </a:lnTo>
                  <a:lnTo>
                    <a:pt x="161" y="2"/>
                  </a:lnTo>
                  <a:lnTo>
                    <a:pt x="162" y="2"/>
                  </a:lnTo>
                  <a:lnTo>
                    <a:pt x="163" y="2"/>
                  </a:lnTo>
                  <a:lnTo>
                    <a:pt x="163" y="3"/>
                  </a:lnTo>
                  <a:lnTo>
                    <a:pt x="165" y="3"/>
                  </a:lnTo>
                  <a:lnTo>
                    <a:pt x="165" y="3"/>
                  </a:lnTo>
                  <a:lnTo>
                    <a:pt x="166" y="3"/>
                  </a:lnTo>
                  <a:lnTo>
                    <a:pt x="167" y="3"/>
                  </a:lnTo>
                  <a:lnTo>
                    <a:pt x="168" y="3"/>
                  </a:lnTo>
                  <a:lnTo>
                    <a:pt x="168" y="3"/>
                  </a:lnTo>
                  <a:lnTo>
                    <a:pt x="170" y="2"/>
                  </a:lnTo>
                  <a:lnTo>
                    <a:pt x="170" y="3"/>
                  </a:lnTo>
                  <a:lnTo>
                    <a:pt x="172" y="3"/>
                  </a:lnTo>
                  <a:lnTo>
                    <a:pt x="172" y="2"/>
                  </a:lnTo>
                  <a:lnTo>
                    <a:pt x="170" y="2"/>
                  </a:lnTo>
                  <a:lnTo>
                    <a:pt x="170" y="2"/>
                  </a:lnTo>
                  <a:lnTo>
                    <a:pt x="169" y="2"/>
                  </a:lnTo>
                  <a:lnTo>
                    <a:pt x="168" y="2"/>
                  </a:lnTo>
                  <a:lnTo>
                    <a:pt x="167" y="2"/>
                  </a:lnTo>
                  <a:lnTo>
                    <a:pt x="165" y="2"/>
                  </a:lnTo>
                  <a:lnTo>
                    <a:pt x="165" y="2"/>
                  </a:lnTo>
                  <a:lnTo>
                    <a:pt x="163" y="2"/>
                  </a:lnTo>
                  <a:lnTo>
                    <a:pt x="163" y="2"/>
                  </a:lnTo>
                  <a:lnTo>
                    <a:pt x="162" y="2"/>
                  </a:lnTo>
                  <a:lnTo>
                    <a:pt x="160" y="2"/>
                  </a:lnTo>
                  <a:lnTo>
                    <a:pt x="160" y="2"/>
                  </a:lnTo>
                  <a:lnTo>
                    <a:pt x="158" y="2"/>
                  </a:lnTo>
                  <a:lnTo>
                    <a:pt x="157" y="1"/>
                  </a:lnTo>
                  <a:lnTo>
                    <a:pt x="157" y="1"/>
                  </a:lnTo>
                  <a:lnTo>
                    <a:pt x="156" y="1"/>
                  </a:lnTo>
                  <a:lnTo>
                    <a:pt x="155" y="1"/>
                  </a:lnTo>
                  <a:lnTo>
                    <a:pt x="154" y="0"/>
                  </a:lnTo>
                  <a:lnTo>
                    <a:pt x="153" y="0"/>
                  </a:lnTo>
                  <a:lnTo>
                    <a:pt x="152" y="1"/>
                  </a:lnTo>
                  <a:lnTo>
                    <a:pt x="152" y="1"/>
                  </a:lnTo>
                  <a:lnTo>
                    <a:pt x="151" y="1"/>
                  </a:lnTo>
                  <a:lnTo>
                    <a:pt x="150" y="1"/>
                  </a:lnTo>
                  <a:lnTo>
                    <a:pt x="152" y="0"/>
                  </a:lnTo>
                  <a:lnTo>
                    <a:pt x="153" y="0"/>
                  </a:lnTo>
                  <a:lnTo>
                    <a:pt x="155" y="0"/>
                  </a:lnTo>
                  <a:lnTo>
                    <a:pt x="155" y="0"/>
                  </a:lnTo>
                  <a:lnTo>
                    <a:pt x="157" y="0"/>
                  </a:lnTo>
                  <a:lnTo>
                    <a:pt x="158" y="0"/>
                  </a:lnTo>
                  <a:lnTo>
                    <a:pt x="160" y="0"/>
                  </a:lnTo>
                  <a:lnTo>
                    <a:pt x="161" y="0"/>
                  </a:lnTo>
                  <a:lnTo>
                    <a:pt x="163" y="0"/>
                  </a:lnTo>
                  <a:lnTo>
                    <a:pt x="164" y="0"/>
                  </a:lnTo>
                  <a:lnTo>
                    <a:pt x="165" y="0"/>
                  </a:lnTo>
                  <a:lnTo>
                    <a:pt x="166" y="0"/>
                  </a:lnTo>
                  <a:lnTo>
                    <a:pt x="167" y="0"/>
                  </a:lnTo>
                  <a:lnTo>
                    <a:pt x="168" y="1"/>
                  </a:lnTo>
                  <a:lnTo>
                    <a:pt x="169" y="1"/>
                  </a:lnTo>
                  <a:lnTo>
                    <a:pt x="170" y="2"/>
                  </a:lnTo>
                  <a:lnTo>
                    <a:pt x="170" y="2"/>
                  </a:lnTo>
                  <a:lnTo>
                    <a:pt x="171" y="2"/>
                  </a:lnTo>
                  <a:lnTo>
                    <a:pt x="172" y="2"/>
                  </a:lnTo>
                  <a:lnTo>
                    <a:pt x="173" y="2"/>
                  </a:lnTo>
                  <a:lnTo>
                    <a:pt x="173" y="2"/>
                  </a:lnTo>
                  <a:lnTo>
                    <a:pt x="174" y="3"/>
                  </a:lnTo>
                  <a:lnTo>
                    <a:pt x="176" y="3"/>
                  </a:lnTo>
                  <a:lnTo>
                    <a:pt x="176" y="3"/>
                  </a:lnTo>
                  <a:lnTo>
                    <a:pt x="178" y="4"/>
                  </a:lnTo>
                  <a:lnTo>
                    <a:pt x="178" y="4"/>
                  </a:lnTo>
                  <a:lnTo>
                    <a:pt x="180" y="4"/>
                  </a:lnTo>
                  <a:lnTo>
                    <a:pt x="181" y="4"/>
                  </a:lnTo>
                  <a:lnTo>
                    <a:pt x="182" y="5"/>
                  </a:lnTo>
                  <a:lnTo>
                    <a:pt x="183" y="5"/>
                  </a:lnTo>
                  <a:lnTo>
                    <a:pt x="183" y="5"/>
                  </a:lnTo>
                  <a:lnTo>
                    <a:pt x="185" y="5"/>
                  </a:lnTo>
                  <a:lnTo>
                    <a:pt x="186" y="5"/>
                  </a:lnTo>
                  <a:lnTo>
                    <a:pt x="187" y="5"/>
                  </a:lnTo>
                  <a:lnTo>
                    <a:pt x="188" y="5"/>
                  </a:lnTo>
                  <a:lnTo>
                    <a:pt x="189" y="5"/>
                  </a:lnTo>
                  <a:lnTo>
                    <a:pt x="190" y="5"/>
                  </a:lnTo>
                  <a:lnTo>
                    <a:pt x="191" y="5"/>
                  </a:lnTo>
                  <a:lnTo>
                    <a:pt x="191" y="6"/>
                  </a:lnTo>
                  <a:lnTo>
                    <a:pt x="192" y="6"/>
                  </a:lnTo>
                  <a:lnTo>
                    <a:pt x="194" y="6"/>
                  </a:lnTo>
                  <a:lnTo>
                    <a:pt x="195" y="6"/>
                  </a:lnTo>
                  <a:lnTo>
                    <a:pt x="196" y="6"/>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7" name="Freeform 37"/>
            <p:cNvSpPr>
              <a:spLocks/>
            </p:cNvSpPr>
            <p:nvPr/>
          </p:nvSpPr>
          <p:spPr bwMode="auto">
            <a:xfrm>
              <a:off x="2398854" y="1174598"/>
              <a:ext cx="243383" cy="368196"/>
            </a:xfrm>
            <a:custGeom>
              <a:avLst/>
              <a:gdLst/>
              <a:ahLst/>
              <a:cxnLst>
                <a:cxn ang="0">
                  <a:pos x="118" y="49"/>
                </a:cxn>
                <a:cxn ang="0">
                  <a:pos x="130" y="13"/>
                </a:cxn>
                <a:cxn ang="0">
                  <a:pos x="141" y="12"/>
                </a:cxn>
                <a:cxn ang="0">
                  <a:pos x="147" y="5"/>
                </a:cxn>
                <a:cxn ang="0">
                  <a:pos x="135" y="7"/>
                </a:cxn>
                <a:cxn ang="0">
                  <a:pos x="133" y="6"/>
                </a:cxn>
                <a:cxn ang="0">
                  <a:pos x="145" y="2"/>
                </a:cxn>
                <a:cxn ang="0">
                  <a:pos x="156" y="5"/>
                </a:cxn>
                <a:cxn ang="0">
                  <a:pos x="163" y="15"/>
                </a:cxn>
                <a:cxn ang="0">
                  <a:pos x="167" y="22"/>
                </a:cxn>
                <a:cxn ang="0">
                  <a:pos x="166" y="12"/>
                </a:cxn>
                <a:cxn ang="0">
                  <a:pos x="168" y="20"/>
                </a:cxn>
                <a:cxn ang="0">
                  <a:pos x="174" y="31"/>
                </a:cxn>
                <a:cxn ang="0">
                  <a:pos x="169" y="42"/>
                </a:cxn>
                <a:cxn ang="0">
                  <a:pos x="165" y="54"/>
                </a:cxn>
                <a:cxn ang="0">
                  <a:pos x="158" y="64"/>
                </a:cxn>
                <a:cxn ang="0">
                  <a:pos x="150" y="73"/>
                </a:cxn>
                <a:cxn ang="0">
                  <a:pos x="140" y="83"/>
                </a:cxn>
                <a:cxn ang="0">
                  <a:pos x="135" y="93"/>
                </a:cxn>
                <a:cxn ang="0">
                  <a:pos x="131" y="103"/>
                </a:cxn>
                <a:cxn ang="0">
                  <a:pos x="132" y="116"/>
                </a:cxn>
                <a:cxn ang="0">
                  <a:pos x="132" y="126"/>
                </a:cxn>
                <a:cxn ang="0">
                  <a:pos x="134" y="122"/>
                </a:cxn>
                <a:cxn ang="0">
                  <a:pos x="132" y="121"/>
                </a:cxn>
                <a:cxn ang="0">
                  <a:pos x="127" y="127"/>
                </a:cxn>
                <a:cxn ang="0">
                  <a:pos x="120" y="139"/>
                </a:cxn>
                <a:cxn ang="0">
                  <a:pos x="117" y="137"/>
                </a:cxn>
                <a:cxn ang="0">
                  <a:pos x="117" y="145"/>
                </a:cxn>
                <a:cxn ang="0">
                  <a:pos x="119" y="149"/>
                </a:cxn>
                <a:cxn ang="0">
                  <a:pos x="129" y="145"/>
                </a:cxn>
                <a:cxn ang="0">
                  <a:pos x="134" y="148"/>
                </a:cxn>
                <a:cxn ang="0">
                  <a:pos x="137" y="140"/>
                </a:cxn>
                <a:cxn ang="0">
                  <a:pos x="134" y="152"/>
                </a:cxn>
                <a:cxn ang="0">
                  <a:pos x="127" y="154"/>
                </a:cxn>
                <a:cxn ang="0">
                  <a:pos x="122" y="161"/>
                </a:cxn>
                <a:cxn ang="0">
                  <a:pos x="120" y="166"/>
                </a:cxn>
                <a:cxn ang="0">
                  <a:pos x="125" y="169"/>
                </a:cxn>
                <a:cxn ang="0">
                  <a:pos x="132" y="161"/>
                </a:cxn>
                <a:cxn ang="0">
                  <a:pos x="135" y="161"/>
                </a:cxn>
                <a:cxn ang="0">
                  <a:pos x="131" y="168"/>
                </a:cxn>
                <a:cxn ang="0">
                  <a:pos x="129" y="180"/>
                </a:cxn>
                <a:cxn ang="0">
                  <a:pos x="125" y="194"/>
                </a:cxn>
                <a:cxn ang="0">
                  <a:pos x="121" y="207"/>
                </a:cxn>
                <a:cxn ang="0">
                  <a:pos x="120" y="220"/>
                </a:cxn>
                <a:cxn ang="0">
                  <a:pos x="116" y="232"/>
                </a:cxn>
                <a:cxn ang="0">
                  <a:pos x="114" y="236"/>
                </a:cxn>
                <a:cxn ang="0">
                  <a:pos x="111" y="228"/>
                </a:cxn>
                <a:cxn ang="0">
                  <a:pos x="99" y="220"/>
                </a:cxn>
                <a:cxn ang="0">
                  <a:pos x="101" y="208"/>
                </a:cxn>
                <a:cxn ang="0">
                  <a:pos x="99" y="196"/>
                </a:cxn>
                <a:cxn ang="0">
                  <a:pos x="92" y="203"/>
                </a:cxn>
                <a:cxn ang="0">
                  <a:pos x="89" y="205"/>
                </a:cxn>
                <a:cxn ang="0">
                  <a:pos x="88" y="211"/>
                </a:cxn>
                <a:cxn ang="0">
                  <a:pos x="80" y="222"/>
                </a:cxn>
                <a:cxn ang="0">
                  <a:pos x="69" y="223"/>
                </a:cxn>
                <a:cxn ang="0">
                  <a:pos x="62" y="236"/>
                </a:cxn>
                <a:cxn ang="0">
                  <a:pos x="57" y="245"/>
                </a:cxn>
                <a:cxn ang="0">
                  <a:pos x="52" y="254"/>
                </a:cxn>
                <a:cxn ang="0">
                  <a:pos x="46" y="263"/>
                </a:cxn>
                <a:cxn ang="0">
                  <a:pos x="36" y="261"/>
                </a:cxn>
                <a:cxn ang="0">
                  <a:pos x="8" y="275"/>
                </a:cxn>
              </a:cxnLst>
              <a:rect l="0" t="0" r="r" b="b"/>
              <a:pathLst>
                <a:path w="174" h="275">
                  <a:moveTo>
                    <a:pt x="8" y="275"/>
                  </a:moveTo>
                  <a:lnTo>
                    <a:pt x="4" y="213"/>
                  </a:lnTo>
                  <a:lnTo>
                    <a:pt x="3" y="176"/>
                  </a:lnTo>
                  <a:lnTo>
                    <a:pt x="0" y="146"/>
                  </a:lnTo>
                  <a:lnTo>
                    <a:pt x="13" y="137"/>
                  </a:lnTo>
                  <a:lnTo>
                    <a:pt x="30" y="125"/>
                  </a:lnTo>
                  <a:lnTo>
                    <a:pt x="58" y="106"/>
                  </a:lnTo>
                  <a:lnTo>
                    <a:pt x="60" y="105"/>
                  </a:lnTo>
                  <a:lnTo>
                    <a:pt x="77" y="91"/>
                  </a:lnTo>
                  <a:lnTo>
                    <a:pt x="85" y="86"/>
                  </a:lnTo>
                  <a:lnTo>
                    <a:pt x="93" y="80"/>
                  </a:lnTo>
                  <a:lnTo>
                    <a:pt x="94" y="79"/>
                  </a:lnTo>
                  <a:lnTo>
                    <a:pt x="110" y="67"/>
                  </a:lnTo>
                  <a:lnTo>
                    <a:pt x="118" y="49"/>
                  </a:lnTo>
                  <a:lnTo>
                    <a:pt x="122" y="43"/>
                  </a:lnTo>
                  <a:lnTo>
                    <a:pt x="119" y="11"/>
                  </a:lnTo>
                  <a:lnTo>
                    <a:pt x="119" y="11"/>
                  </a:lnTo>
                  <a:lnTo>
                    <a:pt x="121" y="11"/>
                  </a:lnTo>
                  <a:lnTo>
                    <a:pt x="121" y="12"/>
                  </a:lnTo>
                  <a:lnTo>
                    <a:pt x="122" y="12"/>
                  </a:lnTo>
                  <a:lnTo>
                    <a:pt x="123" y="12"/>
                  </a:lnTo>
                  <a:lnTo>
                    <a:pt x="124" y="12"/>
                  </a:lnTo>
                  <a:lnTo>
                    <a:pt x="125" y="12"/>
                  </a:lnTo>
                  <a:lnTo>
                    <a:pt x="126" y="12"/>
                  </a:lnTo>
                  <a:lnTo>
                    <a:pt x="127" y="12"/>
                  </a:lnTo>
                  <a:lnTo>
                    <a:pt x="128" y="12"/>
                  </a:lnTo>
                  <a:lnTo>
                    <a:pt x="130" y="12"/>
                  </a:lnTo>
                  <a:lnTo>
                    <a:pt x="130" y="13"/>
                  </a:lnTo>
                  <a:lnTo>
                    <a:pt x="132" y="13"/>
                  </a:lnTo>
                  <a:lnTo>
                    <a:pt x="132" y="13"/>
                  </a:lnTo>
                  <a:lnTo>
                    <a:pt x="133" y="13"/>
                  </a:lnTo>
                  <a:lnTo>
                    <a:pt x="134" y="13"/>
                  </a:lnTo>
                  <a:lnTo>
                    <a:pt x="135" y="13"/>
                  </a:lnTo>
                  <a:lnTo>
                    <a:pt x="135" y="13"/>
                  </a:lnTo>
                  <a:lnTo>
                    <a:pt x="136" y="13"/>
                  </a:lnTo>
                  <a:lnTo>
                    <a:pt x="137" y="13"/>
                  </a:lnTo>
                  <a:lnTo>
                    <a:pt x="138" y="13"/>
                  </a:lnTo>
                  <a:lnTo>
                    <a:pt x="139" y="14"/>
                  </a:lnTo>
                  <a:lnTo>
                    <a:pt x="139" y="13"/>
                  </a:lnTo>
                  <a:lnTo>
                    <a:pt x="140" y="12"/>
                  </a:lnTo>
                  <a:lnTo>
                    <a:pt x="140" y="12"/>
                  </a:lnTo>
                  <a:lnTo>
                    <a:pt x="141" y="12"/>
                  </a:lnTo>
                  <a:lnTo>
                    <a:pt x="142" y="12"/>
                  </a:lnTo>
                  <a:lnTo>
                    <a:pt x="143" y="13"/>
                  </a:lnTo>
                  <a:lnTo>
                    <a:pt x="142" y="12"/>
                  </a:lnTo>
                  <a:lnTo>
                    <a:pt x="143" y="12"/>
                  </a:lnTo>
                  <a:lnTo>
                    <a:pt x="143" y="11"/>
                  </a:lnTo>
                  <a:lnTo>
                    <a:pt x="144" y="10"/>
                  </a:lnTo>
                  <a:lnTo>
                    <a:pt x="145" y="10"/>
                  </a:lnTo>
                  <a:lnTo>
                    <a:pt x="145" y="10"/>
                  </a:lnTo>
                  <a:lnTo>
                    <a:pt x="146" y="10"/>
                  </a:lnTo>
                  <a:lnTo>
                    <a:pt x="146" y="8"/>
                  </a:lnTo>
                  <a:lnTo>
                    <a:pt x="146" y="7"/>
                  </a:lnTo>
                  <a:lnTo>
                    <a:pt x="146" y="7"/>
                  </a:lnTo>
                  <a:lnTo>
                    <a:pt x="146" y="6"/>
                  </a:lnTo>
                  <a:lnTo>
                    <a:pt x="147" y="5"/>
                  </a:lnTo>
                  <a:lnTo>
                    <a:pt x="146" y="5"/>
                  </a:lnTo>
                  <a:lnTo>
                    <a:pt x="145" y="5"/>
                  </a:lnTo>
                  <a:lnTo>
                    <a:pt x="145" y="4"/>
                  </a:lnTo>
                  <a:lnTo>
                    <a:pt x="143" y="4"/>
                  </a:lnTo>
                  <a:lnTo>
                    <a:pt x="143" y="5"/>
                  </a:lnTo>
                  <a:lnTo>
                    <a:pt x="142" y="5"/>
                  </a:lnTo>
                  <a:lnTo>
                    <a:pt x="141" y="5"/>
                  </a:lnTo>
                  <a:lnTo>
                    <a:pt x="140" y="6"/>
                  </a:lnTo>
                  <a:lnTo>
                    <a:pt x="140" y="7"/>
                  </a:lnTo>
                  <a:lnTo>
                    <a:pt x="138" y="7"/>
                  </a:lnTo>
                  <a:lnTo>
                    <a:pt x="137" y="7"/>
                  </a:lnTo>
                  <a:lnTo>
                    <a:pt x="137" y="7"/>
                  </a:lnTo>
                  <a:lnTo>
                    <a:pt x="136" y="7"/>
                  </a:lnTo>
                  <a:lnTo>
                    <a:pt x="135" y="7"/>
                  </a:lnTo>
                  <a:lnTo>
                    <a:pt x="135" y="7"/>
                  </a:lnTo>
                  <a:lnTo>
                    <a:pt x="134" y="7"/>
                  </a:lnTo>
                  <a:lnTo>
                    <a:pt x="133" y="7"/>
                  </a:lnTo>
                  <a:lnTo>
                    <a:pt x="132" y="7"/>
                  </a:lnTo>
                  <a:lnTo>
                    <a:pt x="132" y="7"/>
                  </a:lnTo>
                  <a:lnTo>
                    <a:pt x="132" y="6"/>
                  </a:lnTo>
                  <a:lnTo>
                    <a:pt x="131" y="6"/>
                  </a:lnTo>
                  <a:lnTo>
                    <a:pt x="130" y="6"/>
                  </a:lnTo>
                  <a:lnTo>
                    <a:pt x="130" y="6"/>
                  </a:lnTo>
                  <a:lnTo>
                    <a:pt x="130" y="5"/>
                  </a:lnTo>
                  <a:lnTo>
                    <a:pt x="130" y="5"/>
                  </a:lnTo>
                  <a:lnTo>
                    <a:pt x="131" y="5"/>
                  </a:lnTo>
                  <a:lnTo>
                    <a:pt x="132" y="5"/>
                  </a:lnTo>
                  <a:lnTo>
                    <a:pt x="133" y="6"/>
                  </a:lnTo>
                  <a:lnTo>
                    <a:pt x="134" y="6"/>
                  </a:lnTo>
                  <a:lnTo>
                    <a:pt x="135" y="6"/>
                  </a:lnTo>
                  <a:lnTo>
                    <a:pt x="136" y="6"/>
                  </a:lnTo>
                  <a:lnTo>
                    <a:pt x="137" y="5"/>
                  </a:lnTo>
                  <a:lnTo>
                    <a:pt x="137" y="5"/>
                  </a:lnTo>
                  <a:lnTo>
                    <a:pt x="138" y="5"/>
                  </a:lnTo>
                  <a:lnTo>
                    <a:pt x="140" y="5"/>
                  </a:lnTo>
                  <a:lnTo>
                    <a:pt x="140" y="5"/>
                  </a:lnTo>
                  <a:lnTo>
                    <a:pt x="141" y="5"/>
                  </a:lnTo>
                  <a:lnTo>
                    <a:pt x="142" y="4"/>
                  </a:lnTo>
                  <a:lnTo>
                    <a:pt x="143" y="3"/>
                  </a:lnTo>
                  <a:lnTo>
                    <a:pt x="144" y="2"/>
                  </a:lnTo>
                  <a:lnTo>
                    <a:pt x="145" y="2"/>
                  </a:lnTo>
                  <a:lnTo>
                    <a:pt x="145" y="2"/>
                  </a:lnTo>
                  <a:lnTo>
                    <a:pt x="145" y="1"/>
                  </a:lnTo>
                  <a:lnTo>
                    <a:pt x="146" y="0"/>
                  </a:lnTo>
                  <a:lnTo>
                    <a:pt x="147" y="1"/>
                  </a:lnTo>
                  <a:lnTo>
                    <a:pt x="148" y="1"/>
                  </a:lnTo>
                  <a:lnTo>
                    <a:pt x="149" y="1"/>
                  </a:lnTo>
                  <a:lnTo>
                    <a:pt x="150" y="1"/>
                  </a:lnTo>
                  <a:lnTo>
                    <a:pt x="150" y="1"/>
                  </a:lnTo>
                  <a:lnTo>
                    <a:pt x="151" y="2"/>
                  </a:lnTo>
                  <a:lnTo>
                    <a:pt x="153" y="2"/>
                  </a:lnTo>
                  <a:lnTo>
                    <a:pt x="153" y="2"/>
                  </a:lnTo>
                  <a:lnTo>
                    <a:pt x="154" y="3"/>
                  </a:lnTo>
                  <a:lnTo>
                    <a:pt x="155" y="4"/>
                  </a:lnTo>
                  <a:lnTo>
                    <a:pt x="156" y="5"/>
                  </a:lnTo>
                  <a:lnTo>
                    <a:pt x="156" y="5"/>
                  </a:lnTo>
                  <a:lnTo>
                    <a:pt x="157" y="6"/>
                  </a:lnTo>
                  <a:lnTo>
                    <a:pt x="157" y="7"/>
                  </a:lnTo>
                  <a:lnTo>
                    <a:pt x="157" y="7"/>
                  </a:lnTo>
                  <a:lnTo>
                    <a:pt x="158" y="8"/>
                  </a:lnTo>
                  <a:lnTo>
                    <a:pt x="158" y="8"/>
                  </a:lnTo>
                  <a:lnTo>
                    <a:pt x="159" y="9"/>
                  </a:lnTo>
                  <a:lnTo>
                    <a:pt x="159" y="10"/>
                  </a:lnTo>
                  <a:lnTo>
                    <a:pt x="160" y="10"/>
                  </a:lnTo>
                  <a:lnTo>
                    <a:pt x="161" y="11"/>
                  </a:lnTo>
                  <a:lnTo>
                    <a:pt x="161" y="12"/>
                  </a:lnTo>
                  <a:lnTo>
                    <a:pt x="162" y="12"/>
                  </a:lnTo>
                  <a:lnTo>
                    <a:pt x="162" y="13"/>
                  </a:lnTo>
                  <a:lnTo>
                    <a:pt x="162" y="14"/>
                  </a:lnTo>
                  <a:lnTo>
                    <a:pt x="163" y="15"/>
                  </a:lnTo>
                  <a:lnTo>
                    <a:pt x="163" y="16"/>
                  </a:lnTo>
                  <a:lnTo>
                    <a:pt x="163" y="17"/>
                  </a:lnTo>
                  <a:lnTo>
                    <a:pt x="163" y="18"/>
                  </a:lnTo>
                  <a:lnTo>
                    <a:pt x="164" y="18"/>
                  </a:lnTo>
                  <a:lnTo>
                    <a:pt x="164" y="19"/>
                  </a:lnTo>
                  <a:lnTo>
                    <a:pt x="164" y="20"/>
                  </a:lnTo>
                  <a:lnTo>
                    <a:pt x="164" y="20"/>
                  </a:lnTo>
                  <a:lnTo>
                    <a:pt x="165" y="21"/>
                  </a:lnTo>
                  <a:lnTo>
                    <a:pt x="165" y="22"/>
                  </a:lnTo>
                  <a:lnTo>
                    <a:pt x="165" y="23"/>
                  </a:lnTo>
                  <a:lnTo>
                    <a:pt x="166" y="23"/>
                  </a:lnTo>
                  <a:lnTo>
                    <a:pt x="167" y="23"/>
                  </a:lnTo>
                  <a:lnTo>
                    <a:pt x="167" y="23"/>
                  </a:lnTo>
                  <a:lnTo>
                    <a:pt x="167" y="22"/>
                  </a:lnTo>
                  <a:lnTo>
                    <a:pt x="166" y="22"/>
                  </a:lnTo>
                  <a:lnTo>
                    <a:pt x="167" y="21"/>
                  </a:lnTo>
                  <a:lnTo>
                    <a:pt x="167" y="20"/>
                  </a:lnTo>
                  <a:lnTo>
                    <a:pt x="167" y="19"/>
                  </a:lnTo>
                  <a:lnTo>
                    <a:pt x="167" y="18"/>
                  </a:lnTo>
                  <a:lnTo>
                    <a:pt x="168" y="18"/>
                  </a:lnTo>
                  <a:lnTo>
                    <a:pt x="169" y="17"/>
                  </a:lnTo>
                  <a:lnTo>
                    <a:pt x="169" y="16"/>
                  </a:lnTo>
                  <a:lnTo>
                    <a:pt x="169" y="15"/>
                  </a:lnTo>
                  <a:lnTo>
                    <a:pt x="168" y="15"/>
                  </a:lnTo>
                  <a:lnTo>
                    <a:pt x="168" y="14"/>
                  </a:lnTo>
                  <a:lnTo>
                    <a:pt x="168" y="13"/>
                  </a:lnTo>
                  <a:lnTo>
                    <a:pt x="167" y="12"/>
                  </a:lnTo>
                  <a:lnTo>
                    <a:pt x="166" y="12"/>
                  </a:lnTo>
                  <a:lnTo>
                    <a:pt x="166" y="12"/>
                  </a:lnTo>
                  <a:lnTo>
                    <a:pt x="167" y="12"/>
                  </a:lnTo>
                  <a:lnTo>
                    <a:pt x="168" y="12"/>
                  </a:lnTo>
                  <a:lnTo>
                    <a:pt x="168" y="13"/>
                  </a:lnTo>
                  <a:lnTo>
                    <a:pt x="169" y="12"/>
                  </a:lnTo>
                  <a:lnTo>
                    <a:pt x="169" y="14"/>
                  </a:lnTo>
                  <a:lnTo>
                    <a:pt x="169" y="15"/>
                  </a:lnTo>
                  <a:lnTo>
                    <a:pt x="169" y="16"/>
                  </a:lnTo>
                  <a:lnTo>
                    <a:pt x="169" y="17"/>
                  </a:lnTo>
                  <a:lnTo>
                    <a:pt x="169" y="18"/>
                  </a:lnTo>
                  <a:lnTo>
                    <a:pt x="169" y="18"/>
                  </a:lnTo>
                  <a:lnTo>
                    <a:pt x="168" y="19"/>
                  </a:lnTo>
                  <a:lnTo>
                    <a:pt x="168" y="20"/>
                  </a:lnTo>
                  <a:lnTo>
                    <a:pt x="168" y="20"/>
                  </a:lnTo>
                  <a:lnTo>
                    <a:pt x="168" y="22"/>
                  </a:lnTo>
                  <a:lnTo>
                    <a:pt x="168" y="23"/>
                  </a:lnTo>
                  <a:lnTo>
                    <a:pt x="169" y="23"/>
                  </a:lnTo>
                  <a:lnTo>
                    <a:pt x="169" y="23"/>
                  </a:lnTo>
                  <a:lnTo>
                    <a:pt x="169" y="25"/>
                  </a:lnTo>
                  <a:lnTo>
                    <a:pt x="169" y="25"/>
                  </a:lnTo>
                  <a:lnTo>
                    <a:pt x="169" y="26"/>
                  </a:lnTo>
                  <a:lnTo>
                    <a:pt x="169" y="28"/>
                  </a:lnTo>
                  <a:lnTo>
                    <a:pt x="169" y="28"/>
                  </a:lnTo>
                  <a:lnTo>
                    <a:pt x="170" y="29"/>
                  </a:lnTo>
                  <a:lnTo>
                    <a:pt x="171" y="30"/>
                  </a:lnTo>
                  <a:lnTo>
                    <a:pt x="172" y="31"/>
                  </a:lnTo>
                  <a:lnTo>
                    <a:pt x="174" y="31"/>
                  </a:lnTo>
                  <a:lnTo>
                    <a:pt x="174" y="31"/>
                  </a:lnTo>
                  <a:lnTo>
                    <a:pt x="173" y="32"/>
                  </a:lnTo>
                  <a:lnTo>
                    <a:pt x="172" y="33"/>
                  </a:lnTo>
                  <a:lnTo>
                    <a:pt x="172" y="33"/>
                  </a:lnTo>
                  <a:lnTo>
                    <a:pt x="172" y="34"/>
                  </a:lnTo>
                  <a:lnTo>
                    <a:pt x="172" y="36"/>
                  </a:lnTo>
                  <a:lnTo>
                    <a:pt x="171" y="36"/>
                  </a:lnTo>
                  <a:lnTo>
                    <a:pt x="171" y="37"/>
                  </a:lnTo>
                  <a:lnTo>
                    <a:pt x="171" y="38"/>
                  </a:lnTo>
                  <a:lnTo>
                    <a:pt x="171" y="38"/>
                  </a:lnTo>
                  <a:lnTo>
                    <a:pt x="170" y="38"/>
                  </a:lnTo>
                  <a:lnTo>
                    <a:pt x="169" y="39"/>
                  </a:lnTo>
                  <a:lnTo>
                    <a:pt x="169" y="40"/>
                  </a:lnTo>
                  <a:lnTo>
                    <a:pt x="169" y="41"/>
                  </a:lnTo>
                  <a:lnTo>
                    <a:pt x="169" y="42"/>
                  </a:lnTo>
                  <a:lnTo>
                    <a:pt x="169" y="43"/>
                  </a:lnTo>
                  <a:lnTo>
                    <a:pt x="169" y="44"/>
                  </a:lnTo>
                  <a:lnTo>
                    <a:pt x="168" y="44"/>
                  </a:lnTo>
                  <a:lnTo>
                    <a:pt x="168" y="46"/>
                  </a:lnTo>
                  <a:lnTo>
                    <a:pt x="168" y="47"/>
                  </a:lnTo>
                  <a:lnTo>
                    <a:pt x="167" y="48"/>
                  </a:lnTo>
                  <a:lnTo>
                    <a:pt x="167" y="49"/>
                  </a:lnTo>
                  <a:lnTo>
                    <a:pt x="166" y="49"/>
                  </a:lnTo>
                  <a:lnTo>
                    <a:pt x="166" y="51"/>
                  </a:lnTo>
                  <a:lnTo>
                    <a:pt x="166" y="51"/>
                  </a:lnTo>
                  <a:lnTo>
                    <a:pt x="166" y="51"/>
                  </a:lnTo>
                  <a:lnTo>
                    <a:pt x="166" y="52"/>
                  </a:lnTo>
                  <a:lnTo>
                    <a:pt x="165" y="53"/>
                  </a:lnTo>
                  <a:lnTo>
                    <a:pt x="165" y="54"/>
                  </a:lnTo>
                  <a:lnTo>
                    <a:pt x="164" y="54"/>
                  </a:lnTo>
                  <a:lnTo>
                    <a:pt x="163" y="55"/>
                  </a:lnTo>
                  <a:lnTo>
                    <a:pt x="163" y="55"/>
                  </a:lnTo>
                  <a:lnTo>
                    <a:pt x="162" y="57"/>
                  </a:lnTo>
                  <a:lnTo>
                    <a:pt x="161" y="57"/>
                  </a:lnTo>
                  <a:lnTo>
                    <a:pt x="161" y="58"/>
                  </a:lnTo>
                  <a:lnTo>
                    <a:pt x="161" y="59"/>
                  </a:lnTo>
                  <a:lnTo>
                    <a:pt x="161" y="59"/>
                  </a:lnTo>
                  <a:lnTo>
                    <a:pt x="161" y="60"/>
                  </a:lnTo>
                  <a:lnTo>
                    <a:pt x="160" y="61"/>
                  </a:lnTo>
                  <a:lnTo>
                    <a:pt x="159" y="61"/>
                  </a:lnTo>
                  <a:lnTo>
                    <a:pt x="158" y="62"/>
                  </a:lnTo>
                  <a:lnTo>
                    <a:pt x="158" y="63"/>
                  </a:lnTo>
                  <a:lnTo>
                    <a:pt x="158" y="64"/>
                  </a:lnTo>
                  <a:lnTo>
                    <a:pt x="157" y="64"/>
                  </a:lnTo>
                  <a:lnTo>
                    <a:pt x="157" y="65"/>
                  </a:lnTo>
                  <a:lnTo>
                    <a:pt x="156" y="66"/>
                  </a:lnTo>
                  <a:lnTo>
                    <a:pt x="156" y="67"/>
                  </a:lnTo>
                  <a:lnTo>
                    <a:pt x="155" y="67"/>
                  </a:lnTo>
                  <a:lnTo>
                    <a:pt x="154" y="67"/>
                  </a:lnTo>
                  <a:lnTo>
                    <a:pt x="154" y="68"/>
                  </a:lnTo>
                  <a:lnTo>
                    <a:pt x="153" y="69"/>
                  </a:lnTo>
                  <a:lnTo>
                    <a:pt x="153" y="70"/>
                  </a:lnTo>
                  <a:lnTo>
                    <a:pt x="152" y="70"/>
                  </a:lnTo>
                  <a:lnTo>
                    <a:pt x="152" y="71"/>
                  </a:lnTo>
                  <a:lnTo>
                    <a:pt x="150" y="72"/>
                  </a:lnTo>
                  <a:lnTo>
                    <a:pt x="150" y="72"/>
                  </a:lnTo>
                  <a:lnTo>
                    <a:pt x="150" y="73"/>
                  </a:lnTo>
                  <a:lnTo>
                    <a:pt x="148" y="74"/>
                  </a:lnTo>
                  <a:lnTo>
                    <a:pt x="148" y="75"/>
                  </a:lnTo>
                  <a:lnTo>
                    <a:pt x="147" y="75"/>
                  </a:lnTo>
                  <a:lnTo>
                    <a:pt x="146" y="76"/>
                  </a:lnTo>
                  <a:lnTo>
                    <a:pt x="145" y="77"/>
                  </a:lnTo>
                  <a:lnTo>
                    <a:pt x="145" y="77"/>
                  </a:lnTo>
                  <a:lnTo>
                    <a:pt x="145" y="77"/>
                  </a:lnTo>
                  <a:lnTo>
                    <a:pt x="144" y="78"/>
                  </a:lnTo>
                  <a:lnTo>
                    <a:pt x="143" y="79"/>
                  </a:lnTo>
                  <a:lnTo>
                    <a:pt x="143" y="80"/>
                  </a:lnTo>
                  <a:lnTo>
                    <a:pt x="142" y="80"/>
                  </a:lnTo>
                  <a:lnTo>
                    <a:pt x="141" y="81"/>
                  </a:lnTo>
                  <a:lnTo>
                    <a:pt x="141" y="82"/>
                  </a:lnTo>
                  <a:lnTo>
                    <a:pt x="140" y="83"/>
                  </a:lnTo>
                  <a:lnTo>
                    <a:pt x="140" y="83"/>
                  </a:lnTo>
                  <a:lnTo>
                    <a:pt x="140" y="84"/>
                  </a:lnTo>
                  <a:lnTo>
                    <a:pt x="139" y="85"/>
                  </a:lnTo>
                  <a:lnTo>
                    <a:pt x="139" y="85"/>
                  </a:lnTo>
                  <a:lnTo>
                    <a:pt x="139" y="86"/>
                  </a:lnTo>
                  <a:lnTo>
                    <a:pt x="138" y="87"/>
                  </a:lnTo>
                  <a:lnTo>
                    <a:pt x="137" y="88"/>
                  </a:lnTo>
                  <a:lnTo>
                    <a:pt x="137" y="89"/>
                  </a:lnTo>
                  <a:lnTo>
                    <a:pt x="137" y="89"/>
                  </a:lnTo>
                  <a:lnTo>
                    <a:pt x="137" y="90"/>
                  </a:lnTo>
                  <a:lnTo>
                    <a:pt x="137" y="92"/>
                  </a:lnTo>
                  <a:lnTo>
                    <a:pt x="136" y="92"/>
                  </a:lnTo>
                  <a:lnTo>
                    <a:pt x="136" y="93"/>
                  </a:lnTo>
                  <a:lnTo>
                    <a:pt x="135" y="93"/>
                  </a:lnTo>
                  <a:lnTo>
                    <a:pt x="135" y="94"/>
                  </a:lnTo>
                  <a:lnTo>
                    <a:pt x="135" y="94"/>
                  </a:lnTo>
                  <a:lnTo>
                    <a:pt x="135" y="95"/>
                  </a:lnTo>
                  <a:lnTo>
                    <a:pt x="134" y="96"/>
                  </a:lnTo>
                  <a:lnTo>
                    <a:pt x="133" y="96"/>
                  </a:lnTo>
                  <a:lnTo>
                    <a:pt x="133" y="97"/>
                  </a:lnTo>
                  <a:lnTo>
                    <a:pt x="132" y="98"/>
                  </a:lnTo>
                  <a:lnTo>
                    <a:pt x="132" y="98"/>
                  </a:lnTo>
                  <a:lnTo>
                    <a:pt x="132" y="99"/>
                  </a:lnTo>
                  <a:lnTo>
                    <a:pt x="132" y="100"/>
                  </a:lnTo>
                  <a:lnTo>
                    <a:pt x="132" y="101"/>
                  </a:lnTo>
                  <a:lnTo>
                    <a:pt x="132" y="101"/>
                  </a:lnTo>
                  <a:lnTo>
                    <a:pt x="131" y="102"/>
                  </a:lnTo>
                  <a:lnTo>
                    <a:pt x="131" y="103"/>
                  </a:lnTo>
                  <a:lnTo>
                    <a:pt x="131" y="103"/>
                  </a:lnTo>
                  <a:lnTo>
                    <a:pt x="131" y="104"/>
                  </a:lnTo>
                  <a:lnTo>
                    <a:pt x="130" y="106"/>
                  </a:lnTo>
                  <a:lnTo>
                    <a:pt x="130" y="106"/>
                  </a:lnTo>
                  <a:lnTo>
                    <a:pt x="130" y="107"/>
                  </a:lnTo>
                  <a:lnTo>
                    <a:pt x="130" y="109"/>
                  </a:lnTo>
                  <a:lnTo>
                    <a:pt x="130" y="109"/>
                  </a:lnTo>
                  <a:lnTo>
                    <a:pt x="130" y="110"/>
                  </a:lnTo>
                  <a:lnTo>
                    <a:pt x="130" y="111"/>
                  </a:lnTo>
                  <a:lnTo>
                    <a:pt x="130" y="113"/>
                  </a:lnTo>
                  <a:lnTo>
                    <a:pt x="130" y="114"/>
                  </a:lnTo>
                  <a:lnTo>
                    <a:pt x="131" y="114"/>
                  </a:lnTo>
                  <a:lnTo>
                    <a:pt x="132" y="116"/>
                  </a:lnTo>
                  <a:lnTo>
                    <a:pt x="132" y="116"/>
                  </a:lnTo>
                  <a:lnTo>
                    <a:pt x="132" y="117"/>
                  </a:lnTo>
                  <a:lnTo>
                    <a:pt x="133" y="118"/>
                  </a:lnTo>
                  <a:lnTo>
                    <a:pt x="134" y="118"/>
                  </a:lnTo>
                  <a:lnTo>
                    <a:pt x="134" y="119"/>
                  </a:lnTo>
                  <a:lnTo>
                    <a:pt x="134" y="119"/>
                  </a:lnTo>
                  <a:lnTo>
                    <a:pt x="135" y="120"/>
                  </a:lnTo>
                  <a:lnTo>
                    <a:pt x="135" y="122"/>
                  </a:lnTo>
                  <a:lnTo>
                    <a:pt x="135" y="122"/>
                  </a:lnTo>
                  <a:lnTo>
                    <a:pt x="134" y="123"/>
                  </a:lnTo>
                  <a:lnTo>
                    <a:pt x="134" y="124"/>
                  </a:lnTo>
                  <a:lnTo>
                    <a:pt x="133" y="124"/>
                  </a:lnTo>
                  <a:lnTo>
                    <a:pt x="133" y="125"/>
                  </a:lnTo>
                  <a:lnTo>
                    <a:pt x="132" y="125"/>
                  </a:lnTo>
                  <a:lnTo>
                    <a:pt x="132" y="126"/>
                  </a:lnTo>
                  <a:lnTo>
                    <a:pt x="132" y="127"/>
                  </a:lnTo>
                  <a:lnTo>
                    <a:pt x="132" y="127"/>
                  </a:lnTo>
                  <a:lnTo>
                    <a:pt x="132" y="127"/>
                  </a:lnTo>
                  <a:lnTo>
                    <a:pt x="132" y="129"/>
                  </a:lnTo>
                  <a:lnTo>
                    <a:pt x="132" y="128"/>
                  </a:lnTo>
                  <a:lnTo>
                    <a:pt x="131" y="127"/>
                  </a:lnTo>
                  <a:lnTo>
                    <a:pt x="131" y="127"/>
                  </a:lnTo>
                  <a:lnTo>
                    <a:pt x="131" y="126"/>
                  </a:lnTo>
                  <a:lnTo>
                    <a:pt x="132" y="125"/>
                  </a:lnTo>
                  <a:lnTo>
                    <a:pt x="132" y="124"/>
                  </a:lnTo>
                  <a:lnTo>
                    <a:pt x="132" y="124"/>
                  </a:lnTo>
                  <a:lnTo>
                    <a:pt x="133" y="124"/>
                  </a:lnTo>
                  <a:lnTo>
                    <a:pt x="133" y="123"/>
                  </a:lnTo>
                  <a:lnTo>
                    <a:pt x="134" y="122"/>
                  </a:lnTo>
                  <a:lnTo>
                    <a:pt x="134" y="122"/>
                  </a:lnTo>
                  <a:lnTo>
                    <a:pt x="134" y="121"/>
                  </a:lnTo>
                  <a:lnTo>
                    <a:pt x="134" y="119"/>
                  </a:lnTo>
                  <a:lnTo>
                    <a:pt x="133" y="119"/>
                  </a:lnTo>
                  <a:lnTo>
                    <a:pt x="132" y="118"/>
                  </a:lnTo>
                  <a:lnTo>
                    <a:pt x="132" y="118"/>
                  </a:lnTo>
                  <a:lnTo>
                    <a:pt x="132" y="117"/>
                  </a:lnTo>
                  <a:lnTo>
                    <a:pt x="132" y="118"/>
                  </a:lnTo>
                  <a:lnTo>
                    <a:pt x="132" y="119"/>
                  </a:lnTo>
                  <a:lnTo>
                    <a:pt x="132" y="119"/>
                  </a:lnTo>
                  <a:lnTo>
                    <a:pt x="132" y="120"/>
                  </a:lnTo>
                  <a:lnTo>
                    <a:pt x="132" y="121"/>
                  </a:lnTo>
                  <a:lnTo>
                    <a:pt x="132" y="122"/>
                  </a:lnTo>
                  <a:lnTo>
                    <a:pt x="132" y="121"/>
                  </a:lnTo>
                  <a:lnTo>
                    <a:pt x="132" y="122"/>
                  </a:lnTo>
                  <a:lnTo>
                    <a:pt x="132" y="122"/>
                  </a:lnTo>
                  <a:lnTo>
                    <a:pt x="132" y="123"/>
                  </a:lnTo>
                  <a:lnTo>
                    <a:pt x="132" y="124"/>
                  </a:lnTo>
                  <a:lnTo>
                    <a:pt x="131" y="124"/>
                  </a:lnTo>
                  <a:lnTo>
                    <a:pt x="131" y="125"/>
                  </a:lnTo>
                  <a:lnTo>
                    <a:pt x="130" y="126"/>
                  </a:lnTo>
                  <a:lnTo>
                    <a:pt x="130" y="127"/>
                  </a:lnTo>
                  <a:lnTo>
                    <a:pt x="130" y="127"/>
                  </a:lnTo>
                  <a:lnTo>
                    <a:pt x="129" y="127"/>
                  </a:lnTo>
                  <a:lnTo>
                    <a:pt x="130" y="127"/>
                  </a:lnTo>
                  <a:lnTo>
                    <a:pt x="129" y="127"/>
                  </a:lnTo>
                  <a:lnTo>
                    <a:pt x="128" y="127"/>
                  </a:lnTo>
                  <a:lnTo>
                    <a:pt x="127" y="127"/>
                  </a:lnTo>
                  <a:lnTo>
                    <a:pt x="127" y="127"/>
                  </a:lnTo>
                  <a:lnTo>
                    <a:pt x="126" y="127"/>
                  </a:lnTo>
                  <a:lnTo>
                    <a:pt x="125" y="128"/>
                  </a:lnTo>
                  <a:lnTo>
                    <a:pt x="125" y="129"/>
                  </a:lnTo>
                  <a:lnTo>
                    <a:pt x="124" y="129"/>
                  </a:lnTo>
                  <a:lnTo>
                    <a:pt x="124" y="130"/>
                  </a:lnTo>
                  <a:lnTo>
                    <a:pt x="123" y="132"/>
                  </a:lnTo>
                  <a:lnTo>
                    <a:pt x="123" y="132"/>
                  </a:lnTo>
                  <a:lnTo>
                    <a:pt x="122" y="134"/>
                  </a:lnTo>
                  <a:lnTo>
                    <a:pt x="122" y="135"/>
                  </a:lnTo>
                  <a:lnTo>
                    <a:pt x="121" y="135"/>
                  </a:lnTo>
                  <a:lnTo>
                    <a:pt x="121" y="136"/>
                  </a:lnTo>
                  <a:lnTo>
                    <a:pt x="121" y="137"/>
                  </a:lnTo>
                  <a:lnTo>
                    <a:pt x="120" y="139"/>
                  </a:lnTo>
                  <a:lnTo>
                    <a:pt x="120" y="140"/>
                  </a:lnTo>
                  <a:lnTo>
                    <a:pt x="119" y="140"/>
                  </a:lnTo>
                  <a:lnTo>
                    <a:pt x="119" y="141"/>
                  </a:lnTo>
                  <a:lnTo>
                    <a:pt x="119" y="140"/>
                  </a:lnTo>
                  <a:lnTo>
                    <a:pt x="119" y="140"/>
                  </a:lnTo>
                  <a:lnTo>
                    <a:pt x="120" y="139"/>
                  </a:lnTo>
                  <a:lnTo>
                    <a:pt x="120" y="138"/>
                  </a:lnTo>
                  <a:lnTo>
                    <a:pt x="120" y="137"/>
                  </a:lnTo>
                  <a:lnTo>
                    <a:pt x="120" y="136"/>
                  </a:lnTo>
                  <a:lnTo>
                    <a:pt x="121" y="135"/>
                  </a:lnTo>
                  <a:lnTo>
                    <a:pt x="120" y="136"/>
                  </a:lnTo>
                  <a:lnTo>
                    <a:pt x="119" y="136"/>
                  </a:lnTo>
                  <a:lnTo>
                    <a:pt x="118" y="137"/>
                  </a:lnTo>
                  <a:lnTo>
                    <a:pt x="117" y="137"/>
                  </a:lnTo>
                  <a:lnTo>
                    <a:pt x="116" y="137"/>
                  </a:lnTo>
                  <a:lnTo>
                    <a:pt x="115" y="138"/>
                  </a:lnTo>
                  <a:lnTo>
                    <a:pt x="114" y="137"/>
                  </a:lnTo>
                  <a:lnTo>
                    <a:pt x="114" y="138"/>
                  </a:lnTo>
                  <a:lnTo>
                    <a:pt x="114" y="140"/>
                  </a:lnTo>
                  <a:lnTo>
                    <a:pt x="114" y="140"/>
                  </a:lnTo>
                  <a:lnTo>
                    <a:pt x="114" y="142"/>
                  </a:lnTo>
                  <a:lnTo>
                    <a:pt x="114" y="142"/>
                  </a:lnTo>
                  <a:lnTo>
                    <a:pt x="114" y="143"/>
                  </a:lnTo>
                  <a:lnTo>
                    <a:pt x="116" y="143"/>
                  </a:lnTo>
                  <a:lnTo>
                    <a:pt x="116" y="144"/>
                  </a:lnTo>
                  <a:lnTo>
                    <a:pt x="117" y="144"/>
                  </a:lnTo>
                  <a:lnTo>
                    <a:pt x="117" y="145"/>
                  </a:lnTo>
                  <a:lnTo>
                    <a:pt x="117" y="145"/>
                  </a:lnTo>
                  <a:lnTo>
                    <a:pt x="118" y="145"/>
                  </a:lnTo>
                  <a:lnTo>
                    <a:pt x="119" y="145"/>
                  </a:lnTo>
                  <a:lnTo>
                    <a:pt x="119" y="145"/>
                  </a:lnTo>
                  <a:lnTo>
                    <a:pt x="119" y="145"/>
                  </a:lnTo>
                  <a:lnTo>
                    <a:pt x="119" y="145"/>
                  </a:lnTo>
                  <a:lnTo>
                    <a:pt x="119" y="145"/>
                  </a:lnTo>
                  <a:lnTo>
                    <a:pt x="119" y="146"/>
                  </a:lnTo>
                  <a:lnTo>
                    <a:pt x="119" y="147"/>
                  </a:lnTo>
                  <a:lnTo>
                    <a:pt x="120" y="148"/>
                  </a:lnTo>
                  <a:lnTo>
                    <a:pt x="119" y="148"/>
                  </a:lnTo>
                  <a:lnTo>
                    <a:pt x="120" y="148"/>
                  </a:lnTo>
                  <a:lnTo>
                    <a:pt x="119" y="149"/>
                  </a:lnTo>
                  <a:lnTo>
                    <a:pt x="119" y="150"/>
                  </a:lnTo>
                  <a:lnTo>
                    <a:pt x="119" y="149"/>
                  </a:lnTo>
                  <a:lnTo>
                    <a:pt x="120" y="149"/>
                  </a:lnTo>
                  <a:lnTo>
                    <a:pt x="121" y="149"/>
                  </a:lnTo>
                  <a:lnTo>
                    <a:pt x="122" y="148"/>
                  </a:lnTo>
                  <a:lnTo>
                    <a:pt x="122" y="147"/>
                  </a:lnTo>
                  <a:lnTo>
                    <a:pt x="122" y="146"/>
                  </a:lnTo>
                  <a:lnTo>
                    <a:pt x="122" y="145"/>
                  </a:lnTo>
                  <a:lnTo>
                    <a:pt x="123" y="145"/>
                  </a:lnTo>
                  <a:lnTo>
                    <a:pt x="124" y="145"/>
                  </a:lnTo>
                  <a:lnTo>
                    <a:pt x="125" y="145"/>
                  </a:lnTo>
                  <a:lnTo>
                    <a:pt x="126" y="144"/>
                  </a:lnTo>
                  <a:lnTo>
                    <a:pt x="127" y="144"/>
                  </a:lnTo>
                  <a:lnTo>
                    <a:pt x="127" y="144"/>
                  </a:lnTo>
                  <a:lnTo>
                    <a:pt x="128" y="144"/>
                  </a:lnTo>
                  <a:lnTo>
                    <a:pt x="129" y="145"/>
                  </a:lnTo>
                  <a:lnTo>
                    <a:pt x="130" y="145"/>
                  </a:lnTo>
                  <a:lnTo>
                    <a:pt x="130" y="145"/>
                  </a:lnTo>
                  <a:lnTo>
                    <a:pt x="130" y="144"/>
                  </a:lnTo>
                  <a:lnTo>
                    <a:pt x="131" y="144"/>
                  </a:lnTo>
                  <a:lnTo>
                    <a:pt x="132" y="144"/>
                  </a:lnTo>
                  <a:lnTo>
                    <a:pt x="132" y="144"/>
                  </a:lnTo>
                  <a:lnTo>
                    <a:pt x="132" y="141"/>
                  </a:lnTo>
                  <a:lnTo>
                    <a:pt x="134" y="143"/>
                  </a:lnTo>
                  <a:lnTo>
                    <a:pt x="134" y="144"/>
                  </a:lnTo>
                  <a:lnTo>
                    <a:pt x="134" y="145"/>
                  </a:lnTo>
                  <a:lnTo>
                    <a:pt x="135" y="145"/>
                  </a:lnTo>
                  <a:lnTo>
                    <a:pt x="135" y="147"/>
                  </a:lnTo>
                  <a:lnTo>
                    <a:pt x="134" y="147"/>
                  </a:lnTo>
                  <a:lnTo>
                    <a:pt x="134" y="148"/>
                  </a:lnTo>
                  <a:lnTo>
                    <a:pt x="135" y="148"/>
                  </a:lnTo>
                  <a:lnTo>
                    <a:pt x="135" y="148"/>
                  </a:lnTo>
                  <a:lnTo>
                    <a:pt x="136" y="148"/>
                  </a:lnTo>
                  <a:lnTo>
                    <a:pt x="136" y="147"/>
                  </a:lnTo>
                  <a:lnTo>
                    <a:pt x="136" y="146"/>
                  </a:lnTo>
                  <a:lnTo>
                    <a:pt x="136" y="145"/>
                  </a:lnTo>
                  <a:lnTo>
                    <a:pt x="137" y="145"/>
                  </a:lnTo>
                  <a:lnTo>
                    <a:pt x="137" y="144"/>
                  </a:lnTo>
                  <a:lnTo>
                    <a:pt x="137" y="143"/>
                  </a:lnTo>
                  <a:lnTo>
                    <a:pt x="137" y="142"/>
                  </a:lnTo>
                  <a:lnTo>
                    <a:pt x="137" y="142"/>
                  </a:lnTo>
                  <a:lnTo>
                    <a:pt x="137" y="141"/>
                  </a:lnTo>
                  <a:lnTo>
                    <a:pt x="137" y="140"/>
                  </a:lnTo>
                  <a:lnTo>
                    <a:pt x="137" y="140"/>
                  </a:lnTo>
                  <a:lnTo>
                    <a:pt x="137" y="141"/>
                  </a:lnTo>
                  <a:lnTo>
                    <a:pt x="137" y="142"/>
                  </a:lnTo>
                  <a:lnTo>
                    <a:pt x="137" y="143"/>
                  </a:lnTo>
                  <a:lnTo>
                    <a:pt x="137" y="144"/>
                  </a:lnTo>
                  <a:lnTo>
                    <a:pt x="137" y="145"/>
                  </a:lnTo>
                  <a:lnTo>
                    <a:pt x="137" y="146"/>
                  </a:lnTo>
                  <a:lnTo>
                    <a:pt x="137" y="147"/>
                  </a:lnTo>
                  <a:lnTo>
                    <a:pt x="137" y="148"/>
                  </a:lnTo>
                  <a:lnTo>
                    <a:pt x="137" y="149"/>
                  </a:lnTo>
                  <a:lnTo>
                    <a:pt x="136" y="150"/>
                  </a:lnTo>
                  <a:lnTo>
                    <a:pt x="135" y="150"/>
                  </a:lnTo>
                  <a:lnTo>
                    <a:pt x="135" y="150"/>
                  </a:lnTo>
                  <a:lnTo>
                    <a:pt x="134" y="151"/>
                  </a:lnTo>
                  <a:lnTo>
                    <a:pt x="134" y="152"/>
                  </a:lnTo>
                  <a:lnTo>
                    <a:pt x="133" y="152"/>
                  </a:lnTo>
                  <a:lnTo>
                    <a:pt x="132" y="153"/>
                  </a:lnTo>
                  <a:lnTo>
                    <a:pt x="132" y="153"/>
                  </a:lnTo>
                  <a:lnTo>
                    <a:pt x="132" y="154"/>
                  </a:lnTo>
                  <a:lnTo>
                    <a:pt x="131" y="155"/>
                  </a:lnTo>
                  <a:lnTo>
                    <a:pt x="130" y="155"/>
                  </a:lnTo>
                  <a:lnTo>
                    <a:pt x="130" y="155"/>
                  </a:lnTo>
                  <a:lnTo>
                    <a:pt x="129" y="155"/>
                  </a:lnTo>
                  <a:lnTo>
                    <a:pt x="130" y="155"/>
                  </a:lnTo>
                  <a:lnTo>
                    <a:pt x="130" y="155"/>
                  </a:lnTo>
                  <a:lnTo>
                    <a:pt x="130" y="154"/>
                  </a:lnTo>
                  <a:lnTo>
                    <a:pt x="129" y="153"/>
                  </a:lnTo>
                  <a:lnTo>
                    <a:pt x="128" y="153"/>
                  </a:lnTo>
                  <a:lnTo>
                    <a:pt x="127" y="154"/>
                  </a:lnTo>
                  <a:lnTo>
                    <a:pt x="127" y="155"/>
                  </a:lnTo>
                  <a:lnTo>
                    <a:pt x="125" y="155"/>
                  </a:lnTo>
                  <a:lnTo>
                    <a:pt x="125" y="156"/>
                  </a:lnTo>
                  <a:lnTo>
                    <a:pt x="124" y="157"/>
                  </a:lnTo>
                  <a:lnTo>
                    <a:pt x="125" y="156"/>
                  </a:lnTo>
                  <a:lnTo>
                    <a:pt x="123" y="157"/>
                  </a:lnTo>
                  <a:lnTo>
                    <a:pt x="122" y="158"/>
                  </a:lnTo>
                  <a:lnTo>
                    <a:pt x="122" y="158"/>
                  </a:lnTo>
                  <a:lnTo>
                    <a:pt x="122" y="159"/>
                  </a:lnTo>
                  <a:lnTo>
                    <a:pt x="121" y="160"/>
                  </a:lnTo>
                  <a:lnTo>
                    <a:pt x="121" y="161"/>
                  </a:lnTo>
                  <a:lnTo>
                    <a:pt x="122" y="161"/>
                  </a:lnTo>
                  <a:lnTo>
                    <a:pt x="122" y="160"/>
                  </a:lnTo>
                  <a:lnTo>
                    <a:pt x="122" y="161"/>
                  </a:lnTo>
                  <a:lnTo>
                    <a:pt x="122" y="161"/>
                  </a:lnTo>
                  <a:lnTo>
                    <a:pt x="122" y="162"/>
                  </a:lnTo>
                  <a:lnTo>
                    <a:pt x="122" y="163"/>
                  </a:lnTo>
                  <a:lnTo>
                    <a:pt x="122" y="162"/>
                  </a:lnTo>
                  <a:lnTo>
                    <a:pt x="120" y="161"/>
                  </a:lnTo>
                  <a:lnTo>
                    <a:pt x="121" y="162"/>
                  </a:lnTo>
                  <a:lnTo>
                    <a:pt x="121" y="163"/>
                  </a:lnTo>
                  <a:lnTo>
                    <a:pt x="122" y="163"/>
                  </a:lnTo>
                  <a:lnTo>
                    <a:pt x="122" y="163"/>
                  </a:lnTo>
                  <a:lnTo>
                    <a:pt x="122" y="165"/>
                  </a:lnTo>
                  <a:lnTo>
                    <a:pt x="122" y="166"/>
                  </a:lnTo>
                  <a:lnTo>
                    <a:pt x="122" y="166"/>
                  </a:lnTo>
                  <a:lnTo>
                    <a:pt x="121" y="166"/>
                  </a:lnTo>
                  <a:lnTo>
                    <a:pt x="120" y="166"/>
                  </a:lnTo>
                  <a:lnTo>
                    <a:pt x="120" y="167"/>
                  </a:lnTo>
                  <a:lnTo>
                    <a:pt x="119" y="168"/>
                  </a:lnTo>
                  <a:lnTo>
                    <a:pt x="120" y="168"/>
                  </a:lnTo>
                  <a:lnTo>
                    <a:pt x="122" y="168"/>
                  </a:lnTo>
                  <a:lnTo>
                    <a:pt x="121" y="168"/>
                  </a:lnTo>
                  <a:lnTo>
                    <a:pt x="121" y="169"/>
                  </a:lnTo>
                  <a:lnTo>
                    <a:pt x="122" y="169"/>
                  </a:lnTo>
                  <a:lnTo>
                    <a:pt x="122" y="170"/>
                  </a:lnTo>
                  <a:lnTo>
                    <a:pt x="122" y="170"/>
                  </a:lnTo>
                  <a:lnTo>
                    <a:pt x="123" y="171"/>
                  </a:lnTo>
                  <a:lnTo>
                    <a:pt x="124" y="171"/>
                  </a:lnTo>
                  <a:lnTo>
                    <a:pt x="125" y="171"/>
                  </a:lnTo>
                  <a:lnTo>
                    <a:pt x="125" y="170"/>
                  </a:lnTo>
                  <a:lnTo>
                    <a:pt x="125" y="169"/>
                  </a:lnTo>
                  <a:lnTo>
                    <a:pt x="126" y="168"/>
                  </a:lnTo>
                  <a:lnTo>
                    <a:pt x="126" y="167"/>
                  </a:lnTo>
                  <a:lnTo>
                    <a:pt x="127" y="167"/>
                  </a:lnTo>
                  <a:lnTo>
                    <a:pt x="127" y="166"/>
                  </a:lnTo>
                  <a:lnTo>
                    <a:pt x="127" y="166"/>
                  </a:lnTo>
                  <a:lnTo>
                    <a:pt x="128" y="165"/>
                  </a:lnTo>
                  <a:lnTo>
                    <a:pt x="128" y="164"/>
                  </a:lnTo>
                  <a:lnTo>
                    <a:pt x="128" y="163"/>
                  </a:lnTo>
                  <a:lnTo>
                    <a:pt x="129" y="163"/>
                  </a:lnTo>
                  <a:lnTo>
                    <a:pt x="130" y="162"/>
                  </a:lnTo>
                  <a:lnTo>
                    <a:pt x="130" y="162"/>
                  </a:lnTo>
                  <a:lnTo>
                    <a:pt x="131" y="161"/>
                  </a:lnTo>
                  <a:lnTo>
                    <a:pt x="132" y="161"/>
                  </a:lnTo>
                  <a:lnTo>
                    <a:pt x="132" y="161"/>
                  </a:lnTo>
                  <a:lnTo>
                    <a:pt x="133" y="160"/>
                  </a:lnTo>
                  <a:lnTo>
                    <a:pt x="134" y="161"/>
                  </a:lnTo>
                  <a:lnTo>
                    <a:pt x="133" y="161"/>
                  </a:lnTo>
                  <a:lnTo>
                    <a:pt x="133" y="162"/>
                  </a:lnTo>
                  <a:lnTo>
                    <a:pt x="133" y="163"/>
                  </a:lnTo>
                  <a:lnTo>
                    <a:pt x="132" y="163"/>
                  </a:lnTo>
                  <a:lnTo>
                    <a:pt x="132" y="163"/>
                  </a:lnTo>
                  <a:lnTo>
                    <a:pt x="132" y="164"/>
                  </a:lnTo>
                  <a:lnTo>
                    <a:pt x="133" y="164"/>
                  </a:lnTo>
                  <a:lnTo>
                    <a:pt x="133" y="163"/>
                  </a:lnTo>
                  <a:lnTo>
                    <a:pt x="133" y="163"/>
                  </a:lnTo>
                  <a:lnTo>
                    <a:pt x="134" y="162"/>
                  </a:lnTo>
                  <a:lnTo>
                    <a:pt x="134" y="161"/>
                  </a:lnTo>
                  <a:lnTo>
                    <a:pt x="135" y="161"/>
                  </a:lnTo>
                  <a:lnTo>
                    <a:pt x="136" y="161"/>
                  </a:lnTo>
                  <a:lnTo>
                    <a:pt x="136" y="160"/>
                  </a:lnTo>
                  <a:lnTo>
                    <a:pt x="136" y="161"/>
                  </a:lnTo>
                  <a:lnTo>
                    <a:pt x="136" y="161"/>
                  </a:lnTo>
                  <a:lnTo>
                    <a:pt x="135" y="162"/>
                  </a:lnTo>
                  <a:lnTo>
                    <a:pt x="135" y="163"/>
                  </a:lnTo>
                  <a:lnTo>
                    <a:pt x="135" y="163"/>
                  </a:lnTo>
                  <a:lnTo>
                    <a:pt x="134" y="164"/>
                  </a:lnTo>
                  <a:lnTo>
                    <a:pt x="133" y="165"/>
                  </a:lnTo>
                  <a:lnTo>
                    <a:pt x="132" y="166"/>
                  </a:lnTo>
                  <a:lnTo>
                    <a:pt x="132" y="166"/>
                  </a:lnTo>
                  <a:lnTo>
                    <a:pt x="132" y="167"/>
                  </a:lnTo>
                  <a:lnTo>
                    <a:pt x="132" y="168"/>
                  </a:lnTo>
                  <a:lnTo>
                    <a:pt x="131" y="168"/>
                  </a:lnTo>
                  <a:lnTo>
                    <a:pt x="131" y="169"/>
                  </a:lnTo>
                  <a:lnTo>
                    <a:pt x="131" y="171"/>
                  </a:lnTo>
                  <a:lnTo>
                    <a:pt x="131" y="171"/>
                  </a:lnTo>
                  <a:lnTo>
                    <a:pt x="131" y="172"/>
                  </a:lnTo>
                  <a:lnTo>
                    <a:pt x="131" y="173"/>
                  </a:lnTo>
                  <a:lnTo>
                    <a:pt x="131" y="174"/>
                  </a:lnTo>
                  <a:lnTo>
                    <a:pt x="131" y="175"/>
                  </a:lnTo>
                  <a:lnTo>
                    <a:pt x="131" y="176"/>
                  </a:lnTo>
                  <a:lnTo>
                    <a:pt x="131" y="176"/>
                  </a:lnTo>
                  <a:lnTo>
                    <a:pt x="131" y="177"/>
                  </a:lnTo>
                  <a:lnTo>
                    <a:pt x="130" y="178"/>
                  </a:lnTo>
                  <a:lnTo>
                    <a:pt x="130" y="179"/>
                  </a:lnTo>
                  <a:lnTo>
                    <a:pt x="130" y="179"/>
                  </a:lnTo>
                  <a:lnTo>
                    <a:pt x="129" y="180"/>
                  </a:lnTo>
                  <a:lnTo>
                    <a:pt x="129" y="181"/>
                  </a:lnTo>
                  <a:lnTo>
                    <a:pt x="129" y="181"/>
                  </a:lnTo>
                  <a:lnTo>
                    <a:pt x="128" y="183"/>
                  </a:lnTo>
                  <a:lnTo>
                    <a:pt x="127" y="184"/>
                  </a:lnTo>
                  <a:lnTo>
                    <a:pt x="127" y="186"/>
                  </a:lnTo>
                  <a:lnTo>
                    <a:pt x="127" y="187"/>
                  </a:lnTo>
                  <a:lnTo>
                    <a:pt x="126" y="188"/>
                  </a:lnTo>
                  <a:lnTo>
                    <a:pt x="126" y="189"/>
                  </a:lnTo>
                  <a:lnTo>
                    <a:pt x="126" y="189"/>
                  </a:lnTo>
                  <a:lnTo>
                    <a:pt x="126" y="190"/>
                  </a:lnTo>
                  <a:lnTo>
                    <a:pt x="126" y="191"/>
                  </a:lnTo>
                  <a:lnTo>
                    <a:pt x="126" y="192"/>
                  </a:lnTo>
                  <a:lnTo>
                    <a:pt x="125" y="193"/>
                  </a:lnTo>
                  <a:lnTo>
                    <a:pt x="125" y="194"/>
                  </a:lnTo>
                  <a:lnTo>
                    <a:pt x="125" y="195"/>
                  </a:lnTo>
                  <a:lnTo>
                    <a:pt x="125" y="197"/>
                  </a:lnTo>
                  <a:lnTo>
                    <a:pt x="125" y="197"/>
                  </a:lnTo>
                  <a:lnTo>
                    <a:pt x="125" y="198"/>
                  </a:lnTo>
                  <a:lnTo>
                    <a:pt x="125" y="199"/>
                  </a:lnTo>
                  <a:lnTo>
                    <a:pt x="124" y="200"/>
                  </a:lnTo>
                  <a:lnTo>
                    <a:pt x="123" y="202"/>
                  </a:lnTo>
                  <a:lnTo>
                    <a:pt x="122" y="202"/>
                  </a:lnTo>
                  <a:lnTo>
                    <a:pt x="122" y="203"/>
                  </a:lnTo>
                  <a:lnTo>
                    <a:pt x="122" y="204"/>
                  </a:lnTo>
                  <a:lnTo>
                    <a:pt x="122" y="205"/>
                  </a:lnTo>
                  <a:lnTo>
                    <a:pt x="122" y="205"/>
                  </a:lnTo>
                  <a:lnTo>
                    <a:pt x="122" y="206"/>
                  </a:lnTo>
                  <a:lnTo>
                    <a:pt x="121" y="207"/>
                  </a:lnTo>
                  <a:lnTo>
                    <a:pt x="121" y="207"/>
                  </a:lnTo>
                  <a:lnTo>
                    <a:pt x="121" y="208"/>
                  </a:lnTo>
                  <a:lnTo>
                    <a:pt x="122" y="210"/>
                  </a:lnTo>
                  <a:lnTo>
                    <a:pt x="122" y="210"/>
                  </a:lnTo>
                  <a:lnTo>
                    <a:pt x="122" y="212"/>
                  </a:lnTo>
                  <a:lnTo>
                    <a:pt x="121" y="213"/>
                  </a:lnTo>
                  <a:lnTo>
                    <a:pt x="121" y="213"/>
                  </a:lnTo>
                  <a:lnTo>
                    <a:pt x="121" y="215"/>
                  </a:lnTo>
                  <a:lnTo>
                    <a:pt x="121" y="215"/>
                  </a:lnTo>
                  <a:lnTo>
                    <a:pt x="120" y="216"/>
                  </a:lnTo>
                  <a:lnTo>
                    <a:pt x="120" y="217"/>
                  </a:lnTo>
                  <a:lnTo>
                    <a:pt x="120" y="218"/>
                  </a:lnTo>
                  <a:lnTo>
                    <a:pt x="120" y="218"/>
                  </a:lnTo>
                  <a:lnTo>
                    <a:pt x="120" y="220"/>
                  </a:lnTo>
                  <a:lnTo>
                    <a:pt x="120" y="220"/>
                  </a:lnTo>
                  <a:lnTo>
                    <a:pt x="120" y="221"/>
                  </a:lnTo>
                  <a:lnTo>
                    <a:pt x="120" y="223"/>
                  </a:lnTo>
                  <a:lnTo>
                    <a:pt x="120" y="223"/>
                  </a:lnTo>
                  <a:lnTo>
                    <a:pt x="119" y="224"/>
                  </a:lnTo>
                  <a:lnTo>
                    <a:pt x="119" y="225"/>
                  </a:lnTo>
                  <a:lnTo>
                    <a:pt x="119" y="226"/>
                  </a:lnTo>
                  <a:lnTo>
                    <a:pt x="119" y="226"/>
                  </a:lnTo>
                  <a:lnTo>
                    <a:pt x="118" y="228"/>
                  </a:lnTo>
                  <a:lnTo>
                    <a:pt x="117" y="228"/>
                  </a:lnTo>
                  <a:lnTo>
                    <a:pt x="117" y="229"/>
                  </a:lnTo>
                  <a:lnTo>
                    <a:pt x="117" y="230"/>
                  </a:lnTo>
                  <a:lnTo>
                    <a:pt x="116" y="231"/>
                  </a:lnTo>
                  <a:lnTo>
                    <a:pt x="116" y="232"/>
                  </a:lnTo>
                  <a:lnTo>
                    <a:pt x="116" y="233"/>
                  </a:lnTo>
                  <a:lnTo>
                    <a:pt x="116" y="233"/>
                  </a:lnTo>
                  <a:lnTo>
                    <a:pt x="116" y="234"/>
                  </a:lnTo>
                  <a:lnTo>
                    <a:pt x="116" y="235"/>
                  </a:lnTo>
                  <a:lnTo>
                    <a:pt x="116" y="236"/>
                  </a:lnTo>
                  <a:lnTo>
                    <a:pt x="116" y="237"/>
                  </a:lnTo>
                  <a:lnTo>
                    <a:pt x="116" y="238"/>
                  </a:lnTo>
                  <a:lnTo>
                    <a:pt x="115" y="239"/>
                  </a:lnTo>
                  <a:lnTo>
                    <a:pt x="115" y="239"/>
                  </a:lnTo>
                  <a:lnTo>
                    <a:pt x="114" y="239"/>
                  </a:lnTo>
                  <a:lnTo>
                    <a:pt x="115" y="238"/>
                  </a:lnTo>
                  <a:lnTo>
                    <a:pt x="114" y="238"/>
                  </a:lnTo>
                  <a:lnTo>
                    <a:pt x="114" y="237"/>
                  </a:lnTo>
                  <a:lnTo>
                    <a:pt x="114" y="236"/>
                  </a:lnTo>
                  <a:lnTo>
                    <a:pt x="113" y="236"/>
                  </a:lnTo>
                  <a:lnTo>
                    <a:pt x="113" y="237"/>
                  </a:lnTo>
                  <a:lnTo>
                    <a:pt x="112" y="237"/>
                  </a:lnTo>
                  <a:lnTo>
                    <a:pt x="112" y="236"/>
                  </a:lnTo>
                  <a:lnTo>
                    <a:pt x="112" y="236"/>
                  </a:lnTo>
                  <a:lnTo>
                    <a:pt x="112" y="233"/>
                  </a:lnTo>
                  <a:lnTo>
                    <a:pt x="112" y="233"/>
                  </a:lnTo>
                  <a:lnTo>
                    <a:pt x="112" y="233"/>
                  </a:lnTo>
                  <a:lnTo>
                    <a:pt x="112" y="232"/>
                  </a:lnTo>
                  <a:lnTo>
                    <a:pt x="112" y="231"/>
                  </a:lnTo>
                  <a:lnTo>
                    <a:pt x="112" y="230"/>
                  </a:lnTo>
                  <a:lnTo>
                    <a:pt x="112" y="229"/>
                  </a:lnTo>
                  <a:lnTo>
                    <a:pt x="112" y="228"/>
                  </a:lnTo>
                  <a:lnTo>
                    <a:pt x="111" y="228"/>
                  </a:lnTo>
                  <a:lnTo>
                    <a:pt x="110" y="227"/>
                  </a:lnTo>
                  <a:lnTo>
                    <a:pt x="109" y="226"/>
                  </a:lnTo>
                  <a:lnTo>
                    <a:pt x="108" y="225"/>
                  </a:lnTo>
                  <a:lnTo>
                    <a:pt x="108" y="224"/>
                  </a:lnTo>
                  <a:lnTo>
                    <a:pt x="108" y="223"/>
                  </a:lnTo>
                  <a:lnTo>
                    <a:pt x="107" y="223"/>
                  </a:lnTo>
                  <a:lnTo>
                    <a:pt x="106" y="223"/>
                  </a:lnTo>
                  <a:lnTo>
                    <a:pt x="105" y="223"/>
                  </a:lnTo>
                  <a:lnTo>
                    <a:pt x="104" y="223"/>
                  </a:lnTo>
                  <a:lnTo>
                    <a:pt x="102" y="222"/>
                  </a:lnTo>
                  <a:lnTo>
                    <a:pt x="101" y="222"/>
                  </a:lnTo>
                  <a:lnTo>
                    <a:pt x="101" y="221"/>
                  </a:lnTo>
                  <a:lnTo>
                    <a:pt x="99" y="221"/>
                  </a:lnTo>
                  <a:lnTo>
                    <a:pt x="99" y="220"/>
                  </a:lnTo>
                  <a:lnTo>
                    <a:pt x="99" y="220"/>
                  </a:lnTo>
                  <a:lnTo>
                    <a:pt x="99" y="219"/>
                  </a:lnTo>
                  <a:lnTo>
                    <a:pt x="99" y="218"/>
                  </a:lnTo>
                  <a:lnTo>
                    <a:pt x="99" y="218"/>
                  </a:lnTo>
                  <a:lnTo>
                    <a:pt x="100" y="217"/>
                  </a:lnTo>
                  <a:lnTo>
                    <a:pt x="101" y="216"/>
                  </a:lnTo>
                  <a:lnTo>
                    <a:pt x="100" y="215"/>
                  </a:lnTo>
                  <a:lnTo>
                    <a:pt x="100" y="214"/>
                  </a:lnTo>
                  <a:lnTo>
                    <a:pt x="100" y="213"/>
                  </a:lnTo>
                  <a:lnTo>
                    <a:pt x="100" y="213"/>
                  </a:lnTo>
                  <a:lnTo>
                    <a:pt x="101" y="212"/>
                  </a:lnTo>
                  <a:lnTo>
                    <a:pt x="101" y="210"/>
                  </a:lnTo>
                  <a:lnTo>
                    <a:pt x="101" y="209"/>
                  </a:lnTo>
                  <a:lnTo>
                    <a:pt x="101" y="208"/>
                  </a:lnTo>
                  <a:lnTo>
                    <a:pt x="101" y="207"/>
                  </a:lnTo>
                  <a:lnTo>
                    <a:pt x="101" y="207"/>
                  </a:lnTo>
                  <a:lnTo>
                    <a:pt x="101" y="206"/>
                  </a:lnTo>
                  <a:lnTo>
                    <a:pt x="101" y="205"/>
                  </a:lnTo>
                  <a:lnTo>
                    <a:pt x="101" y="203"/>
                  </a:lnTo>
                  <a:lnTo>
                    <a:pt x="101" y="202"/>
                  </a:lnTo>
                  <a:lnTo>
                    <a:pt x="101" y="201"/>
                  </a:lnTo>
                  <a:lnTo>
                    <a:pt x="101" y="201"/>
                  </a:lnTo>
                  <a:lnTo>
                    <a:pt x="100" y="200"/>
                  </a:lnTo>
                  <a:lnTo>
                    <a:pt x="100" y="200"/>
                  </a:lnTo>
                  <a:lnTo>
                    <a:pt x="99" y="199"/>
                  </a:lnTo>
                  <a:lnTo>
                    <a:pt x="99" y="198"/>
                  </a:lnTo>
                  <a:lnTo>
                    <a:pt x="99" y="197"/>
                  </a:lnTo>
                  <a:lnTo>
                    <a:pt x="99" y="196"/>
                  </a:lnTo>
                  <a:lnTo>
                    <a:pt x="98" y="195"/>
                  </a:lnTo>
                  <a:lnTo>
                    <a:pt x="98" y="194"/>
                  </a:lnTo>
                  <a:lnTo>
                    <a:pt x="97" y="194"/>
                  </a:lnTo>
                  <a:lnTo>
                    <a:pt x="96" y="195"/>
                  </a:lnTo>
                  <a:lnTo>
                    <a:pt x="96" y="195"/>
                  </a:lnTo>
                  <a:lnTo>
                    <a:pt x="96" y="196"/>
                  </a:lnTo>
                  <a:lnTo>
                    <a:pt x="95" y="197"/>
                  </a:lnTo>
                  <a:lnTo>
                    <a:pt x="94" y="198"/>
                  </a:lnTo>
                  <a:lnTo>
                    <a:pt x="94" y="199"/>
                  </a:lnTo>
                  <a:lnTo>
                    <a:pt x="93" y="200"/>
                  </a:lnTo>
                  <a:lnTo>
                    <a:pt x="93" y="200"/>
                  </a:lnTo>
                  <a:lnTo>
                    <a:pt x="93" y="202"/>
                  </a:lnTo>
                  <a:lnTo>
                    <a:pt x="92" y="202"/>
                  </a:lnTo>
                  <a:lnTo>
                    <a:pt x="92" y="203"/>
                  </a:lnTo>
                  <a:lnTo>
                    <a:pt x="91" y="204"/>
                  </a:lnTo>
                  <a:lnTo>
                    <a:pt x="91" y="205"/>
                  </a:lnTo>
                  <a:lnTo>
                    <a:pt x="91" y="204"/>
                  </a:lnTo>
                  <a:lnTo>
                    <a:pt x="91" y="203"/>
                  </a:lnTo>
                  <a:lnTo>
                    <a:pt x="91" y="202"/>
                  </a:lnTo>
                  <a:lnTo>
                    <a:pt x="91" y="202"/>
                  </a:lnTo>
                  <a:lnTo>
                    <a:pt x="91" y="201"/>
                  </a:lnTo>
                  <a:lnTo>
                    <a:pt x="91" y="200"/>
                  </a:lnTo>
                  <a:lnTo>
                    <a:pt x="91" y="201"/>
                  </a:lnTo>
                  <a:lnTo>
                    <a:pt x="91" y="202"/>
                  </a:lnTo>
                  <a:lnTo>
                    <a:pt x="91" y="202"/>
                  </a:lnTo>
                  <a:lnTo>
                    <a:pt x="90" y="203"/>
                  </a:lnTo>
                  <a:lnTo>
                    <a:pt x="90" y="204"/>
                  </a:lnTo>
                  <a:lnTo>
                    <a:pt x="89" y="205"/>
                  </a:lnTo>
                  <a:lnTo>
                    <a:pt x="89" y="204"/>
                  </a:lnTo>
                  <a:lnTo>
                    <a:pt x="89" y="203"/>
                  </a:lnTo>
                  <a:lnTo>
                    <a:pt x="88" y="202"/>
                  </a:lnTo>
                  <a:lnTo>
                    <a:pt x="87" y="203"/>
                  </a:lnTo>
                  <a:lnTo>
                    <a:pt x="87" y="204"/>
                  </a:lnTo>
                  <a:lnTo>
                    <a:pt x="86" y="205"/>
                  </a:lnTo>
                  <a:lnTo>
                    <a:pt x="86" y="205"/>
                  </a:lnTo>
                  <a:lnTo>
                    <a:pt x="86" y="206"/>
                  </a:lnTo>
                  <a:lnTo>
                    <a:pt x="85" y="206"/>
                  </a:lnTo>
                  <a:lnTo>
                    <a:pt x="84" y="207"/>
                  </a:lnTo>
                  <a:lnTo>
                    <a:pt x="83" y="207"/>
                  </a:lnTo>
                  <a:lnTo>
                    <a:pt x="83" y="208"/>
                  </a:lnTo>
                  <a:lnTo>
                    <a:pt x="87" y="210"/>
                  </a:lnTo>
                  <a:lnTo>
                    <a:pt x="88" y="211"/>
                  </a:lnTo>
                  <a:lnTo>
                    <a:pt x="87" y="212"/>
                  </a:lnTo>
                  <a:lnTo>
                    <a:pt x="87" y="213"/>
                  </a:lnTo>
                  <a:lnTo>
                    <a:pt x="86" y="213"/>
                  </a:lnTo>
                  <a:lnTo>
                    <a:pt x="86" y="215"/>
                  </a:lnTo>
                  <a:lnTo>
                    <a:pt x="86" y="215"/>
                  </a:lnTo>
                  <a:lnTo>
                    <a:pt x="86" y="216"/>
                  </a:lnTo>
                  <a:lnTo>
                    <a:pt x="85" y="217"/>
                  </a:lnTo>
                  <a:lnTo>
                    <a:pt x="85" y="218"/>
                  </a:lnTo>
                  <a:lnTo>
                    <a:pt x="84" y="219"/>
                  </a:lnTo>
                  <a:lnTo>
                    <a:pt x="83" y="220"/>
                  </a:lnTo>
                  <a:lnTo>
                    <a:pt x="83" y="221"/>
                  </a:lnTo>
                  <a:lnTo>
                    <a:pt x="82" y="221"/>
                  </a:lnTo>
                  <a:lnTo>
                    <a:pt x="81" y="221"/>
                  </a:lnTo>
                  <a:lnTo>
                    <a:pt x="80" y="222"/>
                  </a:lnTo>
                  <a:lnTo>
                    <a:pt x="80" y="222"/>
                  </a:lnTo>
                  <a:lnTo>
                    <a:pt x="79" y="222"/>
                  </a:lnTo>
                  <a:lnTo>
                    <a:pt x="78" y="222"/>
                  </a:lnTo>
                  <a:lnTo>
                    <a:pt x="77" y="222"/>
                  </a:lnTo>
                  <a:lnTo>
                    <a:pt x="77" y="223"/>
                  </a:lnTo>
                  <a:lnTo>
                    <a:pt x="76" y="223"/>
                  </a:lnTo>
                  <a:lnTo>
                    <a:pt x="75" y="222"/>
                  </a:lnTo>
                  <a:lnTo>
                    <a:pt x="75" y="222"/>
                  </a:lnTo>
                  <a:lnTo>
                    <a:pt x="73" y="222"/>
                  </a:lnTo>
                  <a:lnTo>
                    <a:pt x="73" y="223"/>
                  </a:lnTo>
                  <a:lnTo>
                    <a:pt x="72" y="223"/>
                  </a:lnTo>
                  <a:lnTo>
                    <a:pt x="71" y="223"/>
                  </a:lnTo>
                  <a:lnTo>
                    <a:pt x="70" y="223"/>
                  </a:lnTo>
                  <a:lnTo>
                    <a:pt x="69" y="223"/>
                  </a:lnTo>
                  <a:lnTo>
                    <a:pt x="68" y="223"/>
                  </a:lnTo>
                  <a:lnTo>
                    <a:pt x="68" y="224"/>
                  </a:lnTo>
                  <a:lnTo>
                    <a:pt x="67" y="225"/>
                  </a:lnTo>
                  <a:lnTo>
                    <a:pt x="67" y="226"/>
                  </a:lnTo>
                  <a:lnTo>
                    <a:pt x="66" y="226"/>
                  </a:lnTo>
                  <a:lnTo>
                    <a:pt x="66" y="228"/>
                  </a:lnTo>
                  <a:lnTo>
                    <a:pt x="66" y="228"/>
                  </a:lnTo>
                  <a:lnTo>
                    <a:pt x="65" y="230"/>
                  </a:lnTo>
                  <a:lnTo>
                    <a:pt x="65" y="231"/>
                  </a:lnTo>
                  <a:lnTo>
                    <a:pt x="65" y="232"/>
                  </a:lnTo>
                  <a:lnTo>
                    <a:pt x="65" y="233"/>
                  </a:lnTo>
                  <a:lnTo>
                    <a:pt x="63" y="235"/>
                  </a:lnTo>
                  <a:lnTo>
                    <a:pt x="62" y="236"/>
                  </a:lnTo>
                  <a:lnTo>
                    <a:pt x="62" y="236"/>
                  </a:lnTo>
                  <a:lnTo>
                    <a:pt x="62" y="237"/>
                  </a:lnTo>
                  <a:lnTo>
                    <a:pt x="62" y="238"/>
                  </a:lnTo>
                  <a:lnTo>
                    <a:pt x="62" y="239"/>
                  </a:lnTo>
                  <a:lnTo>
                    <a:pt x="62" y="239"/>
                  </a:lnTo>
                  <a:lnTo>
                    <a:pt x="62" y="240"/>
                  </a:lnTo>
                  <a:lnTo>
                    <a:pt x="61" y="241"/>
                  </a:lnTo>
                  <a:lnTo>
                    <a:pt x="60" y="242"/>
                  </a:lnTo>
                  <a:lnTo>
                    <a:pt x="60" y="243"/>
                  </a:lnTo>
                  <a:lnTo>
                    <a:pt x="59" y="243"/>
                  </a:lnTo>
                  <a:lnTo>
                    <a:pt x="58" y="244"/>
                  </a:lnTo>
                  <a:lnTo>
                    <a:pt x="57" y="244"/>
                  </a:lnTo>
                  <a:lnTo>
                    <a:pt x="57" y="244"/>
                  </a:lnTo>
                  <a:lnTo>
                    <a:pt x="56" y="245"/>
                  </a:lnTo>
                  <a:lnTo>
                    <a:pt x="57" y="245"/>
                  </a:lnTo>
                  <a:lnTo>
                    <a:pt x="57" y="246"/>
                  </a:lnTo>
                  <a:lnTo>
                    <a:pt x="57" y="246"/>
                  </a:lnTo>
                  <a:lnTo>
                    <a:pt x="56" y="247"/>
                  </a:lnTo>
                  <a:lnTo>
                    <a:pt x="56" y="248"/>
                  </a:lnTo>
                  <a:lnTo>
                    <a:pt x="55" y="249"/>
                  </a:lnTo>
                  <a:lnTo>
                    <a:pt x="55" y="249"/>
                  </a:lnTo>
                  <a:lnTo>
                    <a:pt x="55" y="250"/>
                  </a:lnTo>
                  <a:lnTo>
                    <a:pt x="55" y="251"/>
                  </a:lnTo>
                  <a:lnTo>
                    <a:pt x="55" y="252"/>
                  </a:lnTo>
                  <a:lnTo>
                    <a:pt x="55" y="253"/>
                  </a:lnTo>
                  <a:lnTo>
                    <a:pt x="55" y="254"/>
                  </a:lnTo>
                  <a:lnTo>
                    <a:pt x="54" y="254"/>
                  </a:lnTo>
                  <a:lnTo>
                    <a:pt x="53" y="254"/>
                  </a:lnTo>
                  <a:lnTo>
                    <a:pt x="52" y="254"/>
                  </a:lnTo>
                  <a:lnTo>
                    <a:pt x="52" y="256"/>
                  </a:lnTo>
                  <a:lnTo>
                    <a:pt x="52" y="257"/>
                  </a:lnTo>
                  <a:lnTo>
                    <a:pt x="52" y="257"/>
                  </a:lnTo>
                  <a:lnTo>
                    <a:pt x="51" y="257"/>
                  </a:lnTo>
                  <a:lnTo>
                    <a:pt x="51" y="259"/>
                  </a:lnTo>
                  <a:lnTo>
                    <a:pt x="50" y="259"/>
                  </a:lnTo>
                  <a:lnTo>
                    <a:pt x="49" y="259"/>
                  </a:lnTo>
                  <a:lnTo>
                    <a:pt x="49" y="260"/>
                  </a:lnTo>
                  <a:lnTo>
                    <a:pt x="49" y="261"/>
                  </a:lnTo>
                  <a:lnTo>
                    <a:pt x="48" y="262"/>
                  </a:lnTo>
                  <a:lnTo>
                    <a:pt x="47" y="262"/>
                  </a:lnTo>
                  <a:lnTo>
                    <a:pt x="47" y="262"/>
                  </a:lnTo>
                  <a:lnTo>
                    <a:pt x="47" y="262"/>
                  </a:lnTo>
                  <a:lnTo>
                    <a:pt x="46" y="263"/>
                  </a:lnTo>
                  <a:lnTo>
                    <a:pt x="46" y="264"/>
                  </a:lnTo>
                  <a:lnTo>
                    <a:pt x="46" y="265"/>
                  </a:lnTo>
                  <a:lnTo>
                    <a:pt x="44" y="265"/>
                  </a:lnTo>
                  <a:lnTo>
                    <a:pt x="44" y="264"/>
                  </a:lnTo>
                  <a:lnTo>
                    <a:pt x="43" y="264"/>
                  </a:lnTo>
                  <a:lnTo>
                    <a:pt x="42" y="264"/>
                  </a:lnTo>
                  <a:lnTo>
                    <a:pt x="42" y="264"/>
                  </a:lnTo>
                  <a:lnTo>
                    <a:pt x="41" y="264"/>
                  </a:lnTo>
                  <a:lnTo>
                    <a:pt x="41" y="262"/>
                  </a:lnTo>
                  <a:lnTo>
                    <a:pt x="40" y="262"/>
                  </a:lnTo>
                  <a:lnTo>
                    <a:pt x="39" y="262"/>
                  </a:lnTo>
                  <a:lnTo>
                    <a:pt x="38" y="262"/>
                  </a:lnTo>
                  <a:lnTo>
                    <a:pt x="36" y="262"/>
                  </a:lnTo>
                  <a:lnTo>
                    <a:pt x="36" y="261"/>
                  </a:lnTo>
                  <a:lnTo>
                    <a:pt x="35" y="260"/>
                  </a:lnTo>
                  <a:lnTo>
                    <a:pt x="34" y="260"/>
                  </a:lnTo>
                  <a:lnTo>
                    <a:pt x="34" y="259"/>
                  </a:lnTo>
                  <a:lnTo>
                    <a:pt x="32" y="259"/>
                  </a:lnTo>
                  <a:lnTo>
                    <a:pt x="31" y="260"/>
                  </a:lnTo>
                  <a:lnTo>
                    <a:pt x="31" y="260"/>
                  </a:lnTo>
                  <a:lnTo>
                    <a:pt x="29" y="260"/>
                  </a:lnTo>
                  <a:lnTo>
                    <a:pt x="29" y="261"/>
                  </a:lnTo>
                  <a:lnTo>
                    <a:pt x="28" y="261"/>
                  </a:lnTo>
                  <a:lnTo>
                    <a:pt x="26" y="262"/>
                  </a:lnTo>
                  <a:lnTo>
                    <a:pt x="26" y="262"/>
                  </a:lnTo>
                  <a:lnTo>
                    <a:pt x="25" y="263"/>
                  </a:lnTo>
                  <a:lnTo>
                    <a:pt x="26" y="272"/>
                  </a:lnTo>
                  <a:lnTo>
                    <a:pt x="8" y="275"/>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38" name="Freeform 38"/>
            <p:cNvSpPr>
              <a:spLocks/>
            </p:cNvSpPr>
            <p:nvPr/>
          </p:nvSpPr>
          <p:spPr bwMode="auto">
            <a:xfrm>
              <a:off x="2680999" y="1214891"/>
              <a:ext cx="27975" cy="58473"/>
            </a:xfrm>
            <a:custGeom>
              <a:avLst/>
              <a:gdLst/>
              <a:ahLst/>
              <a:cxnLst>
                <a:cxn ang="0">
                  <a:pos x="5" y="5"/>
                </a:cxn>
                <a:cxn ang="0">
                  <a:pos x="7" y="4"/>
                </a:cxn>
                <a:cxn ang="0">
                  <a:pos x="9" y="3"/>
                </a:cxn>
                <a:cxn ang="0">
                  <a:pos x="10" y="5"/>
                </a:cxn>
                <a:cxn ang="0">
                  <a:pos x="11" y="5"/>
                </a:cxn>
                <a:cxn ang="0">
                  <a:pos x="14" y="5"/>
                </a:cxn>
                <a:cxn ang="0">
                  <a:pos x="15" y="4"/>
                </a:cxn>
                <a:cxn ang="0">
                  <a:pos x="17" y="3"/>
                </a:cxn>
                <a:cxn ang="0">
                  <a:pos x="18" y="3"/>
                </a:cxn>
                <a:cxn ang="0">
                  <a:pos x="19" y="1"/>
                </a:cxn>
                <a:cxn ang="0">
                  <a:pos x="20" y="0"/>
                </a:cxn>
                <a:cxn ang="0">
                  <a:pos x="18" y="5"/>
                </a:cxn>
                <a:cxn ang="0">
                  <a:pos x="17" y="6"/>
                </a:cxn>
                <a:cxn ang="0">
                  <a:pos x="17" y="8"/>
                </a:cxn>
                <a:cxn ang="0">
                  <a:pos x="15" y="10"/>
                </a:cxn>
                <a:cxn ang="0">
                  <a:pos x="15" y="10"/>
                </a:cxn>
                <a:cxn ang="0">
                  <a:pos x="14" y="11"/>
                </a:cxn>
                <a:cxn ang="0">
                  <a:pos x="12" y="13"/>
                </a:cxn>
                <a:cxn ang="0">
                  <a:pos x="12" y="14"/>
                </a:cxn>
                <a:cxn ang="0">
                  <a:pos x="11" y="16"/>
                </a:cxn>
                <a:cxn ang="0">
                  <a:pos x="10" y="18"/>
                </a:cxn>
                <a:cxn ang="0">
                  <a:pos x="9" y="18"/>
                </a:cxn>
                <a:cxn ang="0">
                  <a:pos x="8" y="20"/>
                </a:cxn>
                <a:cxn ang="0">
                  <a:pos x="7" y="21"/>
                </a:cxn>
                <a:cxn ang="0">
                  <a:pos x="6" y="23"/>
                </a:cxn>
                <a:cxn ang="0">
                  <a:pos x="4" y="23"/>
                </a:cxn>
                <a:cxn ang="0">
                  <a:pos x="4" y="24"/>
                </a:cxn>
                <a:cxn ang="0">
                  <a:pos x="3" y="23"/>
                </a:cxn>
                <a:cxn ang="0">
                  <a:pos x="2" y="22"/>
                </a:cxn>
                <a:cxn ang="0">
                  <a:pos x="1" y="19"/>
                </a:cxn>
                <a:cxn ang="0">
                  <a:pos x="0" y="16"/>
                </a:cxn>
                <a:cxn ang="0">
                  <a:pos x="2" y="13"/>
                </a:cxn>
                <a:cxn ang="0">
                  <a:pos x="2" y="10"/>
                </a:cxn>
                <a:cxn ang="0">
                  <a:pos x="4" y="8"/>
                </a:cxn>
              </a:cxnLst>
              <a:rect l="0" t="0" r="r" b="b"/>
              <a:pathLst>
                <a:path w="20" h="24">
                  <a:moveTo>
                    <a:pt x="4" y="7"/>
                  </a:moveTo>
                  <a:lnTo>
                    <a:pt x="5" y="5"/>
                  </a:lnTo>
                  <a:lnTo>
                    <a:pt x="6" y="5"/>
                  </a:lnTo>
                  <a:lnTo>
                    <a:pt x="7" y="4"/>
                  </a:lnTo>
                  <a:lnTo>
                    <a:pt x="8" y="3"/>
                  </a:lnTo>
                  <a:lnTo>
                    <a:pt x="9" y="3"/>
                  </a:lnTo>
                  <a:lnTo>
                    <a:pt x="9" y="4"/>
                  </a:lnTo>
                  <a:lnTo>
                    <a:pt x="10" y="5"/>
                  </a:lnTo>
                  <a:lnTo>
                    <a:pt x="10" y="5"/>
                  </a:lnTo>
                  <a:lnTo>
                    <a:pt x="11" y="5"/>
                  </a:lnTo>
                  <a:lnTo>
                    <a:pt x="12" y="5"/>
                  </a:lnTo>
                  <a:lnTo>
                    <a:pt x="14" y="5"/>
                  </a:lnTo>
                  <a:lnTo>
                    <a:pt x="15" y="4"/>
                  </a:lnTo>
                  <a:lnTo>
                    <a:pt x="15" y="4"/>
                  </a:lnTo>
                  <a:lnTo>
                    <a:pt x="16" y="4"/>
                  </a:lnTo>
                  <a:lnTo>
                    <a:pt x="17" y="3"/>
                  </a:lnTo>
                  <a:lnTo>
                    <a:pt x="17" y="3"/>
                  </a:lnTo>
                  <a:lnTo>
                    <a:pt x="18" y="3"/>
                  </a:lnTo>
                  <a:lnTo>
                    <a:pt x="18" y="1"/>
                  </a:lnTo>
                  <a:lnTo>
                    <a:pt x="19" y="1"/>
                  </a:lnTo>
                  <a:lnTo>
                    <a:pt x="19" y="0"/>
                  </a:lnTo>
                  <a:lnTo>
                    <a:pt x="20" y="0"/>
                  </a:lnTo>
                  <a:lnTo>
                    <a:pt x="20" y="3"/>
                  </a:lnTo>
                  <a:lnTo>
                    <a:pt x="18" y="5"/>
                  </a:lnTo>
                  <a:lnTo>
                    <a:pt x="17" y="5"/>
                  </a:lnTo>
                  <a:lnTo>
                    <a:pt x="17" y="6"/>
                  </a:lnTo>
                  <a:lnTo>
                    <a:pt x="17" y="7"/>
                  </a:lnTo>
                  <a:lnTo>
                    <a:pt x="17" y="8"/>
                  </a:lnTo>
                  <a:lnTo>
                    <a:pt x="16" y="9"/>
                  </a:lnTo>
                  <a:lnTo>
                    <a:pt x="15" y="10"/>
                  </a:lnTo>
                  <a:lnTo>
                    <a:pt x="15" y="10"/>
                  </a:lnTo>
                  <a:lnTo>
                    <a:pt x="15" y="10"/>
                  </a:lnTo>
                  <a:lnTo>
                    <a:pt x="15" y="11"/>
                  </a:lnTo>
                  <a:lnTo>
                    <a:pt x="14" y="11"/>
                  </a:lnTo>
                  <a:lnTo>
                    <a:pt x="13" y="12"/>
                  </a:lnTo>
                  <a:lnTo>
                    <a:pt x="12" y="13"/>
                  </a:lnTo>
                  <a:lnTo>
                    <a:pt x="12" y="13"/>
                  </a:lnTo>
                  <a:lnTo>
                    <a:pt x="12" y="14"/>
                  </a:lnTo>
                  <a:lnTo>
                    <a:pt x="12" y="15"/>
                  </a:lnTo>
                  <a:lnTo>
                    <a:pt x="11" y="16"/>
                  </a:lnTo>
                  <a:lnTo>
                    <a:pt x="10" y="16"/>
                  </a:lnTo>
                  <a:lnTo>
                    <a:pt x="10" y="18"/>
                  </a:lnTo>
                  <a:lnTo>
                    <a:pt x="10" y="18"/>
                  </a:lnTo>
                  <a:lnTo>
                    <a:pt x="9" y="18"/>
                  </a:lnTo>
                  <a:lnTo>
                    <a:pt x="9" y="19"/>
                  </a:lnTo>
                  <a:lnTo>
                    <a:pt x="8" y="20"/>
                  </a:lnTo>
                  <a:lnTo>
                    <a:pt x="7" y="21"/>
                  </a:lnTo>
                  <a:lnTo>
                    <a:pt x="7" y="21"/>
                  </a:lnTo>
                  <a:lnTo>
                    <a:pt x="6" y="21"/>
                  </a:lnTo>
                  <a:lnTo>
                    <a:pt x="6" y="23"/>
                  </a:lnTo>
                  <a:lnTo>
                    <a:pt x="5" y="23"/>
                  </a:lnTo>
                  <a:lnTo>
                    <a:pt x="4" y="23"/>
                  </a:lnTo>
                  <a:lnTo>
                    <a:pt x="4" y="23"/>
                  </a:lnTo>
                  <a:lnTo>
                    <a:pt x="4" y="24"/>
                  </a:lnTo>
                  <a:lnTo>
                    <a:pt x="3" y="24"/>
                  </a:lnTo>
                  <a:lnTo>
                    <a:pt x="3" y="23"/>
                  </a:lnTo>
                  <a:lnTo>
                    <a:pt x="2" y="23"/>
                  </a:lnTo>
                  <a:lnTo>
                    <a:pt x="2" y="22"/>
                  </a:lnTo>
                  <a:lnTo>
                    <a:pt x="2" y="21"/>
                  </a:lnTo>
                  <a:lnTo>
                    <a:pt x="1" y="19"/>
                  </a:lnTo>
                  <a:lnTo>
                    <a:pt x="0" y="18"/>
                  </a:lnTo>
                  <a:lnTo>
                    <a:pt x="0" y="16"/>
                  </a:lnTo>
                  <a:lnTo>
                    <a:pt x="1" y="15"/>
                  </a:lnTo>
                  <a:lnTo>
                    <a:pt x="2" y="13"/>
                  </a:lnTo>
                  <a:lnTo>
                    <a:pt x="2" y="12"/>
                  </a:lnTo>
                  <a:lnTo>
                    <a:pt x="2" y="10"/>
                  </a:lnTo>
                  <a:lnTo>
                    <a:pt x="3" y="9"/>
                  </a:lnTo>
                  <a:lnTo>
                    <a:pt x="4" y="8"/>
                  </a:lnTo>
                  <a:lnTo>
                    <a:pt x="4" y="7"/>
                  </a:lnTo>
                  <a:close/>
                </a:path>
              </a:pathLst>
            </a:custGeom>
            <a:solidFill>
              <a:srgbClr val="F0F0F0"/>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grpSp>
      <p:grpSp>
        <p:nvGrpSpPr>
          <p:cNvPr id="12" name="Grupo 11"/>
          <p:cNvGrpSpPr/>
          <p:nvPr/>
        </p:nvGrpSpPr>
        <p:grpSpPr>
          <a:xfrm>
            <a:off x="1053810" y="3183825"/>
            <a:ext cx="653508" cy="654112"/>
            <a:chOff x="915343" y="3130847"/>
            <a:chExt cx="691296" cy="698764"/>
          </a:xfrm>
        </p:grpSpPr>
        <p:sp>
          <p:nvSpPr>
            <p:cNvPr id="241" name="Freeform 15"/>
            <p:cNvSpPr>
              <a:spLocks/>
            </p:cNvSpPr>
            <p:nvPr/>
          </p:nvSpPr>
          <p:spPr bwMode="auto">
            <a:xfrm>
              <a:off x="1131633" y="3130847"/>
              <a:ext cx="380342" cy="698764"/>
            </a:xfrm>
            <a:custGeom>
              <a:avLst/>
              <a:gdLst/>
              <a:ahLst/>
              <a:cxnLst>
                <a:cxn ang="0">
                  <a:pos x="55" y="7"/>
                </a:cxn>
                <a:cxn ang="0">
                  <a:pos x="143" y="18"/>
                </a:cxn>
                <a:cxn ang="0">
                  <a:pos x="137" y="26"/>
                </a:cxn>
                <a:cxn ang="0">
                  <a:pos x="132" y="32"/>
                </a:cxn>
                <a:cxn ang="0">
                  <a:pos x="124" y="41"/>
                </a:cxn>
                <a:cxn ang="0">
                  <a:pos x="120" y="57"/>
                </a:cxn>
                <a:cxn ang="0">
                  <a:pos x="120" y="72"/>
                </a:cxn>
                <a:cxn ang="0">
                  <a:pos x="125" y="80"/>
                </a:cxn>
                <a:cxn ang="0">
                  <a:pos x="124" y="94"/>
                </a:cxn>
                <a:cxn ang="0">
                  <a:pos x="116" y="110"/>
                </a:cxn>
                <a:cxn ang="0">
                  <a:pos x="114" y="119"/>
                </a:cxn>
                <a:cxn ang="0">
                  <a:pos x="112" y="128"/>
                </a:cxn>
                <a:cxn ang="0">
                  <a:pos x="118" y="141"/>
                </a:cxn>
                <a:cxn ang="0">
                  <a:pos x="117" y="159"/>
                </a:cxn>
                <a:cxn ang="0">
                  <a:pos x="119" y="176"/>
                </a:cxn>
                <a:cxn ang="0">
                  <a:pos x="114" y="192"/>
                </a:cxn>
                <a:cxn ang="0">
                  <a:pos x="116" y="208"/>
                </a:cxn>
                <a:cxn ang="0">
                  <a:pos x="123" y="221"/>
                </a:cxn>
                <a:cxn ang="0">
                  <a:pos x="132" y="229"/>
                </a:cxn>
                <a:cxn ang="0">
                  <a:pos x="140" y="240"/>
                </a:cxn>
                <a:cxn ang="0">
                  <a:pos x="149" y="252"/>
                </a:cxn>
                <a:cxn ang="0">
                  <a:pos x="158" y="264"/>
                </a:cxn>
                <a:cxn ang="0">
                  <a:pos x="161" y="277"/>
                </a:cxn>
                <a:cxn ang="0">
                  <a:pos x="164" y="290"/>
                </a:cxn>
                <a:cxn ang="0">
                  <a:pos x="168" y="296"/>
                </a:cxn>
                <a:cxn ang="0">
                  <a:pos x="173" y="304"/>
                </a:cxn>
                <a:cxn ang="0">
                  <a:pos x="184" y="311"/>
                </a:cxn>
                <a:cxn ang="0">
                  <a:pos x="186" y="327"/>
                </a:cxn>
                <a:cxn ang="0">
                  <a:pos x="197" y="335"/>
                </a:cxn>
                <a:cxn ang="0">
                  <a:pos x="197" y="348"/>
                </a:cxn>
                <a:cxn ang="0">
                  <a:pos x="199" y="362"/>
                </a:cxn>
                <a:cxn ang="0">
                  <a:pos x="119" y="351"/>
                </a:cxn>
                <a:cxn ang="0">
                  <a:pos x="122" y="346"/>
                </a:cxn>
                <a:cxn ang="0">
                  <a:pos x="121" y="334"/>
                </a:cxn>
                <a:cxn ang="0">
                  <a:pos x="126" y="318"/>
                </a:cxn>
                <a:cxn ang="0">
                  <a:pos x="118" y="307"/>
                </a:cxn>
                <a:cxn ang="0">
                  <a:pos x="112" y="295"/>
                </a:cxn>
                <a:cxn ang="0">
                  <a:pos x="104" y="284"/>
                </a:cxn>
                <a:cxn ang="0">
                  <a:pos x="99" y="271"/>
                </a:cxn>
                <a:cxn ang="0">
                  <a:pos x="90" y="260"/>
                </a:cxn>
                <a:cxn ang="0">
                  <a:pos x="83" y="248"/>
                </a:cxn>
                <a:cxn ang="0">
                  <a:pos x="70" y="241"/>
                </a:cxn>
                <a:cxn ang="0">
                  <a:pos x="59" y="229"/>
                </a:cxn>
                <a:cxn ang="0">
                  <a:pos x="50" y="219"/>
                </a:cxn>
                <a:cxn ang="0">
                  <a:pos x="46" y="204"/>
                </a:cxn>
                <a:cxn ang="0">
                  <a:pos x="41" y="193"/>
                </a:cxn>
                <a:cxn ang="0">
                  <a:pos x="45" y="177"/>
                </a:cxn>
                <a:cxn ang="0">
                  <a:pos x="36" y="164"/>
                </a:cxn>
                <a:cxn ang="0">
                  <a:pos x="38" y="161"/>
                </a:cxn>
                <a:cxn ang="0">
                  <a:pos x="34" y="160"/>
                </a:cxn>
                <a:cxn ang="0">
                  <a:pos x="38" y="143"/>
                </a:cxn>
                <a:cxn ang="0">
                  <a:pos x="32" y="129"/>
                </a:cxn>
                <a:cxn ang="0">
                  <a:pos x="24" y="118"/>
                </a:cxn>
                <a:cxn ang="0">
                  <a:pos x="27" y="102"/>
                </a:cxn>
                <a:cxn ang="0">
                  <a:pos x="21" y="87"/>
                </a:cxn>
                <a:cxn ang="0">
                  <a:pos x="13" y="76"/>
                </a:cxn>
                <a:cxn ang="0">
                  <a:pos x="14" y="63"/>
                </a:cxn>
                <a:cxn ang="0">
                  <a:pos x="18" y="62"/>
                </a:cxn>
                <a:cxn ang="0">
                  <a:pos x="18" y="53"/>
                </a:cxn>
                <a:cxn ang="0">
                  <a:pos x="9" y="42"/>
                </a:cxn>
                <a:cxn ang="0">
                  <a:pos x="8" y="24"/>
                </a:cxn>
                <a:cxn ang="0">
                  <a:pos x="1" y="11"/>
                </a:cxn>
              </a:cxnLst>
              <a:rect l="0" t="0" r="r" b="b"/>
              <a:pathLst>
                <a:path w="201" h="369">
                  <a:moveTo>
                    <a:pt x="1" y="0"/>
                  </a:moveTo>
                  <a:lnTo>
                    <a:pt x="5" y="0"/>
                  </a:lnTo>
                  <a:lnTo>
                    <a:pt x="6" y="0"/>
                  </a:lnTo>
                  <a:lnTo>
                    <a:pt x="6" y="1"/>
                  </a:lnTo>
                  <a:lnTo>
                    <a:pt x="7" y="1"/>
                  </a:lnTo>
                  <a:lnTo>
                    <a:pt x="11" y="1"/>
                  </a:lnTo>
                  <a:lnTo>
                    <a:pt x="13" y="2"/>
                  </a:lnTo>
                  <a:lnTo>
                    <a:pt x="17" y="2"/>
                  </a:lnTo>
                  <a:lnTo>
                    <a:pt x="23" y="3"/>
                  </a:lnTo>
                  <a:lnTo>
                    <a:pt x="31" y="4"/>
                  </a:lnTo>
                  <a:lnTo>
                    <a:pt x="33" y="4"/>
                  </a:lnTo>
                  <a:lnTo>
                    <a:pt x="36" y="4"/>
                  </a:lnTo>
                  <a:lnTo>
                    <a:pt x="41" y="5"/>
                  </a:lnTo>
                  <a:lnTo>
                    <a:pt x="44" y="5"/>
                  </a:lnTo>
                  <a:lnTo>
                    <a:pt x="44" y="5"/>
                  </a:lnTo>
                  <a:lnTo>
                    <a:pt x="46" y="5"/>
                  </a:lnTo>
                  <a:lnTo>
                    <a:pt x="52" y="6"/>
                  </a:lnTo>
                  <a:lnTo>
                    <a:pt x="55" y="7"/>
                  </a:lnTo>
                  <a:lnTo>
                    <a:pt x="60" y="7"/>
                  </a:lnTo>
                  <a:lnTo>
                    <a:pt x="61" y="8"/>
                  </a:lnTo>
                  <a:lnTo>
                    <a:pt x="62" y="8"/>
                  </a:lnTo>
                  <a:lnTo>
                    <a:pt x="65" y="8"/>
                  </a:lnTo>
                  <a:lnTo>
                    <a:pt x="70" y="8"/>
                  </a:lnTo>
                  <a:lnTo>
                    <a:pt x="88" y="11"/>
                  </a:lnTo>
                  <a:lnTo>
                    <a:pt x="96" y="11"/>
                  </a:lnTo>
                  <a:lnTo>
                    <a:pt x="98" y="12"/>
                  </a:lnTo>
                  <a:lnTo>
                    <a:pt x="98" y="12"/>
                  </a:lnTo>
                  <a:lnTo>
                    <a:pt x="99" y="12"/>
                  </a:lnTo>
                  <a:lnTo>
                    <a:pt x="100" y="12"/>
                  </a:lnTo>
                  <a:lnTo>
                    <a:pt x="108" y="13"/>
                  </a:lnTo>
                  <a:lnTo>
                    <a:pt x="127" y="15"/>
                  </a:lnTo>
                  <a:lnTo>
                    <a:pt x="143" y="17"/>
                  </a:lnTo>
                  <a:lnTo>
                    <a:pt x="144" y="17"/>
                  </a:lnTo>
                  <a:lnTo>
                    <a:pt x="145" y="17"/>
                  </a:lnTo>
                  <a:lnTo>
                    <a:pt x="144" y="18"/>
                  </a:lnTo>
                  <a:lnTo>
                    <a:pt x="143" y="18"/>
                  </a:lnTo>
                  <a:lnTo>
                    <a:pt x="143" y="18"/>
                  </a:lnTo>
                  <a:lnTo>
                    <a:pt x="142" y="20"/>
                  </a:lnTo>
                  <a:lnTo>
                    <a:pt x="142" y="21"/>
                  </a:lnTo>
                  <a:lnTo>
                    <a:pt x="142" y="21"/>
                  </a:lnTo>
                  <a:lnTo>
                    <a:pt x="141" y="21"/>
                  </a:lnTo>
                  <a:lnTo>
                    <a:pt x="141" y="22"/>
                  </a:lnTo>
                  <a:lnTo>
                    <a:pt x="140" y="22"/>
                  </a:lnTo>
                  <a:lnTo>
                    <a:pt x="140" y="23"/>
                  </a:lnTo>
                  <a:lnTo>
                    <a:pt x="139" y="23"/>
                  </a:lnTo>
                  <a:lnTo>
                    <a:pt x="138" y="23"/>
                  </a:lnTo>
                  <a:lnTo>
                    <a:pt x="137" y="24"/>
                  </a:lnTo>
                  <a:lnTo>
                    <a:pt x="137" y="24"/>
                  </a:lnTo>
                  <a:lnTo>
                    <a:pt x="138" y="24"/>
                  </a:lnTo>
                  <a:lnTo>
                    <a:pt x="138" y="25"/>
                  </a:lnTo>
                  <a:lnTo>
                    <a:pt x="138" y="26"/>
                  </a:lnTo>
                  <a:lnTo>
                    <a:pt x="137" y="26"/>
                  </a:lnTo>
                  <a:lnTo>
                    <a:pt x="137" y="26"/>
                  </a:lnTo>
                  <a:lnTo>
                    <a:pt x="137" y="26"/>
                  </a:lnTo>
                  <a:lnTo>
                    <a:pt x="137" y="27"/>
                  </a:lnTo>
                  <a:lnTo>
                    <a:pt x="137" y="27"/>
                  </a:lnTo>
                  <a:lnTo>
                    <a:pt x="138" y="27"/>
                  </a:lnTo>
                  <a:lnTo>
                    <a:pt x="138" y="28"/>
                  </a:lnTo>
                  <a:lnTo>
                    <a:pt x="137" y="28"/>
                  </a:lnTo>
                  <a:lnTo>
                    <a:pt x="137" y="28"/>
                  </a:lnTo>
                  <a:lnTo>
                    <a:pt x="137" y="29"/>
                  </a:lnTo>
                  <a:lnTo>
                    <a:pt x="137" y="29"/>
                  </a:lnTo>
                  <a:lnTo>
                    <a:pt x="136" y="29"/>
                  </a:lnTo>
                  <a:lnTo>
                    <a:pt x="136" y="30"/>
                  </a:lnTo>
                  <a:lnTo>
                    <a:pt x="137" y="30"/>
                  </a:lnTo>
                  <a:lnTo>
                    <a:pt x="137" y="31"/>
                  </a:lnTo>
                  <a:lnTo>
                    <a:pt x="136" y="31"/>
                  </a:lnTo>
                  <a:lnTo>
                    <a:pt x="136" y="31"/>
                  </a:lnTo>
                  <a:lnTo>
                    <a:pt x="136" y="32"/>
                  </a:lnTo>
                  <a:lnTo>
                    <a:pt x="135" y="32"/>
                  </a:lnTo>
                  <a:lnTo>
                    <a:pt x="133" y="32"/>
                  </a:lnTo>
                  <a:lnTo>
                    <a:pt x="132" y="32"/>
                  </a:lnTo>
                  <a:lnTo>
                    <a:pt x="132" y="31"/>
                  </a:lnTo>
                  <a:lnTo>
                    <a:pt x="131" y="31"/>
                  </a:lnTo>
                  <a:lnTo>
                    <a:pt x="130" y="31"/>
                  </a:lnTo>
                  <a:lnTo>
                    <a:pt x="129" y="31"/>
                  </a:lnTo>
                  <a:lnTo>
                    <a:pt x="129" y="31"/>
                  </a:lnTo>
                  <a:lnTo>
                    <a:pt x="128" y="32"/>
                  </a:lnTo>
                  <a:lnTo>
                    <a:pt x="128" y="33"/>
                  </a:lnTo>
                  <a:lnTo>
                    <a:pt x="129" y="34"/>
                  </a:lnTo>
                  <a:lnTo>
                    <a:pt x="127" y="34"/>
                  </a:lnTo>
                  <a:lnTo>
                    <a:pt x="127" y="35"/>
                  </a:lnTo>
                  <a:lnTo>
                    <a:pt x="127" y="36"/>
                  </a:lnTo>
                  <a:lnTo>
                    <a:pt x="125" y="37"/>
                  </a:lnTo>
                  <a:lnTo>
                    <a:pt x="125" y="38"/>
                  </a:lnTo>
                  <a:lnTo>
                    <a:pt x="125" y="39"/>
                  </a:lnTo>
                  <a:lnTo>
                    <a:pt x="125" y="39"/>
                  </a:lnTo>
                  <a:lnTo>
                    <a:pt x="125" y="40"/>
                  </a:lnTo>
                  <a:lnTo>
                    <a:pt x="124" y="41"/>
                  </a:lnTo>
                  <a:lnTo>
                    <a:pt x="124" y="41"/>
                  </a:lnTo>
                  <a:lnTo>
                    <a:pt x="123" y="42"/>
                  </a:lnTo>
                  <a:lnTo>
                    <a:pt x="122" y="42"/>
                  </a:lnTo>
                  <a:lnTo>
                    <a:pt x="121" y="43"/>
                  </a:lnTo>
                  <a:lnTo>
                    <a:pt x="120" y="44"/>
                  </a:lnTo>
                  <a:lnTo>
                    <a:pt x="120" y="44"/>
                  </a:lnTo>
                  <a:lnTo>
                    <a:pt x="120" y="46"/>
                  </a:lnTo>
                  <a:lnTo>
                    <a:pt x="120" y="47"/>
                  </a:lnTo>
                  <a:lnTo>
                    <a:pt x="121" y="47"/>
                  </a:lnTo>
                  <a:lnTo>
                    <a:pt x="122" y="48"/>
                  </a:lnTo>
                  <a:lnTo>
                    <a:pt x="122" y="49"/>
                  </a:lnTo>
                  <a:lnTo>
                    <a:pt x="122" y="50"/>
                  </a:lnTo>
                  <a:lnTo>
                    <a:pt x="122" y="50"/>
                  </a:lnTo>
                  <a:lnTo>
                    <a:pt x="121" y="52"/>
                  </a:lnTo>
                  <a:lnTo>
                    <a:pt x="120" y="53"/>
                  </a:lnTo>
                  <a:lnTo>
                    <a:pt x="120" y="54"/>
                  </a:lnTo>
                  <a:lnTo>
                    <a:pt x="120" y="55"/>
                  </a:lnTo>
                  <a:lnTo>
                    <a:pt x="120" y="56"/>
                  </a:lnTo>
                  <a:lnTo>
                    <a:pt x="120" y="57"/>
                  </a:lnTo>
                  <a:lnTo>
                    <a:pt x="119" y="58"/>
                  </a:lnTo>
                  <a:lnTo>
                    <a:pt x="119" y="59"/>
                  </a:lnTo>
                  <a:lnTo>
                    <a:pt x="119" y="60"/>
                  </a:lnTo>
                  <a:lnTo>
                    <a:pt x="119" y="61"/>
                  </a:lnTo>
                  <a:lnTo>
                    <a:pt x="119" y="62"/>
                  </a:lnTo>
                  <a:lnTo>
                    <a:pt x="118" y="63"/>
                  </a:lnTo>
                  <a:lnTo>
                    <a:pt x="118" y="63"/>
                  </a:lnTo>
                  <a:lnTo>
                    <a:pt x="118" y="65"/>
                  </a:lnTo>
                  <a:lnTo>
                    <a:pt x="118" y="65"/>
                  </a:lnTo>
                  <a:lnTo>
                    <a:pt x="119" y="66"/>
                  </a:lnTo>
                  <a:lnTo>
                    <a:pt x="119" y="67"/>
                  </a:lnTo>
                  <a:lnTo>
                    <a:pt x="119" y="68"/>
                  </a:lnTo>
                  <a:lnTo>
                    <a:pt x="119" y="68"/>
                  </a:lnTo>
                  <a:lnTo>
                    <a:pt x="119" y="69"/>
                  </a:lnTo>
                  <a:lnTo>
                    <a:pt x="119" y="70"/>
                  </a:lnTo>
                  <a:lnTo>
                    <a:pt x="119" y="70"/>
                  </a:lnTo>
                  <a:lnTo>
                    <a:pt x="120" y="71"/>
                  </a:lnTo>
                  <a:lnTo>
                    <a:pt x="120" y="72"/>
                  </a:lnTo>
                  <a:lnTo>
                    <a:pt x="120" y="73"/>
                  </a:lnTo>
                  <a:lnTo>
                    <a:pt x="121" y="73"/>
                  </a:lnTo>
                  <a:lnTo>
                    <a:pt x="121" y="74"/>
                  </a:lnTo>
                  <a:lnTo>
                    <a:pt x="120" y="74"/>
                  </a:lnTo>
                  <a:lnTo>
                    <a:pt x="119" y="74"/>
                  </a:lnTo>
                  <a:lnTo>
                    <a:pt x="119" y="74"/>
                  </a:lnTo>
                  <a:lnTo>
                    <a:pt x="119" y="74"/>
                  </a:lnTo>
                  <a:lnTo>
                    <a:pt x="120" y="75"/>
                  </a:lnTo>
                  <a:lnTo>
                    <a:pt x="121" y="75"/>
                  </a:lnTo>
                  <a:lnTo>
                    <a:pt x="122" y="75"/>
                  </a:lnTo>
                  <a:lnTo>
                    <a:pt x="122" y="76"/>
                  </a:lnTo>
                  <a:lnTo>
                    <a:pt x="123" y="76"/>
                  </a:lnTo>
                  <a:lnTo>
                    <a:pt x="124" y="76"/>
                  </a:lnTo>
                  <a:lnTo>
                    <a:pt x="124" y="76"/>
                  </a:lnTo>
                  <a:lnTo>
                    <a:pt x="124" y="78"/>
                  </a:lnTo>
                  <a:lnTo>
                    <a:pt x="125" y="78"/>
                  </a:lnTo>
                  <a:lnTo>
                    <a:pt x="125" y="79"/>
                  </a:lnTo>
                  <a:lnTo>
                    <a:pt x="125" y="80"/>
                  </a:lnTo>
                  <a:lnTo>
                    <a:pt x="126" y="81"/>
                  </a:lnTo>
                  <a:lnTo>
                    <a:pt x="125" y="81"/>
                  </a:lnTo>
                  <a:lnTo>
                    <a:pt x="125" y="83"/>
                  </a:lnTo>
                  <a:lnTo>
                    <a:pt x="125" y="83"/>
                  </a:lnTo>
                  <a:lnTo>
                    <a:pt x="124" y="84"/>
                  </a:lnTo>
                  <a:lnTo>
                    <a:pt x="124" y="85"/>
                  </a:lnTo>
                  <a:lnTo>
                    <a:pt x="124" y="86"/>
                  </a:lnTo>
                  <a:lnTo>
                    <a:pt x="124" y="87"/>
                  </a:lnTo>
                  <a:lnTo>
                    <a:pt x="125" y="88"/>
                  </a:lnTo>
                  <a:lnTo>
                    <a:pt x="125" y="89"/>
                  </a:lnTo>
                  <a:lnTo>
                    <a:pt x="126" y="89"/>
                  </a:lnTo>
                  <a:lnTo>
                    <a:pt x="126" y="89"/>
                  </a:lnTo>
                  <a:lnTo>
                    <a:pt x="126" y="90"/>
                  </a:lnTo>
                  <a:lnTo>
                    <a:pt x="126" y="91"/>
                  </a:lnTo>
                  <a:lnTo>
                    <a:pt x="126" y="92"/>
                  </a:lnTo>
                  <a:lnTo>
                    <a:pt x="125" y="93"/>
                  </a:lnTo>
                  <a:lnTo>
                    <a:pt x="125" y="94"/>
                  </a:lnTo>
                  <a:lnTo>
                    <a:pt x="124" y="94"/>
                  </a:lnTo>
                  <a:lnTo>
                    <a:pt x="123" y="95"/>
                  </a:lnTo>
                  <a:lnTo>
                    <a:pt x="122" y="96"/>
                  </a:lnTo>
                  <a:lnTo>
                    <a:pt x="122" y="96"/>
                  </a:lnTo>
                  <a:lnTo>
                    <a:pt x="121" y="98"/>
                  </a:lnTo>
                  <a:lnTo>
                    <a:pt x="120" y="99"/>
                  </a:lnTo>
                  <a:lnTo>
                    <a:pt x="119" y="101"/>
                  </a:lnTo>
                  <a:lnTo>
                    <a:pt x="119" y="102"/>
                  </a:lnTo>
                  <a:lnTo>
                    <a:pt x="119" y="102"/>
                  </a:lnTo>
                  <a:lnTo>
                    <a:pt x="119" y="103"/>
                  </a:lnTo>
                  <a:lnTo>
                    <a:pt x="119" y="104"/>
                  </a:lnTo>
                  <a:lnTo>
                    <a:pt x="119" y="105"/>
                  </a:lnTo>
                  <a:lnTo>
                    <a:pt x="119" y="106"/>
                  </a:lnTo>
                  <a:lnTo>
                    <a:pt x="118" y="107"/>
                  </a:lnTo>
                  <a:lnTo>
                    <a:pt x="117" y="107"/>
                  </a:lnTo>
                  <a:lnTo>
                    <a:pt x="116" y="108"/>
                  </a:lnTo>
                  <a:lnTo>
                    <a:pt x="116" y="109"/>
                  </a:lnTo>
                  <a:lnTo>
                    <a:pt x="116" y="109"/>
                  </a:lnTo>
                  <a:lnTo>
                    <a:pt x="116" y="110"/>
                  </a:lnTo>
                  <a:lnTo>
                    <a:pt x="116" y="112"/>
                  </a:lnTo>
                  <a:lnTo>
                    <a:pt x="116" y="112"/>
                  </a:lnTo>
                  <a:lnTo>
                    <a:pt x="116" y="113"/>
                  </a:lnTo>
                  <a:lnTo>
                    <a:pt x="115" y="114"/>
                  </a:lnTo>
                  <a:lnTo>
                    <a:pt x="115" y="115"/>
                  </a:lnTo>
                  <a:lnTo>
                    <a:pt x="115" y="115"/>
                  </a:lnTo>
                  <a:lnTo>
                    <a:pt x="114" y="115"/>
                  </a:lnTo>
                  <a:lnTo>
                    <a:pt x="114" y="115"/>
                  </a:lnTo>
                  <a:lnTo>
                    <a:pt x="114" y="115"/>
                  </a:lnTo>
                  <a:lnTo>
                    <a:pt x="114" y="115"/>
                  </a:lnTo>
                  <a:lnTo>
                    <a:pt x="114" y="115"/>
                  </a:lnTo>
                  <a:lnTo>
                    <a:pt x="114" y="116"/>
                  </a:lnTo>
                  <a:lnTo>
                    <a:pt x="114" y="116"/>
                  </a:lnTo>
                  <a:lnTo>
                    <a:pt x="114" y="117"/>
                  </a:lnTo>
                  <a:lnTo>
                    <a:pt x="113" y="117"/>
                  </a:lnTo>
                  <a:lnTo>
                    <a:pt x="113" y="117"/>
                  </a:lnTo>
                  <a:lnTo>
                    <a:pt x="113" y="119"/>
                  </a:lnTo>
                  <a:lnTo>
                    <a:pt x="114" y="119"/>
                  </a:lnTo>
                  <a:lnTo>
                    <a:pt x="114" y="118"/>
                  </a:lnTo>
                  <a:lnTo>
                    <a:pt x="114" y="119"/>
                  </a:lnTo>
                  <a:lnTo>
                    <a:pt x="114" y="120"/>
                  </a:lnTo>
                  <a:lnTo>
                    <a:pt x="114" y="120"/>
                  </a:lnTo>
                  <a:lnTo>
                    <a:pt x="114" y="121"/>
                  </a:lnTo>
                  <a:lnTo>
                    <a:pt x="113" y="120"/>
                  </a:lnTo>
                  <a:lnTo>
                    <a:pt x="113" y="121"/>
                  </a:lnTo>
                  <a:lnTo>
                    <a:pt x="113" y="122"/>
                  </a:lnTo>
                  <a:lnTo>
                    <a:pt x="113" y="122"/>
                  </a:lnTo>
                  <a:lnTo>
                    <a:pt x="113" y="123"/>
                  </a:lnTo>
                  <a:lnTo>
                    <a:pt x="113" y="124"/>
                  </a:lnTo>
                  <a:lnTo>
                    <a:pt x="112" y="125"/>
                  </a:lnTo>
                  <a:lnTo>
                    <a:pt x="112" y="125"/>
                  </a:lnTo>
                  <a:lnTo>
                    <a:pt x="112" y="126"/>
                  </a:lnTo>
                  <a:lnTo>
                    <a:pt x="111" y="126"/>
                  </a:lnTo>
                  <a:lnTo>
                    <a:pt x="112" y="127"/>
                  </a:lnTo>
                  <a:lnTo>
                    <a:pt x="112" y="128"/>
                  </a:lnTo>
                  <a:lnTo>
                    <a:pt x="112" y="128"/>
                  </a:lnTo>
                  <a:lnTo>
                    <a:pt x="113" y="130"/>
                  </a:lnTo>
                  <a:lnTo>
                    <a:pt x="113" y="130"/>
                  </a:lnTo>
                  <a:lnTo>
                    <a:pt x="114" y="131"/>
                  </a:lnTo>
                  <a:lnTo>
                    <a:pt x="114" y="132"/>
                  </a:lnTo>
                  <a:lnTo>
                    <a:pt x="115" y="132"/>
                  </a:lnTo>
                  <a:lnTo>
                    <a:pt x="115" y="133"/>
                  </a:lnTo>
                  <a:lnTo>
                    <a:pt x="115" y="133"/>
                  </a:lnTo>
                  <a:lnTo>
                    <a:pt x="114" y="134"/>
                  </a:lnTo>
                  <a:lnTo>
                    <a:pt x="114" y="135"/>
                  </a:lnTo>
                  <a:lnTo>
                    <a:pt x="114" y="135"/>
                  </a:lnTo>
                  <a:lnTo>
                    <a:pt x="114" y="137"/>
                  </a:lnTo>
                  <a:lnTo>
                    <a:pt x="114" y="138"/>
                  </a:lnTo>
                  <a:lnTo>
                    <a:pt x="115" y="138"/>
                  </a:lnTo>
                  <a:lnTo>
                    <a:pt x="115" y="139"/>
                  </a:lnTo>
                  <a:lnTo>
                    <a:pt x="116" y="140"/>
                  </a:lnTo>
                  <a:lnTo>
                    <a:pt x="116" y="140"/>
                  </a:lnTo>
                  <a:lnTo>
                    <a:pt x="117" y="141"/>
                  </a:lnTo>
                  <a:lnTo>
                    <a:pt x="118" y="141"/>
                  </a:lnTo>
                  <a:lnTo>
                    <a:pt x="119" y="141"/>
                  </a:lnTo>
                  <a:lnTo>
                    <a:pt x="119" y="142"/>
                  </a:lnTo>
                  <a:lnTo>
                    <a:pt x="120" y="143"/>
                  </a:lnTo>
                  <a:lnTo>
                    <a:pt x="119" y="143"/>
                  </a:lnTo>
                  <a:lnTo>
                    <a:pt x="119" y="144"/>
                  </a:lnTo>
                  <a:lnTo>
                    <a:pt x="119" y="146"/>
                  </a:lnTo>
                  <a:lnTo>
                    <a:pt x="119" y="147"/>
                  </a:lnTo>
                  <a:lnTo>
                    <a:pt x="119" y="148"/>
                  </a:lnTo>
                  <a:lnTo>
                    <a:pt x="119" y="149"/>
                  </a:lnTo>
                  <a:lnTo>
                    <a:pt x="119" y="151"/>
                  </a:lnTo>
                  <a:lnTo>
                    <a:pt x="119" y="152"/>
                  </a:lnTo>
                  <a:lnTo>
                    <a:pt x="119" y="153"/>
                  </a:lnTo>
                  <a:lnTo>
                    <a:pt x="119" y="155"/>
                  </a:lnTo>
                  <a:lnTo>
                    <a:pt x="119" y="156"/>
                  </a:lnTo>
                  <a:lnTo>
                    <a:pt x="118" y="156"/>
                  </a:lnTo>
                  <a:lnTo>
                    <a:pt x="118" y="157"/>
                  </a:lnTo>
                  <a:lnTo>
                    <a:pt x="117" y="158"/>
                  </a:lnTo>
                  <a:lnTo>
                    <a:pt x="117" y="159"/>
                  </a:lnTo>
                  <a:lnTo>
                    <a:pt x="117" y="160"/>
                  </a:lnTo>
                  <a:lnTo>
                    <a:pt x="117" y="161"/>
                  </a:lnTo>
                  <a:lnTo>
                    <a:pt x="117" y="162"/>
                  </a:lnTo>
                  <a:lnTo>
                    <a:pt x="116" y="163"/>
                  </a:lnTo>
                  <a:lnTo>
                    <a:pt x="116" y="164"/>
                  </a:lnTo>
                  <a:lnTo>
                    <a:pt x="116" y="165"/>
                  </a:lnTo>
                  <a:lnTo>
                    <a:pt x="117" y="166"/>
                  </a:lnTo>
                  <a:lnTo>
                    <a:pt x="117" y="166"/>
                  </a:lnTo>
                  <a:lnTo>
                    <a:pt x="117" y="167"/>
                  </a:lnTo>
                  <a:lnTo>
                    <a:pt x="118" y="168"/>
                  </a:lnTo>
                  <a:lnTo>
                    <a:pt x="118" y="169"/>
                  </a:lnTo>
                  <a:lnTo>
                    <a:pt x="118" y="170"/>
                  </a:lnTo>
                  <a:lnTo>
                    <a:pt x="118" y="171"/>
                  </a:lnTo>
                  <a:lnTo>
                    <a:pt x="118" y="172"/>
                  </a:lnTo>
                  <a:lnTo>
                    <a:pt x="119" y="173"/>
                  </a:lnTo>
                  <a:lnTo>
                    <a:pt x="119" y="174"/>
                  </a:lnTo>
                  <a:lnTo>
                    <a:pt x="119" y="175"/>
                  </a:lnTo>
                  <a:lnTo>
                    <a:pt x="119" y="176"/>
                  </a:lnTo>
                  <a:lnTo>
                    <a:pt x="118" y="177"/>
                  </a:lnTo>
                  <a:lnTo>
                    <a:pt x="118" y="177"/>
                  </a:lnTo>
                  <a:lnTo>
                    <a:pt x="118" y="179"/>
                  </a:lnTo>
                  <a:lnTo>
                    <a:pt x="118" y="180"/>
                  </a:lnTo>
                  <a:lnTo>
                    <a:pt x="117" y="181"/>
                  </a:lnTo>
                  <a:lnTo>
                    <a:pt x="116" y="182"/>
                  </a:lnTo>
                  <a:lnTo>
                    <a:pt x="116" y="182"/>
                  </a:lnTo>
                  <a:lnTo>
                    <a:pt x="116" y="184"/>
                  </a:lnTo>
                  <a:lnTo>
                    <a:pt x="116" y="185"/>
                  </a:lnTo>
                  <a:lnTo>
                    <a:pt x="116" y="185"/>
                  </a:lnTo>
                  <a:lnTo>
                    <a:pt x="116" y="186"/>
                  </a:lnTo>
                  <a:lnTo>
                    <a:pt x="115" y="187"/>
                  </a:lnTo>
                  <a:lnTo>
                    <a:pt x="115" y="188"/>
                  </a:lnTo>
                  <a:lnTo>
                    <a:pt x="114" y="189"/>
                  </a:lnTo>
                  <a:lnTo>
                    <a:pt x="115" y="190"/>
                  </a:lnTo>
                  <a:lnTo>
                    <a:pt x="114" y="191"/>
                  </a:lnTo>
                  <a:lnTo>
                    <a:pt x="114" y="192"/>
                  </a:lnTo>
                  <a:lnTo>
                    <a:pt x="114" y="192"/>
                  </a:lnTo>
                  <a:lnTo>
                    <a:pt x="114" y="194"/>
                  </a:lnTo>
                  <a:lnTo>
                    <a:pt x="113" y="194"/>
                  </a:lnTo>
                  <a:lnTo>
                    <a:pt x="113" y="195"/>
                  </a:lnTo>
                  <a:lnTo>
                    <a:pt x="113" y="196"/>
                  </a:lnTo>
                  <a:lnTo>
                    <a:pt x="113" y="197"/>
                  </a:lnTo>
                  <a:lnTo>
                    <a:pt x="113" y="198"/>
                  </a:lnTo>
                  <a:lnTo>
                    <a:pt x="114" y="198"/>
                  </a:lnTo>
                  <a:lnTo>
                    <a:pt x="114" y="200"/>
                  </a:lnTo>
                  <a:lnTo>
                    <a:pt x="114" y="200"/>
                  </a:lnTo>
                  <a:lnTo>
                    <a:pt x="114" y="201"/>
                  </a:lnTo>
                  <a:lnTo>
                    <a:pt x="115" y="202"/>
                  </a:lnTo>
                  <a:lnTo>
                    <a:pt x="115" y="203"/>
                  </a:lnTo>
                  <a:lnTo>
                    <a:pt x="116" y="203"/>
                  </a:lnTo>
                  <a:lnTo>
                    <a:pt x="116" y="204"/>
                  </a:lnTo>
                  <a:lnTo>
                    <a:pt x="116" y="205"/>
                  </a:lnTo>
                  <a:lnTo>
                    <a:pt x="116" y="207"/>
                  </a:lnTo>
                  <a:lnTo>
                    <a:pt x="116" y="208"/>
                  </a:lnTo>
                  <a:lnTo>
                    <a:pt x="116" y="208"/>
                  </a:lnTo>
                  <a:lnTo>
                    <a:pt x="116" y="209"/>
                  </a:lnTo>
                  <a:lnTo>
                    <a:pt x="117" y="210"/>
                  </a:lnTo>
                  <a:lnTo>
                    <a:pt x="117" y="211"/>
                  </a:lnTo>
                  <a:lnTo>
                    <a:pt x="117" y="211"/>
                  </a:lnTo>
                  <a:lnTo>
                    <a:pt x="118" y="212"/>
                  </a:lnTo>
                  <a:lnTo>
                    <a:pt x="119" y="213"/>
                  </a:lnTo>
                  <a:lnTo>
                    <a:pt x="119" y="213"/>
                  </a:lnTo>
                  <a:lnTo>
                    <a:pt x="120" y="214"/>
                  </a:lnTo>
                  <a:lnTo>
                    <a:pt x="120" y="215"/>
                  </a:lnTo>
                  <a:lnTo>
                    <a:pt x="120" y="216"/>
                  </a:lnTo>
                  <a:lnTo>
                    <a:pt x="121" y="216"/>
                  </a:lnTo>
                  <a:lnTo>
                    <a:pt x="121" y="217"/>
                  </a:lnTo>
                  <a:lnTo>
                    <a:pt x="122" y="217"/>
                  </a:lnTo>
                  <a:lnTo>
                    <a:pt x="123" y="218"/>
                  </a:lnTo>
                  <a:lnTo>
                    <a:pt x="124" y="218"/>
                  </a:lnTo>
                  <a:lnTo>
                    <a:pt x="123" y="220"/>
                  </a:lnTo>
                  <a:lnTo>
                    <a:pt x="123" y="221"/>
                  </a:lnTo>
                  <a:lnTo>
                    <a:pt x="123" y="221"/>
                  </a:lnTo>
                  <a:lnTo>
                    <a:pt x="123" y="223"/>
                  </a:lnTo>
                  <a:lnTo>
                    <a:pt x="124" y="223"/>
                  </a:lnTo>
                  <a:lnTo>
                    <a:pt x="124" y="224"/>
                  </a:lnTo>
                  <a:lnTo>
                    <a:pt x="124" y="225"/>
                  </a:lnTo>
                  <a:lnTo>
                    <a:pt x="124" y="226"/>
                  </a:lnTo>
                  <a:lnTo>
                    <a:pt x="124" y="227"/>
                  </a:lnTo>
                  <a:lnTo>
                    <a:pt x="124" y="228"/>
                  </a:lnTo>
                  <a:lnTo>
                    <a:pt x="125" y="228"/>
                  </a:lnTo>
                  <a:lnTo>
                    <a:pt x="126" y="229"/>
                  </a:lnTo>
                  <a:lnTo>
                    <a:pt x="126" y="229"/>
                  </a:lnTo>
                  <a:lnTo>
                    <a:pt x="127" y="230"/>
                  </a:lnTo>
                  <a:lnTo>
                    <a:pt x="128" y="230"/>
                  </a:lnTo>
                  <a:lnTo>
                    <a:pt x="129" y="230"/>
                  </a:lnTo>
                  <a:lnTo>
                    <a:pt x="129" y="230"/>
                  </a:lnTo>
                  <a:lnTo>
                    <a:pt x="129" y="229"/>
                  </a:lnTo>
                  <a:lnTo>
                    <a:pt x="130" y="229"/>
                  </a:lnTo>
                  <a:lnTo>
                    <a:pt x="131" y="229"/>
                  </a:lnTo>
                  <a:lnTo>
                    <a:pt x="132" y="229"/>
                  </a:lnTo>
                  <a:lnTo>
                    <a:pt x="132" y="229"/>
                  </a:lnTo>
                  <a:lnTo>
                    <a:pt x="132" y="230"/>
                  </a:lnTo>
                  <a:lnTo>
                    <a:pt x="133" y="231"/>
                  </a:lnTo>
                  <a:lnTo>
                    <a:pt x="134" y="231"/>
                  </a:lnTo>
                  <a:lnTo>
                    <a:pt x="135" y="231"/>
                  </a:lnTo>
                  <a:lnTo>
                    <a:pt x="135" y="232"/>
                  </a:lnTo>
                  <a:lnTo>
                    <a:pt x="135" y="233"/>
                  </a:lnTo>
                  <a:lnTo>
                    <a:pt x="135" y="234"/>
                  </a:lnTo>
                  <a:lnTo>
                    <a:pt x="135" y="234"/>
                  </a:lnTo>
                  <a:lnTo>
                    <a:pt x="136" y="234"/>
                  </a:lnTo>
                  <a:lnTo>
                    <a:pt x="136" y="235"/>
                  </a:lnTo>
                  <a:lnTo>
                    <a:pt x="137" y="236"/>
                  </a:lnTo>
                  <a:lnTo>
                    <a:pt x="137" y="236"/>
                  </a:lnTo>
                  <a:lnTo>
                    <a:pt x="137" y="237"/>
                  </a:lnTo>
                  <a:lnTo>
                    <a:pt x="138" y="238"/>
                  </a:lnTo>
                  <a:lnTo>
                    <a:pt x="139" y="239"/>
                  </a:lnTo>
                  <a:lnTo>
                    <a:pt x="140" y="239"/>
                  </a:lnTo>
                  <a:lnTo>
                    <a:pt x="140" y="240"/>
                  </a:lnTo>
                  <a:lnTo>
                    <a:pt x="141" y="241"/>
                  </a:lnTo>
                  <a:lnTo>
                    <a:pt x="142" y="241"/>
                  </a:lnTo>
                  <a:lnTo>
                    <a:pt x="142" y="242"/>
                  </a:lnTo>
                  <a:lnTo>
                    <a:pt x="142" y="243"/>
                  </a:lnTo>
                  <a:lnTo>
                    <a:pt x="142" y="244"/>
                  </a:lnTo>
                  <a:lnTo>
                    <a:pt x="143" y="244"/>
                  </a:lnTo>
                  <a:lnTo>
                    <a:pt x="143" y="244"/>
                  </a:lnTo>
                  <a:lnTo>
                    <a:pt x="144" y="245"/>
                  </a:lnTo>
                  <a:lnTo>
                    <a:pt x="145" y="245"/>
                  </a:lnTo>
                  <a:lnTo>
                    <a:pt x="145" y="246"/>
                  </a:lnTo>
                  <a:lnTo>
                    <a:pt x="145" y="247"/>
                  </a:lnTo>
                  <a:lnTo>
                    <a:pt x="146" y="247"/>
                  </a:lnTo>
                  <a:lnTo>
                    <a:pt x="146" y="248"/>
                  </a:lnTo>
                  <a:lnTo>
                    <a:pt x="147" y="249"/>
                  </a:lnTo>
                  <a:lnTo>
                    <a:pt x="147" y="250"/>
                  </a:lnTo>
                  <a:lnTo>
                    <a:pt x="148" y="250"/>
                  </a:lnTo>
                  <a:lnTo>
                    <a:pt x="148" y="251"/>
                  </a:lnTo>
                  <a:lnTo>
                    <a:pt x="149" y="252"/>
                  </a:lnTo>
                  <a:lnTo>
                    <a:pt x="150" y="253"/>
                  </a:lnTo>
                  <a:lnTo>
                    <a:pt x="150" y="254"/>
                  </a:lnTo>
                  <a:lnTo>
                    <a:pt x="150" y="255"/>
                  </a:lnTo>
                  <a:lnTo>
                    <a:pt x="151" y="255"/>
                  </a:lnTo>
                  <a:lnTo>
                    <a:pt x="152" y="255"/>
                  </a:lnTo>
                  <a:lnTo>
                    <a:pt x="153" y="256"/>
                  </a:lnTo>
                  <a:lnTo>
                    <a:pt x="153" y="257"/>
                  </a:lnTo>
                  <a:lnTo>
                    <a:pt x="153" y="257"/>
                  </a:lnTo>
                  <a:lnTo>
                    <a:pt x="154" y="258"/>
                  </a:lnTo>
                  <a:lnTo>
                    <a:pt x="154" y="259"/>
                  </a:lnTo>
                  <a:lnTo>
                    <a:pt x="155" y="259"/>
                  </a:lnTo>
                  <a:lnTo>
                    <a:pt x="155" y="259"/>
                  </a:lnTo>
                  <a:lnTo>
                    <a:pt x="156" y="260"/>
                  </a:lnTo>
                  <a:lnTo>
                    <a:pt x="156" y="261"/>
                  </a:lnTo>
                  <a:lnTo>
                    <a:pt x="157" y="262"/>
                  </a:lnTo>
                  <a:lnTo>
                    <a:pt x="158" y="263"/>
                  </a:lnTo>
                  <a:lnTo>
                    <a:pt x="158" y="263"/>
                  </a:lnTo>
                  <a:lnTo>
                    <a:pt x="158" y="264"/>
                  </a:lnTo>
                  <a:lnTo>
                    <a:pt x="159" y="265"/>
                  </a:lnTo>
                  <a:lnTo>
                    <a:pt x="159" y="265"/>
                  </a:lnTo>
                  <a:lnTo>
                    <a:pt x="159" y="266"/>
                  </a:lnTo>
                  <a:lnTo>
                    <a:pt x="160" y="267"/>
                  </a:lnTo>
                  <a:lnTo>
                    <a:pt x="160" y="268"/>
                  </a:lnTo>
                  <a:lnTo>
                    <a:pt x="161" y="268"/>
                  </a:lnTo>
                  <a:lnTo>
                    <a:pt x="161" y="269"/>
                  </a:lnTo>
                  <a:lnTo>
                    <a:pt x="162" y="270"/>
                  </a:lnTo>
                  <a:lnTo>
                    <a:pt x="163" y="270"/>
                  </a:lnTo>
                  <a:lnTo>
                    <a:pt x="163" y="270"/>
                  </a:lnTo>
                  <a:lnTo>
                    <a:pt x="163" y="272"/>
                  </a:lnTo>
                  <a:lnTo>
                    <a:pt x="163" y="273"/>
                  </a:lnTo>
                  <a:lnTo>
                    <a:pt x="162" y="273"/>
                  </a:lnTo>
                  <a:lnTo>
                    <a:pt x="161" y="274"/>
                  </a:lnTo>
                  <a:lnTo>
                    <a:pt x="160" y="274"/>
                  </a:lnTo>
                  <a:lnTo>
                    <a:pt x="160" y="276"/>
                  </a:lnTo>
                  <a:lnTo>
                    <a:pt x="161" y="276"/>
                  </a:lnTo>
                  <a:lnTo>
                    <a:pt x="161" y="277"/>
                  </a:lnTo>
                  <a:lnTo>
                    <a:pt x="161" y="278"/>
                  </a:lnTo>
                  <a:lnTo>
                    <a:pt x="162" y="278"/>
                  </a:lnTo>
                  <a:lnTo>
                    <a:pt x="162" y="279"/>
                  </a:lnTo>
                  <a:lnTo>
                    <a:pt x="163" y="279"/>
                  </a:lnTo>
                  <a:lnTo>
                    <a:pt x="163" y="281"/>
                  </a:lnTo>
                  <a:lnTo>
                    <a:pt x="163" y="281"/>
                  </a:lnTo>
                  <a:lnTo>
                    <a:pt x="164" y="282"/>
                  </a:lnTo>
                  <a:lnTo>
                    <a:pt x="165" y="283"/>
                  </a:lnTo>
                  <a:lnTo>
                    <a:pt x="165" y="283"/>
                  </a:lnTo>
                  <a:lnTo>
                    <a:pt x="165" y="284"/>
                  </a:lnTo>
                  <a:lnTo>
                    <a:pt x="165" y="286"/>
                  </a:lnTo>
                  <a:lnTo>
                    <a:pt x="165" y="286"/>
                  </a:lnTo>
                  <a:lnTo>
                    <a:pt x="166" y="287"/>
                  </a:lnTo>
                  <a:lnTo>
                    <a:pt x="166" y="288"/>
                  </a:lnTo>
                  <a:lnTo>
                    <a:pt x="166" y="289"/>
                  </a:lnTo>
                  <a:lnTo>
                    <a:pt x="165" y="289"/>
                  </a:lnTo>
                  <a:lnTo>
                    <a:pt x="164" y="289"/>
                  </a:lnTo>
                  <a:lnTo>
                    <a:pt x="164" y="290"/>
                  </a:lnTo>
                  <a:lnTo>
                    <a:pt x="163" y="291"/>
                  </a:lnTo>
                  <a:lnTo>
                    <a:pt x="164" y="291"/>
                  </a:lnTo>
                  <a:lnTo>
                    <a:pt x="164" y="292"/>
                  </a:lnTo>
                  <a:lnTo>
                    <a:pt x="164" y="294"/>
                  </a:lnTo>
                  <a:lnTo>
                    <a:pt x="163" y="294"/>
                  </a:lnTo>
                  <a:lnTo>
                    <a:pt x="163" y="295"/>
                  </a:lnTo>
                  <a:lnTo>
                    <a:pt x="163" y="296"/>
                  </a:lnTo>
                  <a:lnTo>
                    <a:pt x="164" y="296"/>
                  </a:lnTo>
                  <a:lnTo>
                    <a:pt x="164" y="297"/>
                  </a:lnTo>
                  <a:lnTo>
                    <a:pt x="164" y="298"/>
                  </a:lnTo>
                  <a:lnTo>
                    <a:pt x="165" y="299"/>
                  </a:lnTo>
                  <a:lnTo>
                    <a:pt x="166" y="299"/>
                  </a:lnTo>
                  <a:lnTo>
                    <a:pt x="167" y="299"/>
                  </a:lnTo>
                  <a:lnTo>
                    <a:pt x="168" y="299"/>
                  </a:lnTo>
                  <a:lnTo>
                    <a:pt x="168" y="298"/>
                  </a:lnTo>
                  <a:lnTo>
                    <a:pt x="168" y="297"/>
                  </a:lnTo>
                  <a:lnTo>
                    <a:pt x="168" y="297"/>
                  </a:lnTo>
                  <a:lnTo>
                    <a:pt x="168" y="296"/>
                  </a:lnTo>
                  <a:lnTo>
                    <a:pt x="169" y="296"/>
                  </a:lnTo>
                  <a:lnTo>
                    <a:pt x="170" y="296"/>
                  </a:lnTo>
                  <a:lnTo>
                    <a:pt x="171" y="296"/>
                  </a:lnTo>
                  <a:lnTo>
                    <a:pt x="171" y="296"/>
                  </a:lnTo>
                  <a:lnTo>
                    <a:pt x="171" y="297"/>
                  </a:lnTo>
                  <a:lnTo>
                    <a:pt x="172" y="298"/>
                  </a:lnTo>
                  <a:lnTo>
                    <a:pt x="173" y="297"/>
                  </a:lnTo>
                  <a:lnTo>
                    <a:pt x="173" y="298"/>
                  </a:lnTo>
                  <a:lnTo>
                    <a:pt x="173" y="299"/>
                  </a:lnTo>
                  <a:lnTo>
                    <a:pt x="173" y="299"/>
                  </a:lnTo>
                  <a:lnTo>
                    <a:pt x="174" y="300"/>
                  </a:lnTo>
                  <a:lnTo>
                    <a:pt x="173" y="301"/>
                  </a:lnTo>
                  <a:lnTo>
                    <a:pt x="174" y="302"/>
                  </a:lnTo>
                  <a:lnTo>
                    <a:pt x="174" y="302"/>
                  </a:lnTo>
                  <a:lnTo>
                    <a:pt x="173" y="302"/>
                  </a:lnTo>
                  <a:lnTo>
                    <a:pt x="173" y="303"/>
                  </a:lnTo>
                  <a:lnTo>
                    <a:pt x="173" y="304"/>
                  </a:lnTo>
                  <a:lnTo>
                    <a:pt x="173" y="304"/>
                  </a:lnTo>
                  <a:lnTo>
                    <a:pt x="173" y="305"/>
                  </a:lnTo>
                  <a:lnTo>
                    <a:pt x="174" y="306"/>
                  </a:lnTo>
                  <a:lnTo>
                    <a:pt x="173" y="307"/>
                  </a:lnTo>
                  <a:lnTo>
                    <a:pt x="174" y="307"/>
                  </a:lnTo>
                  <a:lnTo>
                    <a:pt x="175" y="307"/>
                  </a:lnTo>
                  <a:lnTo>
                    <a:pt x="176" y="308"/>
                  </a:lnTo>
                  <a:lnTo>
                    <a:pt x="176" y="307"/>
                  </a:lnTo>
                  <a:lnTo>
                    <a:pt x="178" y="307"/>
                  </a:lnTo>
                  <a:lnTo>
                    <a:pt x="178" y="307"/>
                  </a:lnTo>
                  <a:lnTo>
                    <a:pt x="179" y="307"/>
                  </a:lnTo>
                  <a:lnTo>
                    <a:pt x="179" y="306"/>
                  </a:lnTo>
                  <a:lnTo>
                    <a:pt x="180" y="306"/>
                  </a:lnTo>
                  <a:lnTo>
                    <a:pt x="181" y="306"/>
                  </a:lnTo>
                  <a:lnTo>
                    <a:pt x="182" y="307"/>
                  </a:lnTo>
                  <a:lnTo>
                    <a:pt x="182" y="307"/>
                  </a:lnTo>
                  <a:lnTo>
                    <a:pt x="183" y="309"/>
                  </a:lnTo>
                  <a:lnTo>
                    <a:pt x="184" y="310"/>
                  </a:lnTo>
                  <a:lnTo>
                    <a:pt x="184" y="311"/>
                  </a:lnTo>
                  <a:lnTo>
                    <a:pt x="184" y="312"/>
                  </a:lnTo>
                  <a:lnTo>
                    <a:pt x="183" y="312"/>
                  </a:lnTo>
                  <a:lnTo>
                    <a:pt x="183" y="314"/>
                  </a:lnTo>
                  <a:lnTo>
                    <a:pt x="184" y="315"/>
                  </a:lnTo>
                  <a:lnTo>
                    <a:pt x="184" y="315"/>
                  </a:lnTo>
                  <a:lnTo>
                    <a:pt x="184" y="316"/>
                  </a:lnTo>
                  <a:lnTo>
                    <a:pt x="184" y="317"/>
                  </a:lnTo>
                  <a:lnTo>
                    <a:pt x="184" y="318"/>
                  </a:lnTo>
                  <a:lnTo>
                    <a:pt x="184" y="319"/>
                  </a:lnTo>
                  <a:lnTo>
                    <a:pt x="184" y="320"/>
                  </a:lnTo>
                  <a:lnTo>
                    <a:pt x="185" y="320"/>
                  </a:lnTo>
                  <a:lnTo>
                    <a:pt x="185" y="321"/>
                  </a:lnTo>
                  <a:lnTo>
                    <a:pt x="185" y="322"/>
                  </a:lnTo>
                  <a:lnTo>
                    <a:pt x="185" y="322"/>
                  </a:lnTo>
                  <a:lnTo>
                    <a:pt x="185" y="324"/>
                  </a:lnTo>
                  <a:lnTo>
                    <a:pt x="186" y="325"/>
                  </a:lnTo>
                  <a:lnTo>
                    <a:pt x="186" y="326"/>
                  </a:lnTo>
                  <a:lnTo>
                    <a:pt x="186" y="327"/>
                  </a:lnTo>
                  <a:lnTo>
                    <a:pt x="186" y="328"/>
                  </a:lnTo>
                  <a:lnTo>
                    <a:pt x="186" y="328"/>
                  </a:lnTo>
                  <a:lnTo>
                    <a:pt x="186" y="330"/>
                  </a:lnTo>
                  <a:lnTo>
                    <a:pt x="186" y="330"/>
                  </a:lnTo>
                  <a:lnTo>
                    <a:pt x="186" y="331"/>
                  </a:lnTo>
                  <a:lnTo>
                    <a:pt x="186" y="332"/>
                  </a:lnTo>
                  <a:lnTo>
                    <a:pt x="187" y="332"/>
                  </a:lnTo>
                  <a:lnTo>
                    <a:pt x="188" y="333"/>
                  </a:lnTo>
                  <a:lnTo>
                    <a:pt x="189" y="333"/>
                  </a:lnTo>
                  <a:lnTo>
                    <a:pt x="189" y="334"/>
                  </a:lnTo>
                  <a:lnTo>
                    <a:pt x="190" y="334"/>
                  </a:lnTo>
                  <a:lnTo>
                    <a:pt x="191" y="335"/>
                  </a:lnTo>
                  <a:lnTo>
                    <a:pt x="192" y="335"/>
                  </a:lnTo>
                  <a:lnTo>
                    <a:pt x="192" y="335"/>
                  </a:lnTo>
                  <a:lnTo>
                    <a:pt x="194" y="335"/>
                  </a:lnTo>
                  <a:lnTo>
                    <a:pt x="195" y="335"/>
                  </a:lnTo>
                  <a:lnTo>
                    <a:pt x="196" y="335"/>
                  </a:lnTo>
                  <a:lnTo>
                    <a:pt x="197" y="335"/>
                  </a:lnTo>
                  <a:lnTo>
                    <a:pt x="198" y="335"/>
                  </a:lnTo>
                  <a:lnTo>
                    <a:pt x="199" y="337"/>
                  </a:lnTo>
                  <a:lnTo>
                    <a:pt x="199" y="338"/>
                  </a:lnTo>
                  <a:lnTo>
                    <a:pt x="199" y="338"/>
                  </a:lnTo>
                  <a:lnTo>
                    <a:pt x="200" y="338"/>
                  </a:lnTo>
                  <a:lnTo>
                    <a:pt x="200" y="339"/>
                  </a:lnTo>
                  <a:lnTo>
                    <a:pt x="200" y="340"/>
                  </a:lnTo>
                  <a:lnTo>
                    <a:pt x="199" y="341"/>
                  </a:lnTo>
                  <a:lnTo>
                    <a:pt x="199" y="341"/>
                  </a:lnTo>
                  <a:lnTo>
                    <a:pt x="199" y="342"/>
                  </a:lnTo>
                  <a:lnTo>
                    <a:pt x="199" y="343"/>
                  </a:lnTo>
                  <a:lnTo>
                    <a:pt x="199" y="343"/>
                  </a:lnTo>
                  <a:lnTo>
                    <a:pt x="198" y="344"/>
                  </a:lnTo>
                  <a:lnTo>
                    <a:pt x="198" y="345"/>
                  </a:lnTo>
                  <a:lnTo>
                    <a:pt x="197" y="346"/>
                  </a:lnTo>
                  <a:lnTo>
                    <a:pt x="197" y="346"/>
                  </a:lnTo>
                  <a:lnTo>
                    <a:pt x="197" y="347"/>
                  </a:lnTo>
                  <a:lnTo>
                    <a:pt x="197" y="348"/>
                  </a:lnTo>
                  <a:lnTo>
                    <a:pt x="197" y="349"/>
                  </a:lnTo>
                  <a:lnTo>
                    <a:pt x="197" y="350"/>
                  </a:lnTo>
                  <a:lnTo>
                    <a:pt x="198" y="351"/>
                  </a:lnTo>
                  <a:lnTo>
                    <a:pt x="198" y="351"/>
                  </a:lnTo>
                  <a:lnTo>
                    <a:pt x="199" y="352"/>
                  </a:lnTo>
                  <a:lnTo>
                    <a:pt x="199" y="353"/>
                  </a:lnTo>
                  <a:lnTo>
                    <a:pt x="199" y="354"/>
                  </a:lnTo>
                  <a:lnTo>
                    <a:pt x="200" y="354"/>
                  </a:lnTo>
                  <a:lnTo>
                    <a:pt x="200" y="355"/>
                  </a:lnTo>
                  <a:lnTo>
                    <a:pt x="201" y="356"/>
                  </a:lnTo>
                  <a:lnTo>
                    <a:pt x="201" y="356"/>
                  </a:lnTo>
                  <a:lnTo>
                    <a:pt x="200" y="357"/>
                  </a:lnTo>
                  <a:lnTo>
                    <a:pt x="199" y="358"/>
                  </a:lnTo>
                  <a:lnTo>
                    <a:pt x="199" y="359"/>
                  </a:lnTo>
                  <a:lnTo>
                    <a:pt x="199" y="359"/>
                  </a:lnTo>
                  <a:lnTo>
                    <a:pt x="199" y="361"/>
                  </a:lnTo>
                  <a:lnTo>
                    <a:pt x="199" y="361"/>
                  </a:lnTo>
                  <a:lnTo>
                    <a:pt x="199" y="362"/>
                  </a:lnTo>
                  <a:lnTo>
                    <a:pt x="199" y="363"/>
                  </a:lnTo>
                  <a:lnTo>
                    <a:pt x="199" y="364"/>
                  </a:lnTo>
                  <a:lnTo>
                    <a:pt x="199" y="364"/>
                  </a:lnTo>
                  <a:lnTo>
                    <a:pt x="199" y="365"/>
                  </a:lnTo>
                  <a:lnTo>
                    <a:pt x="198" y="366"/>
                  </a:lnTo>
                  <a:lnTo>
                    <a:pt x="198" y="367"/>
                  </a:lnTo>
                  <a:lnTo>
                    <a:pt x="198" y="367"/>
                  </a:lnTo>
                  <a:lnTo>
                    <a:pt x="198" y="368"/>
                  </a:lnTo>
                  <a:lnTo>
                    <a:pt x="199" y="369"/>
                  </a:lnTo>
                  <a:lnTo>
                    <a:pt x="120" y="355"/>
                  </a:lnTo>
                  <a:lnTo>
                    <a:pt x="120" y="354"/>
                  </a:lnTo>
                  <a:lnTo>
                    <a:pt x="121" y="354"/>
                  </a:lnTo>
                  <a:lnTo>
                    <a:pt x="122" y="353"/>
                  </a:lnTo>
                  <a:lnTo>
                    <a:pt x="122" y="352"/>
                  </a:lnTo>
                  <a:lnTo>
                    <a:pt x="121" y="351"/>
                  </a:lnTo>
                  <a:lnTo>
                    <a:pt x="120" y="351"/>
                  </a:lnTo>
                  <a:lnTo>
                    <a:pt x="119" y="351"/>
                  </a:lnTo>
                  <a:lnTo>
                    <a:pt x="119" y="351"/>
                  </a:lnTo>
                  <a:lnTo>
                    <a:pt x="118" y="350"/>
                  </a:lnTo>
                  <a:lnTo>
                    <a:pt x="119" y="349"/>
                  </a:lnTo>
                  <a:lnTo>
                    <a:pt x="119" y="348"/>
                  </a:lnTo>
                  <a:lnTo>
                    <a:pt x="119" y="348"/>
                  </a:lnTo>
                  <a:lnTo>
                    <a:pt x="119" y="347"/>
                  </a:lnTo>
                  <a:lnTo>
                    <a:pt x="119" y="346"/>
                  </a:lnTo>
                  <a:lnTo>
                    <a:pt x="119" y="345"/>
                  </a:lnTo>
                  <a:lnTo>
                    <a:pt x="120" y="344"/>
                  </a:lnTo>
                  <a:lnTo>
                    <a:pt x="120" y="343"/>
                  </a:lnTo>
                  <a:lnTo>
                    <a:pt x="121" y="343"/>
                  </a:lnTo>
                  <a:lnTo>
                    <a:pt x="122" y="342"/>
                  </a:lnTo>
                  <a:lnTo>
                    <a:pt x="122" y="343"/>
                  </a:lnTo>
                  <a:lnTo>
                    <a:pt x="122" y="344"/>
                  </a:lnTo>
                  <a:lnTo>
                    <a:pt x="121" y="345"/>
                  </a:lnTo>
                  <a:lnTo>
                    <a:pt x="121" y="346"/>
                  </a:lnTo>
                  <a:lnTo>
                    <a:pt x="121" y="346"/>
                  </a:lnTo>
                  <a:lnTo>
                    <a:pt x="122" y="346"/>
                  </a:lnTo>
                  <a:lnTo>
                    <a:pt x="122" y="346"/>
                  </a:lnTo>
                  <a:lnTo>
                    <a:pt x="122" y="344"/>
                  </a:lnTo>
                  <a:lnTo>
                    <a:pt x="122" y="343"/>
                  </a:lnTo>
                  <a:lnTo>
                    <a:pt x="122" y="343"/>
                  </a:lnTo>
                  <a:lnTo>
                    <a:pt x="123" y="342"/>
                  </a:lnTo>
                  <a:lnTo>
                    <a:pt x="123" y="341"/>
                  </a:lnTo>
                  <a:lnTo>
                    <a:pt x="123" y="340"/>
                  </a:lnTo>
                  <a:lnTo>
                    <a:pt x="123" y="339"/>
                  </a:lnTo>
                  <a:lnTo>
                    <a:pt x="123" y="338"/>
                  </a:lnTo>
                  <a:lnTo>
                    <a:pt x="123" y="338"/>
                  </a:lnTo>
                  <a:lnTo>
                    <a:pt x="123" y="337"/>
                  </a:lnTo>
                  <a:lnTo>
                    <a:pt x="122" y="337"/>
                  </a:lnTo>
                  <a:lnTo>
                    <a:pt x="122" y="337"/>
                  </a:lnTo>
                  <a:lnTo>
                    <a:pt x="121" y="338"/>
                  </a:lnTo>
                  <a:lnTo>
                    <a:pt x="120" y="337"/>
                  </a:lnTo>
                  <a:lnTo>
                    <a:pt x="119" y="336"/>
                  </a:lnTo>
                  <a:lnTo>
                    <a:pt x="120" y="335"/>
                  </a:lnTo>
                  <a:lnTo>
                    <a:pt x="120" y="335"/>
                  </a:lnTo>
                  <a:lnTo>
                    <a:pt x="121" y="334"/>
                  </a:lnTo>
                  <a:lnTo>
                    <a:pt x="122" y="333"/>
                  </a:lnTo>
                  <a:lnTo>
                    <a:pt x="122" y="333"/>
                  </a:lnTo>
                  <a:lnTo>
                    <a:pt x="122" y="332"/>
                  </a:lnTo>
                  <a:lnTo>
                    <a:pt x="123" y="330"/>
                  </a:lnTo>
                  <a:lnTo>
                    <a:pt x="124" y="330"/>
                  </a:lnTo>
                  <a:lnTo>
                    <a:pt x="124" y="329"/>
                  </a:lnTo>
                  <a:lnTo>
                    <a:pt x="124" y="328"/>
                  </a:lnTo>
                  <a:lnTo>
                    <a:pt x="125" y="327"/>
                  </a:lnTo>
                  <a:lnTo>
                    <a:pt x="126" y="326"/>
                  </a:lnTo>
                  <a:lnTo>
                    <a:pt x="126" y="325"/>
                  </a:lnTo>
                  <a:lnTo>
                    <a:pt x="127" y="325"/>
                  </a:lnTo>
                  <a:lnTo>
                    <a:pt x="127" y="324"/>
                  </a:lnTo>
                  <a:lnTo>
                    <a:pt x="127" y="323"/>
                  </a:lnTo>
                  <a:lnTo>
                    <a:pt x="127" y="322"/>
                  </a:lnTo>
                  <a:lnTo>
                    <a:pt x="126" y="321"/>
                  </a:lnTo>
                  <a:lnTo>
                    <a:pt x="127" y="320"/>
                  </a:lnTo>
                  <a:lnTo>
                    <a:pt x="126" y="319"/>
                  </a:lnTo>
                  <a:lnTo>
                    <a:pt x="126" y="318"/>
                  </a:lnTo>
                  <a:lnTo>
                    <a:pt x="125" y="317"/>
                  </a:lnTo>
                  <a:lnTo>
                    <a:pt x="125" y="317"/>
                  </a:lnTo>
                  <a:lnTo>
                    <a:pt x="124" y="316"/>
                  </a:lnTo>
                  <a:lnTo>
                    <a:pt x="124" y="315"/>
                  </a:lnTo>
                  <a:lnTo>
                    <a:pt x="124" y="315"/>
                  </a:lnTo>
                  <a:lnTo>
                    <a:pt x="123" y="315"/>
                  </a:lnTo>
                  <a:lnTo>
                    <a:pt x="122" y="314"/>
                  </a:lnTo>
                  <a:lnTo>
                    <a:pt x="122" y="313"/>
                  </a:lnTo>
                  <a:lnTo>
                    <a:pt x="122" y="312"/>
                  </a:lnTo>
                  <a:lnTo>
                    <a:pt x="122" y="312"/>
                  </a:lnTo>
                  <a:lnTo>
                    <a:pt x="122" y="311"/>
                  </a:lnTo>
                  <a:lnTo>
                    <a:pt x="122" y="309"/>
                  </a:lnTo>
                  <a:lnTo>
                    <a:pt x="122" y="309"/>
                  </a:lnTo>
                  <a:lnTo>
                    <a:pt x="122" y="308"/>
                  </a:lnTo>
                  <a:lnTo>
                    <a:pt x="122" y="307"/>
                  </a:lnTo>
                  <a:lnTo>
                    <a:pt x="120" y="307"/>
                  </a:lnTo>
                  <a:lnTo>
                    <a:pt x="119" y="307"/>
                  </a:lnTo>
                  <a:lnTo>
                    <a:pt x="118" y="307"/>
                  </a:lnTo>
                  <a:lnTo>
                    <a:pt x="117" y="307"/>
                  </a:lnTo>
                  <a:lnTo>
                    <a:pt x="116" y="306"/>
                  </a:lnTo>
                  <a:lnTo>
                    <a:pt x="116" y="306"/>
                  </a:lnTo>
                  <a:lnTo>
                    <a:pt x="116" y="305"/>
                  </a:lnTo>
                  <a:lnTo>
                    <a:pt x="116" y="304"/>
                  </a:lnTo>
                  <a:lnTo>
                    <a:pt x="116" y="304"/>
                  </a:lnTo>
                  <a:lnTo>
                    <a:pt x="116" y="303"/>
                  </a:lnTo>
                  <a:lnTo>
                    <a:pt x="115" y="302"/>
                  </a:lnTo>
                  <a:lnTo>
                    <a:pt x="114" y="302"/>
                  </a:lnTo>
                  <a:lnTo>
                    <a:pt x="114" y="302"/>
                  </a:lnTo>
                  <a:lnTo>
                    <a:pt x="113" y="301"/>
                  </a:lnTo>
                  <a:lnTo>
                    <a:pt x="112" y="300"/>
                  </a:lnTo>
                  <a:lnTo>
                    <a:pt x="112" y="299"/>
                  </a:lnTo>
                  <a:lnTo>
                    <a:pt x="112" y="299"/>
                  </a:lnTo>
                  <a:lnTo>
                    <a:pt x="112" y="298"/>
                  </a:lnTo>
                  <a:lnTo>
                    <a:pt x="112" y="297"/>
                  </a:lnTo>
                  <a:lnTo>
                    <a:pt x="112" y="296"/>
                  </a:lnTo>
                  <a:lnTo>
                    <a:pt x="112" y="295"/>
                  </a:lnTo>
                  <a:lnTo>
                    <a:pt x="111" y="295"/>
                  </a:lnTo>
                  <a:lnTo>
                    <a:pt x="111" y="294"/>
                  </a:lnTo>
                  <a:lnTo>
                    <a:pt x="111" y="294"/>
                  </a:lnTo>
                  <a:lnTo>
                    <a:pt x="110" y="294"/>
                  </a:lnTo>
                  <a:lnTo>
                    <a:pt x="110" y="293"/>
                  </a:lnTo>
                  <a:lnTo>
                    <a:pt x="110" y="291"/>
                  </a:lnTo>
                  <a:lnTo>
                    <a:pt x="110" y="291"/>
                  </a:lnTo>
                  <a:lnTo>
                    <a:pt x="110" y="290"/>
                  </a:lnTo>
                  <a:lnTo>
                    <a:pt x="109" y="289"/>
                  </a:lnTo>
                  <a:lnTo>
                    <a:pt x="109" y="289"/>
                  </a:lnTo>
                  <a:lnTo>
                    <a:pt x="109" y="288"/>
                  </a:lnTo>
                  <a:lnTo>
                    <a:pt x="108" y="287"/>
                  </a:lnTo>
                  <a:lnTo>
                    <a:pt x="107" y="286"/>
                  </a:lnTo>
                  <a:lnTo>
                    <a:pt x="106" y="286"/>
                  </a:lnTo>
                  <a:lnTo>
                    <a:pt x="106" y="285"/>
                  </a:lnTo>
                  <a:lnTo>
                    <a:pt x="106" y="284"/>
                  </a:lnTo>
                  <a:lnTo>
                    <a:pt x="105" y="284"/>
                  </a:lnTo>
                  <a:lnTo>
                    <a:pt x="104" y="284"/>
                  </a:lnTo>
                  <a:lnTo>
                    <a:pt x="103" y="284"/>
                  </a:lnTo>
                  <a:lnTo>
                    <a:pt x="103" y="283"/>
                  </a:lnTo>
                  <a:lnTo>
                    <a:pt x="103" y="283"/>
                  </a:lnTo>
                  <a:lnTo>
                    <a:pt x="103" y="282"/>
                  </a:lnTo>
                  <a:lnTo>
                    <a:pt x="102" y="281"/>
                  </a:lnTo>
                  <a:lnTo>
                    <a:pt x="102" y="281"/>
                  </a:lnTo>
                  <a:lnTo>
                    <a:pt x="101" y="281"/>
                  </a:lnTo>
                  <a:lnTo>
                    <a:pt x="101" y="280"/>
                  </a:lnTo>
                  <a:lnTo>
                    <a:pt x="100" y="280"/>
                  </a:lnTo>
                  <a:lnTo>
                    <a:pt x="100" y="279"/>
                  </a:lnTo>
                  <a:lnTo>
                    <a:pt x="100" y="278"/>
                  </a:lnTo>
                  <a:lnTo>
                    <a:pt x="100" y="276"/>
                  </a:lnTo>
                  <a:lnTo>
                    <a:pt x="100" y="276"/>
                  </a:lnTo>
                  <a:lnTo>
                    <a:pt x="101" y="275"/>
                  </a:lnTo>
                  <a:lnTo>
                    <a:pt x="100" y="274"/>
                  </a:lnTo>
                  <a:lnTo>
                    <a:pt x="100" y="273"/>
                  </a:lnTo>
                  <a:lnTo>
                    <a:pt x="99" y="272"/>
                  </a:lnTo>
                  <a:lnTo>
                    <a:pt x="99" y="271"/>
                  </a:lnTo>
                  <a:lnTo>
                    <a:pt x="98" y="270"/>
                  </a:lnTo>
                  <a:lnTo>
                    <a:pt x="98" y="270"/>
                  </a:lnTo>
                  <a:lnTo>
                    <a:pt x="96" y="270"/>
                  </a:lnTo>
                  <a:lnTo>
                    <a:pt x="96" y="270"/>
                  </a:lnTo>
                  <a:lnTo>
                    <a:pt x="95" y="269"/>
                  </a:lnTo>
                  <a:lnTo>
                    <a:pt x="95" y="268"/>
                  </a:lnTo>
                  <a:lnTo>
                    <a:pt x="94" y="268"/>
                  </a:lnTo>
                  <a:lnTo>
                    <a:pt x="94" y="267"/>
                  </a:lnTo>
                  <a:lnTo>
                    <a:pt x="94" y="266"/>
                  </a:lnTo>
                  <a:lnTo>
                    <a:pt x="94" y="265"/>
                  </a:lnTo>
                  <a:lnTo>
                    <a:pt x="94" y="265"/>
                  </a:lnTo>
                  <a:lnTo>
                    <a:pt x="93" y="264"/>
                  </a:lnTo>
                  <a:lnTo>
                    <a:pt x="93" y="263"/>
                  </a:lnTo>
                  <a:lnTo>
                    <a:pt x="92" y="263"/>
                  </a:lnTo>
                  <a:lnTo>
                    <a:pt x="91" y="263"/>
                  </a:lnTo>
                  <a:lnTo>
                    <a:pt x="91" y="262"/>
                  </a:lnTo>
                  <a:lnTo>
                    <a:pt x="90" y="261"/>
                  </a:lnTo>
                  <a:lnTo>
                    <a:pt x="90" y="260"/>
                  </a:lnTo>
                  <a:lnTo>
                    <a:pt x="90" y="260"/>
                  </a:lnTo>
                  <a:lnTo>
                    <a:pt x="89" y="259"/>
                  </a:lnTo>
                  <a:lnTo>
                    <a:pt x="88" y="257"/>
                  </a:lnTo>
                  <a:lnTo>
                    <a:pt x="88" y="257"/>
                  </a:lnTo>
                  <a:lnTo>
                    <a:pt x="88" y="256"/>
                  </a:lnTo>
                  <a:lnTo>
                    <a:pt x="88" y="255"/>
                  </a:lnTo>
                  <a:lnTo>
                    <a:pt x="87" y="255"/>
                  </a:lnTo>
                  <a:lnTo>
                    <a:pt x="86" y="254"/>
                  </a:lnTo>
                  <a:lnTo>
                    <a:pt x="86" y="253"/>
                  </a:lnTo>
                  <a:lnTo>
                    <a:pt x="85" y="252"/>
                  </a:lnTo>
                  <a:lnTo>
                    <a:pt x="85" y="252"/>
                  </a:lnTo>
                  <a:lnTo>
                    <a:pt x="85" y="252"/>
                  </a:lnTo>
                  <a:lnTo>
                    <a:pt x="85" y="251"/>
                  </a:lnTo>
                  <a:lnTo>
                    <a:pt x="84" y="250"/>
                  </a:lnTo>
                  <a:lnTo>
                    <a:pt x="84" y="250"/>
                  </a:lnTo>
                  <a:lnTo>
                    <a:pt x="83" y="249"/>
                  </a:lnTo>
                  <a:lnTo>
                    <a:pt x="83" y="248"/>
                  </a:lnTo>
                  <a:lnTo>
                    <a:pt x="83" y="248"/>
                  </a:lnTo>
                  <a:lnTo>
                    <a:pt x="82" y="247"/>
                  </a:lnTo>
                  <a:lnTo>
                    <a:pt x="80" y="247"/>
                  </a:lnTo>
                  <a:lnTo>
                    <a:pt x="80" y="246"/>
                  </a:lnTo>
                  <a:lnTo>
                    <a:pt x="79" y="246"/>
                  </a:lnTo>
                  <a:lnTo>
                    <a:pt x="79" y="245"/>
                  </a:lnTo>
                  <a:lnTo>
                    <a:pt x="78" y="244"/>
                  </a:lnTo>
                  <a:lnTo>
                    <a:pt x="78" y="244"/>
                  </a:lnTo>
                  <a:lnTo>
                    <a:pt x="77" y="244"/>
                  </a:lnTo>
                  <a:lnTo>
                    <a:pt x="76" y="244"/>
                  </a:lnTo>
                  <a:lnTo>
                    <a:pt x="75" y="244"/>
                  </a:lnTo>
                  <a:lnTo>
                    <a:pt x="75" y="243"/>
                  </a:lnTo>
                  <a:lnTo>
                    <a:pt x="74" y="243"/>
                  </a:lnTo>
                  <a:lnTo>
                    <a:pt x="73" y="243"/>
                  </a:lnTo>
                  <a:lnTo>
                    <a:pt x="72" y="242"/>
                  </a:lnTo>
                  <a:lnTo>
                    <a:pt x="72" y="242"/>
                  </a:lnTo>
                  <a:lnTo>
                    <a:pt x="71" y="242"/>
                  </a:lnTo>
                  <a:lnTo>
                    <a:pt x="70" y="242"/>
                  </a:lnTo>
                  <a:lnTo>
                    <a:pt x="70" y="241"/>
                  </a:lnTo>
                  <a:lnTo>
                    <a:pt x="70" y="240"/>
                  </a:lnTo>
                  <a:lnTo>
                    <a:pt x="70" y="239"/>
                  </a:lnTo>
                  <a:lnTo>
                    <a:pt x="69" y="238"/>
                  </a:lnTo>
                  <a:lnTo>
                    <a:pt x="69" y="237"/>
                  </a:lnTo>
                  <a:lnTo>
                    <a:pt x="68" y="236"/>
                  </a:lnTo>
                  <a:lnTo>
                    <a:pt x="67" y="235"/>
                  </a:lnTo>
                  <a:lnTo>
                    <a:pt x="67" y="234"/>
                  </a:lnTo>
                  <a:lnTo>
                    <a:pt x="67" y="234"/>
                  </a:lnTo>
                  <a:lnTo>
                    <a:pt x="66" y="233"/>
                  </a:lnTo>
                  <a:lnTo>
                    <a:pt x="65" y="232"/>
                  </a:lnTo>
                  <a:lnTo>
                    <a:pt x="65" y="231"/>
                  </a:lnTo>
                  <a:lnTo>
                    <a:pt x="64" y="231"/>
                  </a:lnTo>
                  <a:lnTo>
                    <a:pt x="63" y="231"/>
                  </a:lnTo>
                  <a:lnTo>
                    <a:pt x="62" y="230"/>
                  </a:lnTo>
                  <a:lnTo>
                    <a:pt x="62" y="230"/>
                  </a:lnTo>
                  <a:lnTo>
                    <a:pt x="61" y="229"/>
                  </a:lnTo>
                  <a:lnTo>
                    <a:pt x="60" y="229"/>
                  </a:lnTo>
                  <a:lnTo>
                    <a:pt x="59" y="229"/>
                  </a:lnTo>
                  <a:lnTo>
                    <a:pt x="59" y="228"/>
                  </a:lnTo>
                  <a:lnTo>
                    <a:pt x="59" y="227"/>
                  </a:lnTo>
                  <a:lnTo>
                    <a:pt x="58" y="226"/>
                  </a:lnTo>
                  <a:lnTo>
                    <a:pt x="57" y="226"/>
                  </a:lnTo>
                  <a:lnTo>
                    <a:pt x="57" y="225"/>
                  </a:lnTo>
                  <a:lnTo>
                    <a:pt x="57" y="224"/>
                  </a:lnTo>
                  <a:lnTo>
                    <a:pt x="56" y="224"/>
                  </a:lnTo>
                  <a:lnTo>
                    <a:pt x="55" y="224"/>
                  </a:lnTo>
                  <a:lnTo>
                    <a:pt x="55" y="224"/>
                  </a:lnTo>
                  <a:lnTo>
                    <a:pt x="54" y="224"/>
                  </a:lnTo>
                  <a:lnTo>
                    <a:pt x="54" y="224"/>
                  </a:lnTo>
                  <a:lnTo>
                    <a:pt x="53" y="223"/>
                  </a:lnTo>
                  <a:lnTo>
                    <a:pt x="52" y="222"/>
                  </a:lnTo>
                  <a:lnTo>
                    <a:pt x="52" y="221"/>
                  </a:lnTo>
                  <a:lnTo>
                    <a:pt x="52" y="221"/>
                  </a:lnTo>
                  <a:lnTo>
                    <a:pt x="51" y="221"/>
                  </a:lnTo>
                  <a:lnTo>
                    <a:pt x="51" y="220"/>
                  </a:lnTo>
                  <a:lnTo>
                    <a:pt x="50" y="219"/>
                  </a:lnTo>
                  <a:lnTo>
                    <a:pt x="50" y="218"/>
                  </a:lnTo>
                  <a:lnTo>
                    <a:pt x="49" y="218"/>
                  </a:lnTo>
                  <a:lnTo>
                    <a:pt x="49" y="217"/>
                  </a:lnTo>
                  <a:lnTo>
                    <a:pt x="48" y="217"/>
                  </a:lnTo>
                  <a:lnTo>
                    <a:pt x="47" y="216"/>
                  </a:lnTo>
                  <a:lnTo>
                    <a:pt x="46" y="216"/>
                  </a:lnTo>
                  <a:lnTo>
                    <a:pt x="46" y="214"/>
                  </a:lnTo>
                  <a:lnTo>
                    <a:pt x="45" y="213"/>
                  </a:lnTo>
                  <a:lnTo>
                    <a:pt x="44" y="213"/>
                  </a:lnTo>
                  <a:lnTo>
                    <a:pt x="44" y="211"/>
                  </a:lnTo>
                  <a:lnTo>
                    <a:pt x="44" y="211"/>
                  </a:lnTo>
                  <a:lnTo>
                    <a:pt x="44" y="210"/>
                  </a:lnTo>
                  <a:lnTo>
                    <a:pt x="45" y="208"/>
                  </a:lnTo>
                  <a:lnTo>
                    <a:pt x="46" y="208"/>
                  </a:lnTo>
                  <a:lnTo>
                    <a:pt x="46" y="206"/>
                  </a:lnTo>
                  <a:lnTo>
                    <a:pt x="46" y="205"/>
                  </a:lnTo>
                  <a:lnTo>
                    <a:pt x="46" y="205"/>
                  </a:lnTo>
                  <a:lnTo>
                    <a:pt x="46" y="204"/>
                  </a:lnTo>
                  <a:lnTo>
                    <a:pt x="46" y="203"/>
                  </a:lnTo>
                  <a:lnTo>
                    <a:pt x="46" y="202"/>
                  </a:lnTo>
                  <a:lnTo>
                    <a:pt x="45" y="201"/>
                  </a:lnTo>
                  <a:lnTo>
                    <a:pt x="45" y="200"/>
                  </a:lnTo>
                  <a:lnTo>
                    <a:pt x="45" y="200"/>
                  </a:lnTo>
                  <a:lnTo>
                    <a:pt x="44" y="199"/>
                  </a:lnTo>
                  <a:lnTo>
                    <a:pt x="44" y="198"/>
                  </a:lnTo>
                  <a:lnTo>
                    <a:pt x="44" y="198"/>
                  </a:lnTo>
                  <a:lnTo>
                    <a:pt x="43" y="198"/>
                  </a:lnTo>
                  <a:lnTo>
                    <a:pt x="42" y="197"/>
                  </a:lnTo>
                  <a:lnTo>
                    <a:pt x="41" y="197"/>
                  </a:lnTo>
                  <a:lnTo>
                    <a:pt x="41" y="197"/>
                  </a:lnTo>
                  <a:lnTo>
                    <a:pt x="40" y="198"/>
                  </a:lnTo>
                  <a:lnTo>
                    <a:pt x="40" y="197"/>
                  </a:lnTo>
                  <a:lnTo>
                    <a:pt x="41" y="196"/>
                  </a:lnTo>
                  <a:lnTo>
                    <a:pt x="41" y="195"/>
                  </a:lnTo>
                  <a:lnTo>
                    <a:pt x="41" y="194"/>
                  </a:lnTo>
                  <a:lnTo>
                    <a:pt x="41" y="193"/>
                  </a:lnTo>
                  <a:lnTo>
                    <a:pt x="42" y="192"/>
                  </a:lnTo>
                  <a:lnTo>
                    <a:pt x="42" y="192"/>
                  </a:lnTo>
                  <a:lnTo>
                    <a:pt x="42" y="191"/>
                  </a:lnTo>
                  <a:lnTo>
                    <a:pt x="43" y="190"/>
                  </a:lnTo>
                  <a:lnTo>
                    <a:pt x="43" y="189"/>
                  </a:lnTo>
                  <a:lnTo>
                    <a:pt x="44" y="187"/>
                  </a:lnTo>
                  <a:lnTo>
                    <a:pt x="44" y="187"/>
                  </a:lnTo>
                  <a:lnTo>
                    <a:pt x="44" y="185"/>
                  </a:lnTo>
                  <a:lnTo>
                    <a:pt x="44" y="185"/>
                  </a:lnTo>
                  <a:lnTo>
                    <a:pt x="44" y="184"/>
                  </a:lnTo>
                  <a:lnTo>
                    <a:pt x="44" y="183"/>
                  </a:lnTo>
                  <a:lnTo>
                    <a:pt x="44" y="182"/>
                  </a:lnTo>
                  <a:lnTo>
                    <a:pt x="44" y="181"/>
                  </a:lnTo>
                  <a:lnTo>
                    <a:pt x="44" y="180"/>
                  </a:lnTo>
                  <a:lnTo>
                    <a:pt x="44" y="179"/>
                  </a:lnTo>
                  <a:lnTo>
                    <a:pt x="45" y="179"/>
                  </a:lnTo>
                  <a:lnTo>
                    <a:pt x="45" y="178"/>
                  </a:lnTo>
                  <a:lnTo>
                    <a:pt x="45" y="177"/>
                  </a:lnTo>
                  <a:lnTo>
                    <a:pt x="45" y="176"/>
                  </a:lnTo>
                  <a:lnTo>
                    <a:pt x="45" y="174"/>
                  </a:lnTo>
                  <a:lnTo>
                    <a:pt x="45" y="173"/>
                  </a:lnTo>
                  <a:lnTo>
                    <a:pt x="45" y="172"/>
                  </a:lnTo>
                  <a:lnTo>
                    <a:pt x="44" y="172"/>
                  </a:lnTo>
                  <a:lnTo>
                    <a:pt x="44" y="171"/>
                  </a:lnTo>
                  <a:lnTo>
                    <a:pt x="44" y="170"/>
                  </a:lnTo>
                  <a:lnTo>
                    <a:pt x="44" y="169"/>
                  </a:lnTo>
                  <a:lnTo>
                    <a:pt x="44" y="169"/>
                  </a:lnTo>
                  <a:lnTo>
                    <a:pt x="44" y="167"/>
                  </a:lnTo>
                  <a:lnTo>
                    <a:pt x="42" y="166"/>
                  </a:lnTo>
                  <a:lnTo>
                    <a:pt x="41" y="166"/>
                  </a:lnTo>
                  <a:lnTo>
                    <a:pt x="41" y="165"/>
                  </a:lnTo>
                  <a:lnTo>
                    <a:pt x="40" y="164"/>
                  </a:lnTo>
                  <a:lnTo>
                    <a:pt x="39" y="164"/>
                  </a:lnTo>
                  <a:lnTo>
                    <a:pt x="39" y="164"/>
                  </a:lnTo>
                  <a:lnTo>
                    <a:pt x="37" y="164"/>
                  </a:lnTo>
                  <a:lnTo>
                    <a:pt x="36" y="164"/>
                  </a:lnTo>
                  <a:lnTo>
                    <a:pt x="37" y="163"/>
                  </a:lnTo>
                  <a:lnTo>
                    <a:pt x="38" y="163"/>
                  </a:lnTo>
                  <a:lnTo>
                    <a:pt x="39" y="163"/>
                  </a:lnTo>
                  <a:lnTo>
                    <a:pt x="39" y="163"/>
                  </a:lnTo>
                  <a:lnTo>
                    <a:pt x="39" y="162"/>
                  </a:lnTo>
                  <a:lnTo>
                    <a:pt x="40" y="161"/>
                  </a:lnTo>
                  <a:lnTo>
                    <a:pt x="39" y="160"/>
                  </a:lnTo>
                  <a:lnTo>
                    <a:pt x="39" y="159"/>
                  </a:lnTo>
                  <a:lnTo>
                    <a:pt x="39" y="159"/>
                  </a:lnTo>
                  <a:lnTo>
                    <a:pt x="39" y="158"/>
                  </a:lnTo>
                  <a:lnTo>
                    <a:pt x="38" y="157"/>
                  </a:lnTo>
                  <a:lnTo>
                    <a:pt x="38" y="156"/>
                  </a:lnTo>
                  <a:lnTo>
                    <a:pt x="37" y="156"/>
                  </a:lnTo>
                  <a:lnTo>
                    <a:pt x="37" y="157"/>
                  </a:lnTo>
                  <a:lnTo>
                    <a:pt x="37" y="158"/>
                  </a:lnTo>
                  <a:lnTo>
                    <a:pt x="38" y="159"/>
                  </a:lnTo>
                  <a:lnTo>
                    <a:pt x="38" y="160"/>
                  </a:lnTo>
                  <a:lnTo>
                    <a:pt x="38" y="161"/>
                  </a:lnTo>
                  <a:lnTo>
                    <a:pt x="38" y="161"/>
                  </a:lnTo>
                  <a:lnTo>
                    <a:pt x="36" y="161"/>
                  </a:lnTo>
                  <a:lnTo>
                    <a:pt x="36" y="161"/>
                  </a:lnTo>
                  <a:lnTo>
                    <a:pt x="36" y="160"/>
                  </a:lnTo>
                  <a:lnTo>
                    <a:pt x="35" y="159"/>
                  </a:lnTo>
                  <a:lnTo>
                    <a:pt x="35" y="160"/>
                  </a:lnTo>
                  <a:lnTo>
                    <a:pt x="35" y="161"/>
                  </a:lnTo>
                  <a:lnTo>
                    <a:pt x="35" y="161"/>
                  </a:lnTo>
                  <a:lnTo>
                    <a:pt x="35" y="162"/>
                  </a:lnTo>
                  <a:lnTo>
                    <a:pt x="35" y="163"/>
                  </a:lnTo>
                  <a:lnTo>
                    <a:pt x="35" y="164"/>
                  </a:lnTo>
                  <a:lnTo>
                    <a:pt x="36" y="165"/>
                  </a:lnTo>
                  <a:lnTo>
                    <a:pt x="35" y="166"/>
                  </a:lnTo>
                  <a:lnTo>
                    <a:pt x="35" y="164"/>
                  </a:lnTo>
                  <a:lnTo>
                    <a:pt x="35" y="163"/>
                  </a:lnTo>
                  <a:lnTo>
                    <a:pt x="35" y="162"/>
                  </a:lnTo>
                  <a:lnTo>
                    <a:pt x="34" y="161"/>
                  </a:lnTo>
                  <a:lnTo>
                    <a:pt x="34" y="160"/>
                  </a:lnTo>
                  <a:lnTo>
                    <a:pt x="34" y="159"/>
                  </a:lnTo>
                  <a:lnTo>
                    <a:pt x="33" y="159"/>
                  </a:lnTo>
                  <a:lnTo>
                    <a:pt x="33" y="158"/>
                  </a:lnTo>
                  <a:lnTo>
                    <a:pt x="34" y="156"/>
                  </a:lnTo>
                  <a:lnTo>
                    <a:pt x="34" y="156"/>
                  </a:lnTo>
                  <a:lnTo>
                    <a:pt x="34" y="155"/>
                  </a:lnTo>
                  <a:lnTo>
                    <a:pt x="35" y="153"/>
                  </a:lnTo>
                  <a:lnTo>
                    <a:pt x="35" y="153"/>
                  </a:lnTo>
                  <a:lnTo>
                    <a:pt x="36" y="151"/>
                  </a:lnTo>
                  <a:lnTo>
                    <a:pt x="36" y="150"/>
                  </a:lnTo>
                  <a:lnTo>
                    <a:pt x="36" y="149"/>
                  </a:lnTo>
                  <a:lnTo>
                    <a:pt x="36" y="148"/>
                  </a:lnTo>
                  <a:lnTo>
                    <a:pt x="37" y="148"/>
                  </a:lnTo>
                  <a:lnTo>
                    <a:pt x="37" y="146"/>
                  </a:lnTo>
                  <a:lnTo>
                    <a:pt x="37" y="146"/>
                  </a:lnTo>
                  <a:lnTo>
                    <a:pt x="38" y="144"/>
                  </a:lnTo>
                  <a:lnTo>
                    <a:pt x="38" y="143"/>
                  </a:lnTo>
                  <a:lnTo>
                    <a:pt x="38" y="143"/>
                  </a:lnTo>
                  <a:lnTo>
                    <a:pt x="38" y="141"/>
                  </a:lnTo>
                  <a:lnTo>
                    <a:pt x="38" y="141"/>
                  </a:lnTo>
                  <a:lnTo>
                    <a:pt x="38" y="140"/>
                  </a:lnTo>
                  <a:lnTo>
                    <a:pt x="38" y="139"/>
                  </a:lnTo>
                  <a:lnTo>
                    <a:pt x="38" y="138"/>
                  </a:lnTo>
                  <a:lnTo>
                    <a:pt x="38" y="137"/>
                  </a:lnTo>
                  <a:lnTo>
                    <a:pt x="38" y="136"/>
                  </a:lnTo>
                  <a:lnTo>
                    <a:pt x="38" y="135"/>
                  </a:lnTo>
                  <a:lnTo>
                    <a:pt x="37" y="135"/>
                  </a:lnTo>
                  <a:lnTo>
                    <a:pt x="37" y="133"/>
                  </a:lnTo>
                  <a:lnTo>
                    <a:pt x="36" y="133"/>
                  </a:lnTo>
                  <a:lnTo>
                    <a:pt x="36" y="133"/>
                  </a:lnTo>
                  <a:lnTo>
                    <a:pt x="35" y="132"/>
                  </a:lnTo>
                  <a:lnTo>
                    <a:pt x="34" y="132"/>
                  </a:lnTo>
                  <a:lnTo>
                    <a:pt x="34" y="130"/>
                  </a:lnTo>
                  <a:lnTo>
                    <a:pt x="33" y="130"/>
                  </a:lnTo>
                  <a:lnTo>
                    <a:pt x="33" y="129"/>
                  </a:lnTo>
                  <a:lnTo>
                    <a:pt x="32" y="129"/>
                  </a:lnTo>
                  <a:lnTo>
                    <a:pt x="31" y="128"/>
                  </a:lnTo>
                  <a:lnTo>
                    <a:pt x="31" y="128"/>
                  </a:lnTo>
                  <a:lnTo>
                    <a:pt x="31" y="127"/>
                  </a:lnTo>
                  <a:lnTo>
                    <a:pt x="31" y="126"/>
                  </a:lnTo>
                  <a:lnTo>
                    <a:pt x="31" y="125"/>
                  </a:lnTo>
                  <a:lnTo>
                    <a:pt x="30" y="125"/>
                  </a:lnTo>
                  <a:lnTo>
                    <a:pt x="30" y="124"/>
                  </a:lnTo>
                  <a:lnTo>
                    <a:pt x="29" y="123"/>
                  </a:lnTo>
                  <a:lnTo>
                    <a:pt x="28" y="122"/>
                  </a:lnTo>
                  <a:lnTo>
                    <a:pt x="28" y="122"/>
                  </a:lnTo>
                  <a:lnTo>
                    <a:pt x="28" y="121"/>
                  </a:lnTo>
                  <a:lnTo>
                    <a:pt x="28" y="120"/>
                  </a:lnTo>
                  <a:lnTo>
                    <a:pt x="27" y="120"/>
                  </a:lnTo>
                  <a:lnTo>
                    <a:pt x="26" y="120"/>
                  </a:lnTo>
                  <a:lnTo>
                    <a:pt x="25" y="120"/>
                  </a:lnTo>
                  <a:lnTo>
                    <a:pt x="24" y="120"/>
                  </a:lnTo>
                  <a:lnTo>
                    <a:pt x="24" y="120"/>
                  </a:lnTo>
                  <a:lnTo>
                    <a:pt x="24" y="118"/>
                  </a:lnTo>
                  <a:lnTo>
                    <a:pt x="24" y="117"/>
                  </a:lnTo>
                  <a:lnTo>
                    <a:pt x="25" y="117"/>
                  </a:lnTo>
                  <a:lnTo>
                    <a:pt x="25" y="115"/>
                  </a:lnTo>
                  <a:lnTo>
                    <a:pt x="26" y="115"/>
                  </a:lnTo>
                  <a:lnTo>
                    <a:pt x="26" y="114"/>
                  </a:lnTo>
                  <a:lnTo>
                    <a:pt x="26" y="113"/>
                  </a:lnTo>
                  <a:lnTo>
                    <a:pt x="26" y="112"/>
                  </a:lnTo>
                  <a:lnTo>
                    <a:pt x="27" y="111"/>
                  </a:lnTo>
                  <a:lnTo>
                    <a:pt x="27" y="110"/>
                  </a:lnTo>
                  <a:lnTo>
                    <a:pt x="27" y="109"/>
                  </a:lnTo>
                  <a:lnTo>
                    <a:pt x="28" y="108"/>
                  </a:lnTo>
                  <a:lnTo>
                    <a:pt x="28" y="107"/>
                  </a:lnTo>
                  <a:lnTo>
                    <a:pt x="28" y="107"/>
                  </a:lnTo>
                  <a:lnTo>
                    <a:pt x="28" y="105"/>
                  </a:lnTo>
                  <a:lnTo>
                    <a:pt x="28" y="104"/>
                  </a:lnTo>
                  <a:lnTo>
                    <a:pt x="28" y="104"/>
                  </a:lnTo>
                  <a:lnTo>
                    <a:pt x="27" y="103"/>
                  </a:lnTo>
                  <a:lnTo>
                    <a:pt x="27" y="102"/>
                  </a:lnTo>
                  <a:lnTo>
                    <a:pt x="27" y="102"/>
                  </a:lnTo>
                  <a:lnTo>
                    <a:pt x="26" y="101"/>
                  </a:lnTo>
                  <a:lnTo>
                    <a:pt x="26" y="99"/>
                  </a:lnTo>
                  <a:lnTo>
                    <a:pt x="26" y="98"/>
                  </a:lnTo>
                  <a:lnTo>
                    <a:pt x="26" y="97"/>
                  </a:lnTo>
                  <a:lnTo>
                    <a:pt x="25" y="96"/>
                  </a:lnTo>
                  <a:lnTo>
                    <a:pt x="24" y="96"/>
                  </a:lnTo>
                  <a:lnTo>
                    <a:pt x="24" y="95"/>
                  </a:lnTo>
                  <a:lnTo>
                    <a:pt x="23" y="94"/>
                  </a:lnTo>
                  <a:lnTo>
                    <a:pt x="23" y="94"/>
                  </a:lnTo>
                  <a:lnTo>
                    <a:pt x="23" y="93"/>
                  </a:lnTo>
                  <a:lnTo>
                    <a:pt x="22" y="93"/>
                  </a:lnTo>
                  <a:lnTo>
                    <a:pt x="22" y="92"/>
                  </a:lnTo>
                  <a:lnTo>
                    <a:pt x="22" y="91"/>
                  </a:lnTo>
                  <a:lnTo>
                    <a:pt x="21" y="90"/>
                  </a:lnTo>
                  <a:lnTo>
                    <a:pt x="21" y="89"/>
                  </a:lnTo>
                  <a:lnTo>
                    <a:pt x="21" y="88"/>
                  </a:lnTo>
                  <a:lnTo>
                    <a:pt x="21" y="87"/>
                  </a:lnTo>
                  <a:lnTo>
                    <a:pt x="21" y="86"/>
                  </a:lnTo>
                  <a:lnTo>
                    <a:pt x="20" y="86"/>
                  </a:lnTo>
                  <a:lnTo>
                    <a:pt x="20" y="84"/>
                  </a:lnTo>
                  <a:lnTo>
                    <a:pt x="19" y="84"/>
                  </a:lnTo>
                  <a:lnTo>
                    <a:pt x="18" y="83"/>
                  </a:lnTo>
                  <a:lnTo>
                    <a:pt x="18" y="82"/>
                  </a:lnTo>
                  <a:lnTo>
                    <a:pt x="17" y="81"/>
                  </a:lnTo>
                  <a:lnTo>
                    <a:pt x="16" y="81"/>
                  </a:lnTo>
                  <a:lnTo>
                    <a:pt x="15" y="81"/>
                  </a:lnTo>
                  <a:lnTo>
                    <a:pt x="15" y="81"/>
                  </a:lnTo>
                  <a:lnTo>
                    <a:pt x="15" y="80"/>
                  </a:lnTo>
                  <a:lnTo>
                    <a:pt x="15" y="79"/>
                  </a:lnTo>
                  <a:lnTo>
                    <a:pt x="15" y="78"/>
                  </a:lnTo>
                  <a:lnTo>
                    <a:pt x="14" y="78"/>
                  </a:lnTo>
                  <a:lnTo>
                    <a:pt x="13" y="77"/>
                  </a:lnTo>
                  <a:lnTo>
                    <a:pt x="13" y="76"/>
                  </a:lnTo>
                  <a:lnTo>
                    <a:pt x="14" y="76"/>
                  </a:lnTo>
                  <a:lnTo>
                    <a:pt x="13" y="76"/>
                  </a:lnTo>
                  <a:lnTo>
                    <a:pt x="13" y="75"/>
                  </a:lnTo>
                  <a:lnTo>
                    <a:pt x="13" y="74"/>
                  </a:lnTo>
                  <a:lnTo>
                    <a:pt x="12" y="74"/>
                  </a:lnTo>
                  <a:lnTo>
                    <a:pt x="12" y="73"/>
                  </a:lnTo>
                  <a:lnTo>
                    <a:pt x="13" y="72"/>
                  </a:lnTo>
                  <a:lnTo>
                    <a:pt x="14" y="73"/>
                  </a:lnTo>
                  <a:lnTo>
                    <a:pt x="14" y="72"/>
                  </a:lnTo>
                  <a:lnTo>
                    <a:pt x="14" y="71"/>
                  </a:lnTo>
                  <a:lnTo>
                    <a:pt x="14" y="70"/>
                  </a:lnTo>
                  <a:lnTo>
                    <a:pt x="14" y="69"/>
                  </a:lnTo>
                  <a:lnTo>
                    <a:pt x="15" y="69"/>
                  </a:lnTo>
                  <a:lnTo>
                    <a:pt x="15" y="68"/>
                  </a:lnTo>
                  <a:lnTo>
                    <a:pt x="15" y="67"/>
                  </a:lnTo>
                  <a:lnTo>
                    <a:pt x="15" y="66"/>
                  </a:lnTo>
                  <a:lnTo>
                    <a:pt x="15" y="65"/>
                  </a:lnTo>
                  <a:lnTo>
                    <a:pt x="15" y="65"/>
                  </a:lnTo>
                  <a:lnTo>
                    <a:pt x="15" y="64"/>
                  </a:lnTo>
                  <a:lnTo>
                    <a:pt x="14" y="63"/>
                  </a:lnTo>
                  <a:lnTo>
                    <a:pt x="13" y="63"/>
                  </a:lnTo>
                  <a:lnTo>
                    <a:pt x="13" y="63"/>
                  </a:lnTo>
                  <a:lnTo>
                    <a:pt x="13" y="62"/>
                  </a:lnTo>
                  <a:lnTo>
                    <a:pt x="12" y="62"/>
                  </a:lnTo>
                  <a:lnTo>
                    <a:pt x="12" y="61"/>
                  </a:lnTo>
                  <a:lnTo>
                    <a:pt x="13" y="60"/>
                  </a:lnTo>
                  <a:lnTo>
                    <a:pt x="13" y="61"/>
                  </a:lnTo>
                  <a:lnTo>
                    <a:pt x="13" y="62"/>
                  </a:lnTo>
                  <a:lnTo>
                    <a:pt x="14" y="62"/>
                  </a:lnTo>
                  <a:lnTo>
                    <a:pt x="15" y="62"/>
                  </a:lnTo>
                  <a:lnTo>
                    <a:pt x="15" y="63"/>
                  </a:lnTo>
                  <a:lnTo>
                    <a:pt x="16" y="63"/>
                  </a:lnTo>
                  <a:lnTo>
                    <a:pt x="17" y="62"/>
                  </a:lnTo>
                  <a:lnTo>
                    <a:pt x="18" y="61"/>
                  </a:lnTo>
                  <a:lnTo>
                    <a:pt x="18" y="60"/>
                  </a:lnTo>
                  <a:lnTo>
                    <a:pt x="18" y="60"/>
                  </a:lnTo>
                  <a:lnTo>
                    <a:pt x="18" y="61"/>
                  </a:lnTo>
                  <a:lnTo>
                    <a:pt x="18" y="62"/>
                  </a:lnTo>
                  <a:lnTo>
                    <a:pt x="17" y="63"/>
                  </a:lnTo>
                  <a:lnTo>
                    <a:pt x="16" y="63"/>
                  </a:lnTo>
                  <a:lnTo>
                    <a:pt x="17" y="64"/>
                  </a:lnTo>
                  <a:lnTo>
                    <a:pt x="18" y="63"/>
                  </a:lnTo>
                  <a:lnTo>
                    <a:pt x="18" y="63"/>
                  </a:lnTo>
                  <a:lnTo>
                    <a:pt x="18" y="62"/>
                  </a:lnTo>
                  <a:lnTo>
                    <a:pt x="18" y="61"/>
                  </a:lnTo>
                  <a:lnTo>
                    <a:pt x="19" y="60"/>
                  </a:lnTo>
                  <a:lnTo>
                    <a:pt x="19" y="60"/>
                  </a:lnTo>
                  <a:lnTo>
                    <a:pt x="20" y="59"/>
                  </a:lnTo>
                  <a:lnTo>
                    <a:pt x="20" y="58"/>
                  </a:lnTo>
                  <a:lnTo>
                    <a:pt x="21" y="57"/>
                  </a:lnTo>
                  <a:lnTo>
                    <a:pt x="21" y="56"/>
                  </a:lnTo>
                  <a:lnTo>
                    <a:pt x="21" y="55"/>
                  </a:lnTo>
                  <a:lnTo>
                    <a:pt x="20" y="54"/>
                  </a:lnTo>
                  <a:lnTo>
                    <a:pt x="19" y="53"/>
                  </a:lnTo>
                  <a:lnTo>
                    <a:pt x="18" y="53"/>
                  </a:lnTo>
                  <a:lnTo>
                    <a:pt x="18" y="53"/>
                  </a:lnTo>
                  <a:lnTo>
                    <a:pt x="18" y="52"/>
                  </a:lnTo>
                  <a:lnTo>
                    <a:pt x="17" y="52"/>
                  </a:lnTo>
                  <a:lnTo>
                    <a:pt x="17" y="51"/>
                  </a:lnTo>
                  <a:lnTo>
                    <a:pt x="16" y="50"/>
                  </a:lnTo>
                  <a:lnTo>
                    <a:pt x="15" y="50"/>
                  </a:lnTo>
                  <a:lnTo>
                    <a:pt x="15" y="50"/>
                  </a:lnTo>
                  <a:lnTo>
                    <a:pt x="14" y="50"/>
                  </a:lnTo>
                  <a:lnTo>
                    <a:pt x="13" y="49"/>
                  </a:lnTo>
                  <a:lnTo>
                    <a:pt x="13" y="48"/>
                  </a:lnTo>
                  <a:lnTo>
                    <a:pt x="13" y="47"/>
                  </a:lnTo>
                  <a:lnTo>
                    <a:pt x="13" y="46"/>
                  </a:lnTo>
                  <a:lnTo>
                    <a:pt x="13" y="45"/>
                  </a:lnTo>
                  <a:lnTo>
                    <a:pt x="13" y="44"/>
                  </a:lnTo>
                  <a:lnTo>
                    <a:pt x="13" y="44"/>
                  </a:lnTo>
                  <a:lnTo>
                    <a:pt x="12" y="44"/>
                  </a:lnTo>
                  <a:lnTo>
                    <a:pt x="11" y="43"/>
                  </a:lnTo>
                  <a:lnTo>
                    <a:pt x="9" y="43"/>
                  </a:lnTo>
                  <a:lnTo>
                    <a:pt x="9" y="42"/>
                  </a:lnTo>
                  <a:lnTo>
                    <a:pt x="8" y="42"/>
                  </a:lnTo>
                  <a:lnTo>
                    <a:pt x="8" y="41"/>
                  </a:lnTo>
                  <a:lnTo>
                    <a:pt x="8" y="39"/>
                  </a:lnTo>
                  <a:lnTo>
                    <a:pt x="8" y="39"/>
                  </a:lnTo>
                  <a:lnTo>
                    <a:pt x="8" y="38"/>
                  </a:lnTo>
                  <a:lnTo>
                    <a:pt x="8" y="37"/>
                  </a:lnTo>
                  <a:lnTo>
                    <a:pt x="8" y="37"/>
                  </a:lnTo>
                  <a:lnTo>
                    <a:pt x="8" y="36"/>
                  </a:lnTo>
                  <a:lnTo>
                    <a:pt x="9" y="31"/>
                  </a:lnTo>
                  <a:lnTo>
                    <a:pt x="9" y="30"/>
                  </a:lnTo>
                  <a:lnTo>
                    <a:pt x="9" y="29"/>
                  </a:lnTo>
                  <a:lnTo>
                    <a:pt x="9" y="29"/>
                  </a:lnTo>
                  <a:lnTo>
                    <a:pt x="9" y="28"/>
                  </a:lnTo>
                  <a:lnTo>
                    <a:pt x="8" y="27"/>
                  </a:lnTo>
                  <a:lnTo>
                    <a:pt x="8" y="26"/>
                  </a:lnTo>
                  <a:lnTo>
                    <a:pt x="8" y="26"/>
                  </a:lnTo>
                  <a:lnTo>
                    <a:pt x="8" y="24"/>
                  </a:lnTo>
                  <a:lnTo>
                    <a:pt x="8" y="24"/>
                  </a:lnTo>
                  <a:lnTo>
                    <a:pt x="8" y="23"/>
                  </a:lnTo>
                  <a:lnTo>
                    <a:pt x="8" y="22"/>
                  </a:lnTo>
                  <a:lnTo>
                    <a:pt x="7" y="21"/>
                  </a:lnTo>
                  <a:lnTo>
                    <a:pt x="6" y="21"/>
                  </a:lnTo>
                  <a:lnTo>
                    <a:pt x="5" y="21"/>
                  </a:lnTo>
                  <a:lnTo>
                    <a:pt x="5" y="20"/>
                  </a:lnTo>
                  <a:lnTo>
                    <a:pt x="4" y="20"/>
                  </a:lnTo>
                  <a:lnTo>
                    <a:pt x="3" y="19"/>
                  </a:lnTo>
                  <a:lnTo>
                    <a:pt x="2" y="18"/>
                  </a:lnTo>
                  <a:lnTo>
                    <a:pt x="2" y="18"/>
                  </a:lnTo>
                  <a:lnTo>
                    <a:pt x="2" y="17"/>
                  </a:lnTo>
                  <a:lnTo>
                    <a:pt x="2" y="16"/>
                  </a:lnTo>
                  <a:lnTo>
                    <a:pt x="2" y="16"/>
                  </a:lnTo>
                  <a:lnTo>
                    <a:pt x="2" y="15"/>
                  </a:lnTo>
                  <a:lnTo>
                    <a:pt x="1" y="13"/>
                  </a:lnTo>
                  <a:lnTo>
                    <a:pt x="1" y="13"/>
                  </a:lnTo>
                  <a:lnTo>
                    <a:pt x="1" y="12"/>
                  </a:lnTo>
                  <a:lnTo>
                    <a:pt x="1" y="11"/>
                  </a:lnTo>
                  <a:lnTo>
                    <a:pt x="1" y="11"/>
                  </a:lnTo>
                  <a:lnTo>
                    <a:pt x="1" y="10"/>
                  </a:lnTo>
                  <a:lnTo>
                    <a:pt x="2" y="9"/>
                  </a:lnTo>
                  <a:lnTo>
                    <a:pt x="1" y="8"/>
                  </a:lnTo>
                  <a:lnTo>
                    <a:pt x="1" y="7"/>
                  </a:lnTo>
                  <a:lnTo>
                    <a:pt x="1" y="6"/>
                  </a:lnTo>
                  <a:lnTo>
                    <a:pt x="1" y="5"/>
                  </a:lnTo>
                  <a:lnTo>
                    <a:pt x="0" y="5"/>
                  </a:lnTo>
                  <a:lnTo>
                    <a:pt x="0" y="4"/>
                  </a:lnTo>
                  <a:lnTo>
                    <a:pt x="0" y="3"/>
                  </a:lnTo>
                  <a:lnTo>
                    <a:pt x="1" y="2"/>
                  </a:lnTo>
                  <a:lnTo>
                    <a:pt x="0" y="1"/>
                  </a:lnTo>
                  <a:lnTo>
                    <a:pt x="1" y="0"/>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42" name="TextBox 107"/>
            <p:cNvSpPr txBox="1"/>
            <p:nvPr/>
          </p:nvSpPr>
          <p:spPr>
            <a:xfrm>
              <a:off x="915343" y="3232227"/>
              <a:ext cx="691296" cy="356700"/>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Baja California</a:t>
              </a:r>
            </a:p>
          </p:txBody>
        </p:sp>
      </p:grpSp>
      <p:grpSp>
        <p:nvGrpSpPr>
          <p:cNvPr id="9" name="Grupo 8"/>
          <p:cNvGrpSpPr/>
          <p:nvPr/>
        </p:nvGrpSpPr>
        <p:grpSpPr>
          <a:xfrm>
            <a:off x="2551891" y="5511369"/>
            <a:ext cx="703859" cy="530851"/>
            <a:chOff x="2396625" y="5167364"/>
            <a:chExt cx="744558" cy="567089"/>
          </a:xfrm>
        </p:grpSpPr>
        <p:sp>
          <p:nvSpPr>
            <p:cNvPr id="243" name="Freeform 34"/>
            <p:cNvSpPr>
              <a:spLocks/>
            </p:cNvSpPr>
            <p:nvPr/>
          </p:nvSpPr>
          <p:spPr bwMode="auto">
            <a:xfrm>
              <a:off x="2471045" y="5167364"/>
              <a:ext cx="661778" cy="567089"/>
            </a:xfrm>
            <a:custGeom>
              <a:avLst/>
              <a:gdLst/>
              <a:ahLst/>
              <a:cxnLst>
                <a:cxn ang="0">
                  <a:pos x="14" y="144"/>
                </a:cxn>
                <a:cxn ang="0">
                  <a:pos x="31" y="129"/>
                </a:cxn>
                <a:cxn ang="0">
                  <a:pos x="32" y="108"/>
                </a:cxn>
                <a:cxn ang="0">
                  <a:pos x="15" y="92"/>
                </a:cxn>
                <a:cxn ang="0">
                  <a:pos x="12" y="71"/>
                </a:cxn>
                <a:cxn ang="0">
                  <a:pos x="12" y="52"/>
                </a:cxn>
                <a:cxn ang="0">
                  <a:pos x="22" y="47"/>
                </a:cxn>
                <a:cxn ang="0">
                  <a:pos x="50" y="48"/>
                </a:cxn>
                <a:cxn ang="0">
                  <a:pos x="51" y="34"/>
                </a:cxn>
                <a:cxn ang="0">
                  <a:pos x="62" y="24"/>
                </a:cxn>
                <a:cxn ang="0">
                  <a:pos x="66" y="35"/>
                </a:cxn>
                <a:cxn ang="0">
                  <a:pos x="75" y="47"/>
                </a:cxn>
                <a:cxn ang="0">
                  <a:pos x="85" y="36"/>
                </a:cxn>
                <a:cxn ang="0">
                  <a:pos x="100" y="34"/>
                </a:cxn>
                <a:cxn ang="0">
                  <a:pos x="116" y="30"/>
                </a:cxn>
                <a:cxn ang="0">
                  <a:pos x="128" y="18"/>
                </a:cxn>
                <a:cxn ang="0">
                  <a:pos x="131" y="0"/>
                </a:cxn>
                <a:cxn ang="0">
                  <a:pos x="148" y="7"/>
                </a:cxn>
                <a:cxn ang="0">
                  <a:pos x="157" y="22"/>
                </a:cxn>
                <a:cxn ang="0">
                  <a:pos x="164" y="32"/>
                </a:cxn>
                <a:cxn ang="0">
                  <a:pos x="173" y="34"/>
                </a:cxn>
                <a:cxn ang="0">
                  <a:pos x="191" y="55"/>
                </a:cxn>
                <a:cxn ang="0">
                  <a:pos x="208" y="77"/>
                </a:cxn>
                <a:cxn ang="0">
                  <a:pos x="222" y="69"/>
                </a:cxn>
                <a:cxn ang="0">
                  <a:pos x="235" y="64"/>
                </a:cxn>
                <a:cxn ang="0">
                  <a:pos x="233" y="73"/>
                </a:cxn>
                <a:cxn ang="0">
                  <a:pos x="251" y="99"/>
                </a:cxn>
                <a:cxn ang="0">
                  <a:pos x="318" y="137"/>
                </a:cxn>
                <a:cxn ang="0">
                  <a:pos x="318" y="159"/>
                </a:cxn>
                <a:cxn ang="0">
                  <a:pos x="316" y="166"/>
                </a:cxn>
                <a:cxn ang="0">
                  <a:pos x="301" y="164"/>
                </a:cxn>
                <a:cxn ang="0">
                  <a:pos x="293" y="165"/>
                </a:cxn>
                <a:cxn ang="0">
                  <a:pos x="300" y="168"/>
                </a:cxn>
                <a:cxn ang="0">
                  <a:pos x="313" y="172"/>
                </a:cxn>
                <a:cxn ang="0">
                  <a:pos x="308" y="173"/>
                </a:cxn>
                <a:cxn ang="0">
                  <a:pos x="287" y="167"/>
                </a:cxn>
                <a:cxn ang="0">
                  <a:pos x="272" y="165"/>
                </a:cxn>
                <a:cxn ang="0">
                  <a:pos x="279" y="165"/>
                </a:cxn>
                <a:cxn ang="0">
                  <a:pos x="282" y="162"/>
                </a:cxn>
                <a:cxn ang="0">
                  <a:pos x="274" y="156"/>
                </a:cxn>
                <a:cxn ang="0">
                  <a:pos x="268" y="157"/>
                </a:cxn>
                <a:cxn ang="0">
                  <a:pos x="259" y="152"/>
                </a:cxn>
                <a:cxn ang="0">
                  <a:pos x="248" y="160"/>
                </a:cxn>
                <a:cxn ang="0">
                  <a:pos x="253" y="165"/>
                </a:cxn>
                <a:cxn ang="0">
                  <a:pos x="267" y="166"/>
                </a:cxn>
                <a:cxn ang="0">
                  <a:pos x="256" y="167"/>
                </a:cxn>
                <a:cxn ang="0">
                  <a:pos x="240" y="168"/>
                </a:cxn>
                <a:cxn ang="0">
                  <a:pos x="226" y="176"/>
                </a:cxn>
                <a:cxn ang="0">
                  <a:pos x="212" y="183"/>
                </a:cxn>
                <a:cxn ang="0">
                  <a:pos x="196" y="189"/>
                </a:cxn>
                <a:cxn ang="0">
                  <a:pos x="178" y="194"/>
                </a:cxn>
                <a:cxn ang="0">
                  <a:pos x="165" y="200"/>
                </a:cxn>
                <a:cxn ang="0">
                  <a:pos x="150" y="201"/>
                </a:cxn>
                <a:cxn ang="0">
                  <a:pos x="134" y="201"/>
                </a:cxn>
                <a:cxn ang="0">
                  <a:pos x="117" y="197"/>
                </a:cxn>
                <a:cxn ang="0">
                  <a:pos x="104" y="189"/>
                </a:cxn>
                <a:cxn ang="0">
                  <a:pos x="86" y="183"/>
                </a:cxn>
                <a:cxn ang="0">
                  <a:pos x="68" y="180"/>
                </a:cxn>
                <a:cxn ang="0">
                  <a:pos x="64" y="181"/>
                </a:cxn>
                <a:cxn ang="0">
                  <a:pos x="56" y="182"/>
                </a:cxn>
                <a:cxn ang="0">
                  <a:pos x="41" y="173"/>
                </a:cxn>
                <a:cxn ang="0">
                  <a:pos x="25" y="165"/>
                </a:cxn>
                <a:cxn ang="0">
                  <a:pos x="6" y="160"/>
                </a:cxn>
              </a:cxnLst>
              <a:rect l="0" t="0" r="r" b="b"/>
              <a:pathLst>
                <a:path w="333" h="204">
                  <a:moveTo>
                    <a:pt x="0" y="157"/>
                  </a:moveTo>
                  <a:lnTo>
                    <a:pt x="1" y="157"/>
                  </a:lnTo>
                  <a:lnTo>
                    <a:pt x="2" y="157"/>
                  </a:lnTo>
                  <a:lnTo>
                    <a:pt x="2" y="157"/>
                  </a:lnTo>
                  <a:lnTo>
                    <a:pt x="3" y="156"/>
                  </a:lnTo>
                  <a:lnTo>
                    <a:pt x="4" y="155"/>
                  </a:lnTo>
                  <a:lnTo>
                    <a:pt x="4" y="155"/>
                  </a:lnTo>
                  <a:lnTo>
                    <a:pt x="5" y="154"/>
                  </a:lnTo>
                  <a:lnTo>
                    <a:pt x="6" y="153"/>
                  </a:lnTo>
                  <a:lnTo>
                    <a:pt x="7" y="152"/>
                  </a:lnTo>
                  <a:lnTo>
                    <a:pt x="8" y="152"/>
                  </a:lnTo>
                  <a:lnTo>
                    <a:pt x="9" y="152"/>
                  </a:lnTo>
                  <a:lnTo>
                    <a:pt x="9" y="151"/>
                  </a:lnTo>
                  <a:lnTo>
                    <a:pt x="10" y="150"/>
                  </a:lnTo>
                  <a:lnTo>
                    <a:pt x="11" y="149"/>
                  </a:lnTo>
                  <a:lnTo>
                    <a:pt x="11" y="148"/>
                  </a:lnTo>
                  <a:lnTo>
                    <a:pt x="11" y="147"/>
                  </a:lnTo>
                  <a:lnTo>
                    <a:pt x="11" y="146"/>
                  </a:lnTo>
                  <a:lnTo>
                    <a:pt x="10" y="146"/>
                  </a:lnTo>
                  <a:lnTo>
                    <a:pt x="10" y="145"/>
                  </a:lnTo>
                  <a:lnTo>
                    <a:pt x="10" y="144"/>
                  </a:lnTo>
                  <a:lnTo>
                    <a:pt x="10" y="144"/>
                  </a:lnTo>
                  <a:lnTo>
                    <a:pt x="11" y="143"/>
                  </a:lnTo>
                  <a:lnTo>
                    <a:pt x="12" y="143"/>
                  </a:lnTo>
                  <a:lnTo>
                    <a:pt x="13" y="144"/>
                  </a:lnTo>
                  <a:lnTo>
                    <a:pt x="14" y="144"/>
                  </a:lnTo>
                  <a:lnTo>
                    <a:pt x="15" y="144"/>
                  </a:lnTo>
                  <a:lnTo>
                    <a:pt x="16" y="143"/>
                  </a:lnTo>
                  <a:lnTo>
                    <a:pt x="17" y="143"/>
                  </a:lnTo>
                  <a:lnTo>
                    <a:pt x="17" y="142"/>
                  </a:lnTo>
                  <a:lnTo>
                    <a:pt x="19" y="142"/>
                  </a:lnTo>
                  <a:lnTo>
                    <a:pt x="20" y="142"/>
                  </a:lnTo>
                  <a:lnTo>
                    <a:pt x="20" y="142"/>
                  </a:lnTo>
                  <a:lnTo>
                    <a:pt x="21" y="142"/>
                  </a:lnTo>
                  <a:lnTo>
                    <a:pt x="22" y="142"/>
                  </a:lnTo>
                  <a:lnTo>
                    <a:pt x="23" y="141"/>
                  </a:lnTo>
                  <a:lnTo>
                    <a:pt x="24" y="141"/>
                  </a:lnTo>
                  <a:lnTo>
                    <a:pt x="25" y="140"/>
                  </a:lnTo>
                  <a:lnTo>
                    <a:pt x="25" y="139"/>
                  </a:lnTo>
                  <a:lnTo>
                    <a:pt x="25" y="139"/>
                  </a:lnTo>
                  <a:lnTo>
                    <a:pt x="25" y="138"/>
                  </a:lnTo>
                  <a:lnTo>
                    <a:pt x="26" y="136"/>
                  </a:lnTo>
                  <a:lnTo>
                    <a:pt x="26" y="136"/>
                  </a:lnTo>
                  <a:lnTo>
                    <a:pt x="26" y="134"/>
                  </a:lnTo>
                  <a:lnTo>
                    <a:pt x="26" y="134"/>
                  </a:lnTo>
                  <a:lnTo>
                    <a:pt x="27" y="133"/>
                  </a:lnTo>
                  <a:lnTo>
                    <a:pt x="28" y="132"/>
                  </a:lnTo>
                  <a:lnTo>
                    <a:pt x="28" y="131"/>
                  </a:lnTo>
                  <a:lnTo>
                    <a:pt x="28" y="131"/>
                  </a:lnTo>
                  <a:lnTo>
                    <a:pt x="30" y="131"/>
                  </a:lnTo>
                  <a:lnTo>
                    <a:pt x="30" y="130"/>
                  </a:lnTo>
                  <a:lnTo>
                    <a:pt x="31" y="129"/>
                  </a:lnTo>
                  <a:lnTo>
                    <a:pt x="32" y="129"/>
                  </a:lnTo>
                  <a:lnTo>
                    <a:pt x="33" y="129"/>
                  </a:lnTo>
                  <a:lnTo>
                    <a:pt x="33" y="128"/>
                  </a:lnTo>
                  <a:lnTo>
                    <a:pt x="33" y="127"/>
                  </a:lnTo>
                  <a:lnTo>
                    <a:pt x="33" y="126"/>
                  </a:lnTo>
                  <a:lnTo>
                    <a:pt x="33" y="126"/>
                  </a:lnTo>
                  <a:lnTo>
                    <a:pt x="33" y="125"/>
                  </a:lnTo>
                  <a:lnTo>
                    <a:pt x="32" y="123"/>
                  </a:lnTo>
                  <a:lnTo>
                    <a:pt x="32" y="122"/>
                  </a:lnTo>
                  <a:lnTo>
                    <a:pt x="31" y="121"/>
                  </a:lnTo>
                  <a:lnTo>
                    <a:pt x="31" y="121"/>
                  </a:lnTo>
                  <a:lnTo>
                    <a:pt x="31" y="119"/>
                  </a:lnTo>
                  <a:lnTo>
                    <a:pt x="32" y="118"/>
                  </a:lnTo>
                  <a:lnTo>
                    <a:pt x="32" y="117"/>
                  </a:lnTo>
                  <a:lnTo>
                    <a:pt x="32" y="116"/>
                  </a:lnTo>
                  <a:lnTo>
                    <a:pt x="33" y="116"/>
                  </a:lnTo>
                  <a:lnTo>
                    <a:pt x="33" y="115"/>
                  </a:lnTo>
                  <a:lnTo>
                    <a:pt x="33" y="114"/>
                  </a:lnTo>
                  <a:lnTo>
                    <a:pt x="34" y="113"/>
                  </a:lnTo>
                  <a:lnTo>
                    <a:pt x="34" y="112"/>
                  </a:lnTo>
                  <a:lnTo>
                    <a:pt x="34" y="111"/>
                  </a:lnTo>
                  <a:lnTo>
                    <a:pt x="33" y="110"/>
                  </a:lnTo>
                  <a:lnTo>
                    <a:pt x="33" y="109"/>
                  </a:lnTo>
                  <a:lnTo>
                    <a:pt x="33" y="109"/>
                  </a:lnTo>
                  <a:lnTo>
                    <a:pt x="33" y="108"/>
                  </a:lnTo>
                  <a:lnTo>
                    <a:pt x="32" y="108"/>
                  </a:lnTo>
                  <a:lnTo>
                    <a:pt x="31" y="107"/>
                  </a:lnTo>
                  <a:lnTo>
                    <a:pt x="30" y="107"/>
                  </a:lnTo>
                  <a:lnTo>
                    <a:pt x="30" y="106"/>
                  </a:lnTo>
                  <a:lnTo>
                    <a:pt x="28" y="105"/>
                  </a:lnTo>
                  <a:lnTo>
                    <a:pt x="28" y="105"/>
                  </a:lnTo>
                  <a:lnTo>
                    <a:pt x="28" y="104"/>
                  </a:lnTo>
                  <a:lnTo>
                    <a:pt x="27" y="103"/>
                  </a:lnTo>
                  <a:lnTo>
                    <a:pt x="26" y="103"/>
                  </a:lnTo>
                  <a:lnTo>
                    <a:pt x="25" y="103"/>
                  </a:lnTo>
                  <a:lnTo>
                    <a:pt x="25" y="103"/>
                  </a:lnTo>
                  <a:lnTo>
                    <a:pt x="25" y="102"/>
                  </a:lnTo>
                  <a:lnTo>
                    <a:pt x="24" y="101"/>
                  </a:lnTo>
                  <a:lnTo>
                    <a:pt x="23" y="100"/>
                  </a:lnTo>
                  <a:lnTo>
                    <a:pt x="22" y="100"/>
                  </a:lnTo>
                  <a:lnTo>
                    <a:pt x="22" y="99"/>
                  </a:lnTo>
                  <a:lnTo>
                    <a:pt x="22" y="98"/>
                  </a:lnTo>
                  <a:lnTo>
                    <a:pt x="21" y="97"/>
                  </a:lnTo>
                  <a:lnTo>
                    <a:pt x="20" y="96"/>
                  </a:lnTo>
                  <a:lnTo>
                    <a:pt x="20" y="96"/>
                  </a:lnTo>
                  <a:lnTo>
                    <a:pt x="18" y="95"/>
                  </a:lnTo>
                  <a:lnTo>
                    <a:pt x="17" y="95"/>
                  </a:lnTo>
                  <a:lnTo>
                    <a:pt x="16" y="95"/>
                  </a:lnTo>
                  <a:lnTo>
                    <a:pt x="15" y="94"/>
                  </a:lnTo>
                  <a:lnTo>
                    <a:pt x="15" y="94"/>
                  </a:lnTo>
                  <a:lnTo>
                    <a:pt x="15" y="93"/>
                  </a:lnTo>
                  <a:lnTo>
                    <a:pt x="15" y="92"/>
                  </a:lnTo>
                  <a:lnTo>
                    <a:pt x="15" y="91"/>
                  </a:lnTo>
                  <a:lnTo>
                    <a:pt x="15" y="90"/>
                  </a:lnTo>
                  <a:lnTo>
                    <a:pt x="15" y="90"/>
                  </a:lnTo>
                  <a:lnTo>
                    <a:pt x="16" y="89"/>
                  </a:lnTo>
                  <a:lnTo>
                    <a:pt x="17" y="88"/>
                  </a:lnTo>
                  <a:lnTo>
                    <a:pt x="17" y="87"/>
                  </a:lnTo>
                  <a:lnTo>
                    <a:pt x="16" y="87"/>
                  </a:lnTo>
                  <a:lnTo>
                    <a:pt x="16" y="86"/>
                  </a:lnTo>
                  <a:lnTo>
                    <a:pt x="16" y="85"/>
                  </a:lnTo>
                  <a:lnTo>
                    <a:pt x="16" y="84"/>
                  </a:lnTo>
                  <a:lnTo>
                    <a:pt x="16" y="83"/>
                  </a:lnTo>
                  <a:lnTo>
                    <a:pt x="16" y="82"/>
                  </a:lnTo>
                  <a:lnTo>
                    <a:pt x="15" y="81"/>
                  </a:lnTo>
                  <a:lnTo>
                    <a:pt x="15" y="80"/>
                  </a:lnTo>
                  <a:lnTo>
                    <a:pt x="15" y="79"/>
                  </a:lnTo>
                  <a:lnTo>
                    <a:pt x="15" y="79"/>
                  </a:lnTo>
                  <a:lnTo>
                    <a:pt x="15" y="78"/>
                  </a:lnTo>
                  <a:lnTo>
                    <a:pt x="15" y="77"/>
                  </a:lnTo>
                  <a:lnTo>
                    <a:pt x="15" y="76"/>
                  </a:lnTo>
                  <a:lnTo>
                    <a:pt x="14" y="76"/>
                  </a:lnTo>
                  <a:lnTo>
                    <a:pt x="14" y="74"/>
                  </a:lnTo>
                  <a:lnTo>
                    <a:pt x="14" y="74"/>
                  </a:lnTo>
                  <a:lnTo>
                    <a:pt x="14" y="73"/>
                  </a:lnTo>
                  <a:lnTo>
                    <a:pt x="13" y="72"/>
                  </a:lnTo>
                  <a:lnTo>
                    <a:pt x="12" y="71"/>
                  </a:lnTo>
                  <a:lnTo>
                    <a:pt x="12" y="71"/>
                  </a:lnTo>
                  <a:lnTo>
                    <a:pt x="11" y="70"/>
                  </a:lnTo>
                  <a:lnTo>
                    <a:pt x="10" y="69"/>
                  </a:lnTo>
                  <a:lnTo>
                    <a:pt x="9" y="69"/>
                  </a:lnTo>
                  <a:lnTo>
                    <a:pt x="9" y="68"/>
                  </a:lnTo>
                  <a:lnTo>
                    <a:pt x="9" y="67"/>
                  </a:lnTo>
                  <a:lnTo>
                    <a:pt x="9" y="66"/>
                  </a:lnTo>
                  <a:lnTo>
                    <a:pt x="9" y="65"/>
                  </a:lnTo>
                  <a:lnTo>
                    <a:pt x="9" y="64"/>
                  </a:lnTo>
                  <a:lnTo>
                    <a:pt x="9" y="64"/>
                  </a:lnTo>
                  <a:lnTo>
                    <a:pt x="9" y="63"/>
                  </a:lnTo>
                  <a:lnTo>
                    <a:pt x="9" y="62"/>
                  </a:lnTo>
                  <a:lnTo>
                    <a:pt x="10" y="61"/>
                  </a:lnTo>
                  <a:lnTo>
                    <a:pt x="10" y="61"/>
                  </a:lnTo>
                  <a:lnTo>
                    <a:pt x="10" y="60"/>
                  </a:lnTo>
                  <a:lnTo>
                    <a:pt x="10" y="59"/>
                  </a:lnTo>
                  <a:lnTo>
                    <a:pt x="11" y="58"/>
                  </a:lnTo>
                  <a:lnTo>
                    <a:pt x="11" y="58"/>
                  </a:lnTo>
                  <a:lnTo>
                    <a:pt x="11" y="57"/>
                  </a:lnTo>
                  <a:lnTo>
                    <a:pt x="12" y="56"/>
                  </a:lnTo>
                  <a:lnTo>
                    <a:pt x="12" y="55"/>
                  </a:lnTo>
                  <a:lnTo>
                    <a:pt x="12" y="54"/>
                  </a:lnTo>
                  <a:lnTo>
                    <a:pt x="12" y="53"/>
                  </a:lnTo>
                  <a:lnTo>
                    <a:pt x="11" y="53"/>
                  </a:lnTo>
                  <a:lnTo>
                    <a:pt x="11" y="52"/>
                  </a:lnTo>
                  <a:lnTo>
                    <a:pt x="11" y="51"/>
                  </a:lnTo>
                  <a:lnTo>
                    <a:pt x="12" y="52"/>
                  </a:lnTo>
                  <a:lnTo>
                    <a:pt x="13" y="53"/>
                  </a:lnTo>
                  <a:lnTo>
                    <a:pt x="14" y="53"/>
                  </a:lnTo>
                  <a:lnTo>
                    <a:pt x="15" y="53"/>
                  </a:lnTo>
                  <a:lnTo>
                    <a:pt x="15" y="53"/>
                  </a:lnTo>
                  <a:lnTo>
                    <a:pt x="16" y="53"/>
                  </a:lnTo>
                  <a:lnTo>
                    <a:pt x="16" y="52"/>
                  </a:lnTo>
                  <a:lnTo>
                    <a:pt x="16" y="51"/>
                  </a:lnTo>
                  <a:lnTo>
                    <a:pt x="16" y="51"/>
                  </a:lnTo>
                  <a:lnTo>
                    <a:pt x="16" y="50"/>
                  </a:lnTo>
                  <a:lnTo>
                    <a:pt x="16" y="49"/>
                  </a:lnTo>
                  <a:lnTo>
                    <a:pt x="17" y="48"/>
                  </a:lnTo>
                  <a:lnTo>
                    <a:pt x="17" y="48"/>
                  </a:lnTo>
                  <a:lnTo>
                    <a:pt x="18" y="48"/>
                  </a:lnTo>
                  <a:lnTo>
                    <a:pt x="18" y="49"/>
                  </a:lnTo>
                  <a:lnTo>
                    <a:pt x="19" y="49"/>
                  </a:lnTo>
                  <a:lnTo>
                    <a:pt x="19" y="50"/>
                  </a:lnTo>
                  <a:lnTo>
                    <a:pt x="20" y="50"/>
                  </a:lnTo>
                  <a:lnTo>
                    <a:pt x="20" y="51"/>
                  </a:lnTo>
                  <a:lnTo>
                    <a:pt x="20" y="51"/>
                  </a:lnTo>
                  <a:lnTo>
                    <a:pt x="21" y="51"/>
                  </a:lnTo>
                  <a:lnTo>
                    <a:pt x="21" y="51"/>
                  </a:lnTo>
                  <a:lnTo>
                    <a:pt x="22" y="50"/>
                  </a:lnTo>
                  <a:lnTo>
                    <a:pt x="22" y="49"/>
                  </a:lnTo>
                  <a:lnTo>
                    <a:pt x="22" y="48"/>
                  </a:lnTo>
                  <a:lnTo>
                    <a:pt x="22" y="48"/>
                  </a:lnTo>
                  <a:lnTo>
                    <a:pt x="22" y="47"/>
                  </a:lnTo>
                  <a:lnTo>
                    <a:pt x="22" y="46"/>
                  </a:lnTo>
                  <a:lnTo>
                    <a:pt x="22" y="45"/>
                  </a:lnTo>
                  <a:lnTo>
                    <a:pt x="22" y="45"/>
                  </a:lnTo>
                  <a:lnTo>
                    <a:pt x="22" y="45"/>
                  </a:lnTo>
                  <a:lnTo>
                    <a:pt x="23" y="44"/>
                  </a:lnTo>
                  <a:lnTo>
                    <a:pt x="31" y="44"/>
                  </a:lnTo>
                  <a:lnTo>
                    <a:pt x="32" y="44"/>
                  </a:lnTo>
                  <a:lnTo>
                    <a:pt x="35" y="44"/>
                  </a:lnTo>
                  <a:lnTo>
                    <a:pt x="41" y="44"/>
                  </a:lnTo>
                  <a:lnTo>
                    <a:pt x="42" y="44"/>
                  </a:lnTo>
                  <a:lnTo>
                    <a:pt x="43" y="44"/>
                  </a:lnTo>
                  <a:lnTo>
                    <a:pt x="43" y="45"/>
                  </a:lnTo>
                  <a:lnTo>
                    <a:pt x="43" y="45"/>
                  </a:lnTo>
                  <a:lnTo>
                    <a:pt x="44" y="45"/>
                  </a:lnTo>
                  <a:lnTo>
                    <a:pt x="44" y="46"/>
                  </a:lnTo>
                  <a:lnTo>
                    <a:pt x="44" y="47"/>
                  </a:lnTo>
                  <a:lnTo>
                    <a:pt x="45" y="47"/>
                  </a:lnTo>
                  <a:lnTo>
                    <a:pt x="45" y="48"/>
                  </a:lnTo>
                  <a:lnTo>
                    <a:pt x="46" y="48"/>
                  </a:lnTo>
                  <a:lnTo>
                    <a:pt x="46" y="48"/>
                  </a:lnTo>
                  <a:lnTo>
                    <a:pt x="46" y="48"/>
                  </a:lnTo>
                  <a:lnTo>
                    <a:pt x="47" y="48"/>
                  </a:lnTo>
                  <a:lnTo>
                    <a:pt x="48" y="48"/>
                  </a:lnTo>
                  <a:lnTo>
                    <a:pt x="48" y="48"/>
                  </a:lnTo>
                  <a:lnTo>
                    <a:pt x="49" y="48"/>
                  </a:lnTo>
                  <a:lnTo>
                    <a:pt x="50" y="48"/>
                  </a:lnTo>
                  <a:lnTo>
                    <a:pt x="51" y="49"/>
                  </a:lnTo>
                  <a:lnTo>
                    <a:pt x="51" y="49"/>
                  </a:lnTo>
                  <a:lnTo>
                    <a:pt x="52" y="49"/>
                  </a:lnTo>
                  <a:lnTo>
                    <a:pt x="53" y="49"/>
                  </a:lnTo>
                  <a:lnTo>
                    <a:pt x="53" y="48"/>
                  </a:lnTo>
                  <a:lnTo>
                    <a:pt x="54" y="48"/>
                  </a:lnTo>
                  <a:lnTo>
                    <a:pt x="54" y="48"/>
                  </a:lnTo>
                  <a:lnTo>
                    <a:pt x="54" y="47"/>
                  </a:lnTo>
                  <a:lnTo>
                    <a:pt x="55" y="46"/>
                  </a:lnTo>
                  <a:lnTo>
                    <a:pt x="55" y="45"/>
                  </a:lnTo>
                  <a:lnTo>
                    <a:pt x="56" y="45"/>
                  </a:lnTo>
                  <a:lnTo>
                    <a:pt x="56" y="45"/>
                  </a:lnTo>
                  <a:lnTo>
                    <a:pt x="56" y="44"/>
                  </a:lnTo>
                  <a:lnTo>
                    <a:pt x="55" y="43"/>
                  </a:lnTo>
                  <a:lnTo>
                    <a:pt x="52" y="40"/>
                  </a:lnTo>
                  <a:lnTo>
                    <a:pt x="52" y="39"/>
                  </a:lnTo>
                  <a:lnTo>
                    <a:pt x="52" y="38"/>
                  </a:lnTo>
                  <a:lnTo>
                    <a:pt x="51" y="38"/>
                  </a:lnTo>
                  <a:lnTo>
                    <a:pt x="51" y="38"/>
                  </a:lnTo>
                  <a:lnTo>
                    <a:pt x="51" y="37"/>
                  </a:lnTo>
                  <a:lnTo>
                    <a:pt x="51" y="36"/>
                  </a:lnTo>
                  <a:lnTo>
                    <a:pt x="50" y="36"/>
                  </a:lnTo>
                  <a:lnTo>
                    <a:pt x="50" y="35"/>
                  </a:lnTo>
                  <a:lnTo>
                    <a:pt x="50" y="35"/>
                  </a:lnTo>
                  <a:lnTo>
                    <a:pt x="50" y="34"/>
                  </a:lnTo>
                  <a:lnTo>
                    <a:pt x="51" y="34"/>
                  </a:lnTo>
                  <a:lnTo>
                    <a:pt x="51" y="33"/>
                  </a:lnTo>
                  <a:lnTo>
                    <a:pt x="51" y="33"/>
                  </a:lnTo>
                  <a:lnTo>
                    <a:pt x="51" y="32"/>
                  </a:lnTo>
                  <a:lnTo>
                    <a:pt x="52" y="32"/>
                  </a:lnTo>
                  <a:lnTo>
                    <a:pt x="52" y="32"/>
                  </a:lnTo>
                  <a:lnTo>
                    <a:pt x="53" y="31"/>
                  </a:lnTo>
                  <a:lnTo>
                    <a:pt x="54" y="30"/>
                  </a:lnTo>
                  <a:lnTo>
                    <a:pt x="54" y="30"/>
                  </a:lnTo>
                  <a:lnTo>
                    <a:pt x="54" y="30"/>
                  </a:lnTo>
                  <a:lnTo>
                    <a:pt x="54" y="29"/>
                  </a:lnTo>
                  <a:lnTo>
                    <a:pt x="54" y="28"/>
                  </a:lnTo>
                  <a:lnTo>
                    <a:pt x="54" y="27"/>
                  </a:lnTo>
                  <a:lnTo>
                    <a:pt x="54" y="27"/>
                  </a:lnTo>
                  <a:lnTo>
                    <a:pt x="54" y="26"/>
                  </a:lnTo>
                  <a:lnTo>
                    <a:pt x="55" y="25"/>
                  </a:lnTo>
                  <a:lnTo>
                    <a:pt x="56" y="25"/>
                  </a:lnTo>
                  <a:lnTo>
                    <a:pt x="56" y="25"/>
                  </a:lnTo>
                  <a:lnTo>
                    <a:pt x="57" y="25"/>
                  </a:lnTo>
                  <a:lnTo>
                    <a:pt x="58" y="25"/>
                  </a:lnTo>
                  <a:lnTo>
                    <a:pt x="59" y="25"/>
                  </a:lnTo>
                  <a:lnTo>
                    <a:pt x="59" y="25"/>
                  </a:lnTo>
                  <a:lnTo>
                    <a:pt x="60" y="25"/>
                  </a:lnTo>
                  <a:lnTo>
                    <a:pt x="61" y="25"/>
                  </a:lnTo>
                  <a:lnTo>
                    <a:pt x="61" y="25"/>
                  </a:lnTo>
                  <a:lnTo>
                    <a:pt x="61" y="24"/>
                  </a:lnTo>
                  <a:lnTo>
                    <a:pt x="62" y="24"/>
                  </a:lnTo>
                  <a:lnTo>
                    <a:pt x="62" y="23"/>
                  </a:lnTo>
                  <a:lnTo>
                    <a:pt x="63" y="22"/>
                  </a:lnTo>
                  <a:lnTo>
                    <a:pt x="64" y="22"/>
                  </a:lnTo>
                  <a:lnTo>
                    <a:pt x="64" y="22"/>
                  </a:lnTo>
                  <a:lnTo>
                    <a:pt x="64" y="22"/>
                  </a:lnTo>
                  <a:lnTo>
                    <a:pt x="65" y="21"/>
                  </a:lnTo>
                  <a:lnTo>
                    <a:pt x="66" y="22"/>
                  </a:lnTo>
                  <a:lnTo>
                    <a:pt x="66" y="22"/>
                  </a:lnTo>
                  <a:lnTo>
                    <a:pt x="66" y="23"/>
                  </a:lnTo>
                  <a:lnTo>
                    <a:pt x="66" y="24"/>
                  </a:lnTo>
                  <a:lnTo>
                    <a:pt x="67" y="24"/>
                  </a:lnTo>
                  <a:lnTo>
                    <a:pt x="67" y="25"/>
                  </a:lnTo>
                  <a:lnTo>
                    <a:pt x="67" y="25"/>
                  </a:lnTo>
                  <a:lnTo>
                    <a:pt x="66" y="26"/>
                  </a:lnTo>
                  <a:lnTo>
                    <a:pt x="66" y="27"/>
                  </a:lnTo>
                  <a:lnTo>
                    <a:pt x="66" y="27"/>
                  </a:lnTo>
                  <a:lnTo>
                    <a:pt x="66" y="28"/>
                  </a:lnTo>
                  <a:lnTo>
                    <a:pt x="66" y="29"/>
                  </a:lnTo>
                  <a:lnTo>
                    <a:pt x="66" y="30"/>
                  </a:lnTo>
                  <a:lnTo>
                    <a:pt x="65" y="30"/>
                  </a:lnTo>
                  <a:lnTo>
                    <a:pt x="65" y="31"/>
                  </a:lnTo>
                  <a:lnTo>
                    <a:pt x="65" y="32"/>
                  </a:lnTo>
                  <a:lnTo>
                    <a:pt x="65" y="32"/>
                  </a:lnTo>
                  <a:lnTo>
                    <a:pt x="66" y="33"/>
                  </a:lnTo>
                  <a:lnTo>
                    <a:pt x="66" y="34"/>
                  </a:lnTo>
                  <a:lnTo>
                    <a:pt x="66" y="35"/>
                  </a:lnTo>
                  <a:lnTo>
                    <a:pt x="67" y="35"/>
                  </a:lnTo>
                  <a:lnTo>
                    <a:pt x="68" y="35"/>
                  </a:lnTo>
                  <a:lnTo>
                    <a:pt x="69" y="36"/>
                  </a:lnTo>
                  <a:lnTo>
                    <a:pt x="69" y="37"/>
                  </a:lnTo>
                  <a:lnTo>
                    <a:pt x="69" y="37"/>
                  </a:lnTo>
                  <a:lnTo>
                    <a:pt x="69" y="38"/>
                  </a:lnTo>
                  <a:lnTo>
                    <a:pt x="70" y="38"/>
                  </a:lnTo>
                  <a:lnTo>
                    <a:pt x="70" y="38"/>
                  </a:lnTo>
                  <a:lnTo>
                    <a:pt x="71" y="38"/>
                  </a:lnTo>
                  <a:lnTo>
                    <a:pt x="71" y="39"/>
                  </a:lnTo>
                  <a:lnTo>
                    <a:pt x="72" y="39"/>
                  </a:lnTo>
                  <a:lnTo>
                    <a:pt x="72" y="40"/>
                  </a:lnTo>
                  <a:lnTo>
                    <a:pt x="72" y="40"/>
                  </a:lnTo>
                  <a:lnTo>
                    <a:pt x="72" y="41"/>
                  </a:lnTo>
                  <a:lnTo>
                    <a:pt x="72" y="41"/>
                  </a:lnTo>
                  <a:lnTo>
                    <a:pt x="72" y="42"/>
                  </a:lnTo>
                  <a:lnTo>
                    <a:pt x="72" y="43"/>
                  </a:lnTo>
                  <a:lnTo>
                    <a:pt x="72" y="43"/>
                  </a:lnTo>
                  <a:lnTo>
                    <a:pt x="72" y="44"/>
                  </a:lnTo>
                  <a:lnTo>
                    <a:pt x="72" y="45"/>
                  </a:lnTo>
                  <a:lnTo>
                    <a:pt x="72" y="45"/>
                  </a:lnTo>
                  <a:lnTo>
                    <a:pt x="72" y="46"/>
                  </a:lnTo>
                  <a:lnTo>
                    <a:pt x="73" y="46"/>
                  </a:lnTo>
                  <a:lnTo>
                    <a:pt x="74" y="46"/>
                  </a:lnTo>
                  <a:lnTo>
                    <a:pt x="74" y="46"/>
                  </a:lnTo>
                  <a:lnTo>
                    <a:pt x="75" y="47"/>
                  </a:lnTo>
                  <a:lnTo>
                    <a:pt x="76" y="47"/>
                  </a:lnTo>
                  <a:lnTo>
                    <a:pt x="77" y="47"/>
                  </a:lnTo>
                  <a:lnTo>
                    <a:pt x="77" y="47"/>
                  </a:lnTo>
                  <a:lnTo>
                    <a:pt x="77" y="46"/>
                  </a:lnTo>
                  <a:lnTo>
                    <a:pt x="77" y="45"/>
                  </a:lnTo>
                  <a:lnTo>
                    <a:pt x="77" y="45"/>
                  </a:lnTo>
                  <a:lnTo>
                    <a:pt x="77" y="44"/>
                  </a:lnTo>
                  <a:lnTo>
                    <a:pt x="77" y="43"/>
                  </a:lnTo>
                  <a:lnTo>
                    <a:pt x="77" y="43"/>
                  </a:lnTo>
                  <a:lnTo>
                    <a:pt x="77" y="43"/>
                  </a:lnTo>
                  <a:lnTo>
                    <a:pt x="77" y="42"/>
                  </a:lnTo>
                  <a:lnTo>
                    <a:pt x="78" y="41"/>
                  </a:lnTo>
                  <a:lnTo>
                    <a:pt x="78" y="40"/>
                  </a:lnTo>
                  <a:lnTo>
                    <a:pt x="79" y="40"/>
                  </a:lnTo>
                  <a:lnTo>
                    <a:pt x="79" y="40"/>
                  </a:lnTo>
                  <a:lnTo>
                    <a:pt x="79" y="39"/>
                  </a:lnTo>
                  <a:lnTo>
                    <a:pt x="80" y="39"/>
                  </a:lnTo>
                  <a:lnTo>
                    <a:pt x="80" y="38"/>
                  </a:lnTo>
                  <a:lnTo>
                    <a:pt x="81" y="38"/>
                  </a:lnTo>
                  <a:lnTo>
                    <a:pt x="81" y="38"/>
                  </a:lnTo>
                  <a:lnTo>
                    <a:pt x="82" y="37"/>
                  </a:lnTo>
                  <a:lnTo>
                    <a:pt x="82" y="38"/>
                  </a:lnTo>
                  <a:lnTo>
                    <a:pt x="83" y="38"/>
                  </a:lnTo>
                  <a:lnTo>
                    <a:pt x="84" y="37"/>
                  </a:lnTo>
                  <a:lnTo>
                    <a:pt x="85" y="37"/>
                  </a:lnTo>
                  <a:lnTo>
                    <a:pt x="85" y="36"/>
                  </a:lnTo>
                  <a:lnTo>
                    <a:pt x="85" y="36"/>
                  </a:lnTo>
                  <a:lnTo>
                    <a:pt x="85" y="35"/>
                  </a:lnTo>
                  <a:lnTo>
                    <a:pt x="86" y="35"/>
                  </a:lnTo>
                  <a:lnTo>
                    <a:pt x="87" y="35"/>
                  </a:lnTo>
                  <a:lnTo>
                    <a:pt x="87" y="34"/>
                  </a:lnTo>
                  <a:lnTo>
                    <a:pt x="88" y="34"/>
                  </a:lnTo>
                  <a:lnTo>
                    <a:pt x="89" y="34"/>
                  </a:lnTo>
                  <a:lnTo>
                    <a:pt x="89" y="33"/>
                  </a:lnTo>
                  <a:lnTo>
                    <a:pt x="90" y="33"/>
                  </a:lnTo>
                  <a:lnTo>
                    <a:pt x="90" y="33"/>
                  </a:lnTo>
                  <a:lnTo>
                    <a:pt x="91" y="33"/>
                  </a:lnTo>
                  <a:lnTo>
                    <a:pt x="92" y="33"/>
                  </a:lnTo>
                  <a:lnTo>
                    <a:pt x="92" y="32"/>
                  </a:lnTo>
                  <a:lnTo>
                    <a:pt x="93" y="32"/>
                  </a:lnTo>
                  <a:lnTo>
                    <a:pt x="94" y="32"/>
                  </a:lnTo>
                  <a:lnTo>
                    <a:pt x="94" y="32"/>
                  </a:lnTo>
                  <a:lnTo>
                    <a:pt x="95" y="32"/>
                  </a:lnTo>
                  <a:lnTo>
                    <a:pt x="95" y="32"/>
                  </a:lnTo>
                  <a:lnTo>
                    <a:pt x="96" y="32"/>
                  </a:lnTo>
                  <a:lnTo>
                    <a:pt x="97" y="32"/>
                  </a:lnTo>
                  <a:lnTo>
                    <a:pt x="98" y="32"/>
                  </a:lnTo>
                  <a:lnTo>
                    <a:pt x="98" y="32"/>
                  </a:lnTo>
                  <a:lnTo>
                    <a:pt x="99" y="32"/>
                  </a:lnTo>
                  <a:lnTo>
                    <a:pt x="100" y="33"/>
                  </a:lnTo>
                  <a:lnTo>
                    <a:pt x="100" y="34"/>
                  </a:lnTo>
                  <a:lnTo>
                    <a:pt x="100" y="34"/>
                  </a:lnTo>
                  <a:lnTo>
                    <a:pt x="101" y="35"/>
                  </a:lnTo>
                  <a:lnTo>
                    <a:pt x="102" y="35"/>
                  </a:lnTo>
                  <a:lnTo>
                    <a:pt x="103" y="35"/>
                  </a:lnTo>
                  <a:lnTo>
                    <a:pt x="103" y="35"/>
                  </a:lnTo>
                  <a:lnTo>
                    <a:pt x="104" y="35"/>
                  </a:lnTo>
                  <a:lnTo>
                    <a:pt x="105" y="35"/>
                  </a:lnTo>
                  <a:lnTo>
                    <a:pt x="105" y="34"/>
                  </a:lnTo>
                  <a:lnTo>
                    <a:pt x="105" y="34"/>
                  </a:lnTo>
                  <a:lnTo>
                    <a:pt x="106" y="33"/>
                  </a:lnTo>
                  <a:lnTo>
                    <a:pt x="107" y="33"/>
                  </a:lnTo>
                  <a:lnTo>
                    <a:pt x="108" y="33"/>
                  </a:lnTo>
                  <a:lnTo>
                    <a:pt x="108" y="32"/>
                  </a:lnTo>
                  <a:lnTo>
                    <a:pt x="108" y="32"/>
                  </a:lnTo>
                  <a:lnTo>
                    <a:pt x="108" y="32"/>
                  </a:lnTo>
                  <a:lnTo>
                    <a:pt x="109" y="32"/>
                  </a:lnTo>
                  <a:lnTo>
                    <a:pt x="109" y="31"/>
                  </a:lnTo>
                  <a:lnTo>
                    <a:pt x="110" y="31"/>
                  </a:lnTo>
                  <a:lnTo>
                    <a:pt x="111" y="30"/>
                  </a:lnTo>
                  <a:lnTo>
                    <a:pt x="111" y="30"/>
                  </a:lnTo>
                  <a:lnTo>
                    <a:pt x="112" y="30"/>
                  </a:lnTo>
                  <a:lnTo>
                    <a:pt x="112" y="29"/>
                  </a:lnTo>
                  <a:lnTo>
                    <a:pt x="113" y="29"/>
                  </a:lnTo>
                  <a:lnTo>
                    <a:pt x="113" y="29"/>
                  </a:lnTo>
                  <a:lnTo>
                    <a:pt x="114" y="29"/>
                  </a:lnTo>
                  <a:lnTo>
                    <a:pt x="114" y="30"/>
                  </a:lnTo>
                  <a:lnTo>
                    <a:pt x="116" y="30"/>
                  </a:lnTo>
                  <a:lnTo>
                    <a:pt x="116" y="30"/>
                  </a:lnTo>
                  <a:lnTo>
                    <a:pt x="116" y="29"/>
                  </a:lnTo>
                  <a:lnTo>
                    <a:pt x="117" y="30"/>
                  </a:lnTo>
                  <a:lnTo>
                    <a:pt x="117" y="29"/>
                  </a:lnTo>
                  <a:lnTo>
                    <a:pt x="118" y="29"/>
                  </a:lnTo>
                  <a:lnTo>
                    <a:pt x="118" y="29"/>
                  </a:lnTo>
                  <a:lnTo>
                    <a:pt x="119" y="29"/>
                  </a:lnTo>
                  <a:lnTo>
                    <a:pt x="119" y="28"/>
                  </a:lnTo>
                  <a:lnTo>
                    <a:pt x="120" y="28"/>
                  </a:lnTo>
                  <a:lnTo>
                    <a:pt x="120" y="27"/>
                  </a:lnTo>
                  <a:lnTo>
                    <a:pt x="121" y="27"/>
                  </a:lnTo>
                  <a:lnTo>
                    <a:pt x="122" y="25"/>
                  </a:lnTo>
                  <a:lnTo>
                    <a:pt x="123" y="25"/>
                  </a:lnTo>
                  <a:lnTo>
                    <a:pt x="123" y="24"/>
                  </a:lnTo>
                  <a:lnTo>
                    <a:pt x="124" y="23"/>
                  </a:lnTo>
                  <a:lnTo>
                    <a:pt x="124" y="22"/>
                  </a:lnTo>
                  <a:lnTo>
                    <a:pt x="124" y="22"/>
                  </a:lnTo>
                  <a:lnTo>
                    <a:pt x="125" y="22"/>
                  </a:lnTo>
                  <a:lnTo>
                    <a:pt x="125" y="22"/>
                  </a:lnTo>
                  <a:lnTo>
                    <a:pt x="126" y="21"/>
                  </a:lnTo>
                  <a:lnTo>
                    <a:pt x="126" y="20"/>
                  </a:lnTo>
                  <a:lnTo>
                    <a:pt x="126" y="19"/>
                  </a:lnTo>
                  <a:lnTo>
                    <a:pt x="126" y="19"/>
                  </a:lnTo>
                  <a:lnTo>
                    <a:pt x="126" y="19"/>
                  </a:lnTo>
                  <a:lnTo>
                    <a:pt x="127" y="19"/>
                  </a:lnTo>
                  <a:lnTo>
                    <a:pt x="128" y="18"/>
                  </a:lnTo>
                  <a:lnTo>
                    <a:pt x="129" y="17"/>
                  </a:lnTo>
                  <a:lnTo>
                    <a:pt x="129" y="17"/>
                  </a:lnTo>
                  <a:lnTo>
                    <a:pt x="129" y="17"/>
                  </a:lnTo>
                  <a:lnTo>
                    <a:pt x="129" y="16"/>
                  </a:lnTo>
                  <a:lnTo>
                    <a:pt x="134" y="9"/>
                  </a:lnTo>
                  <a:lnTo>
                    <a:pt x="134" y="9"/>
                  </a:lnTo>
                  <a:lnTo>
                    <a:pt x="134" y="9"/>
                  </a:lnTo>
                  <a:lnTo>
                    <a:pt x="134" y="8"/>
                  </a:lnTo>
                  <a:lnTo>
                    <a:pt x="134" y="7"/>
                  </a:lnTo>
                  <a:lnTo>
                    <a:pt x="134" y="7"/>
                  </a:lnTo>
                  <a:lnTo>
                    <a:pt x="134" y="6"/>
                  </a:lnTo>
                  <a:lnTo>
                    <a:pt x="134" y="5"/>
                  </a:lnTo>
                  <a:lnTo>
                    <a:pt x="134" y="4"/>
                  </a:lnTo>
                  <a:lnTo>
                    <a:pt x="134" y="4"/>
                  </a:lnTo>
                  <a:lnTo>
                    <a:pt x="133" y="4"/>
                  </a:lnTo>
                  <a:lnTo>
                    <a:pt x="132" y="4"/>
                  </a:lnTo>
                  <a:lnTo>
                    <a:pt x="131" y="4"/>
                  </a:lnTo>
                  <a:lnTo>
                    <a:pt x="131" y="4"/>
                  </a:lnTo>
                  <a:lnTo>
                    <a:pt x="131" y="3"/>
                  </a:lnTo>
                  <a:lnTo>
                    <a:pt x="130" y="3"/>
                  </a:lnTo>
                  <a:lnTo>
                    <a:pt x="129" y="2"/>
                  </a:lnTo>
                  <a:lnTo>
                    <a:pt x="129" y="1"/>
                  </a:lnTo>
                  <a:lnTo>
                    <a:pt x="129" y="1"/>
                  </a:lnTo>
                  <a:lnTo>
                    <a:pt x="129" y="0"/>
                  </a:lnTo>
                  <a:lnTo>
                    <a:pt x="130" y="0"/>
                  </a:lnTo>
                  <a:lnTo>
                    <a:pt x="131" y="0"/>
                  </a:lnTo>
                  <a:lnTo>
                    <a:pt x="131" y="0"/>
                  </a:lnTo>
                  <a:lnTo>
                    <a:pt x="132" y="0"/>
                  </a:lnTo>
                  <a:lnTo>
                    <a:pt x="133" y="0"/>
                  </a:lnTo>
                  <a:lnTo>
                    <a:pt x="133" y="1"/>
                  </a:lnTo>
                  <a:lnTo>
                    <a:pt x="134" y="1"/>
                  </a:lnTo>
                  <a:lnTo>
                    <a:pt x="134" y="1"/>
                  </a:lnTo>
                  <a:lnTo>
                    <a:pt x="135" y="1"/>
                  </a:lnTo>
                  <a:lnTo>
                    <a:pt x="135" y="1"/>
                  </a:lnTo>
                  <a:lnTo>
                    <a:pt x="136" y="1"/>
                  </a:lnTo>
                  <a:lnTo>
                    <a:pt x="136" y="1"/>
                  </a:lnTo>
                  <a:lnTo>
                    <a:pt x="137" y="2"/>
                  </a:lnTo>
                  <a:lnTo>
                    <a:pt x="138" y="2"/>
                  </a:lnTo>
                  <a:lnTo>
                    <a:pt x="139" y="3"/>
                  </a:lnTo>
                  <a:lnTo>
                    <a:pt x="139" y="3"/>
                  </a:lnTo>
                  <a:lnTo>
                    <a:pt x="140" y="3"/>
                  </a:lnTo>
                  <a:lnTo>
                    <a:pt x="142" y="4"/>
                  </a:lnTo>
                  <a:lnTo>
                    <a:pt x="142" y="4"/>
                  </a:lnTo>
                  <a:lnTo>
                    <a:pt x="143" y="4"/>
                  </a:lnTo>
                  <a:lnTo>
                    <a:pt x="144" y="4"/>
                  </a:lnTo>
                  <a:lnTo>
                    <a:pt x="144" y="4"/>
                  </a:lnTo>
                  <a:lnTo>
                    <a:pt x="145" y="4"/>
                  </a:lnTo>
                  <a:lnTo>
                    <a:pt x="146" y="5"/>
                  </a:lnTo>
                  <a:lnTo>
                    <a:pt x="147" y="5"/>
                  </a:lnTo>
                  <a:lnTo>
                    <a:pt x="147" y="6"/>
                  </a:lnTo>
                  <a:lnTo>
                    <a:pt x="148" y="6"/>
                  </a:lnTo>
                  <a:lnTo>
                    <a:pt x="148" y="7"/>
                  </a:lnTo>
                  <a:lnTo>
                    <a:pt x="149" y="7"/>
                  </a:lnTo>
                  <a:lnTo>
                    <a:pt x="149" y="7"/>
                  </a:lnTo>
                  <a:lnTo>
                    <a:pt x="149" y="8"/>
                  </a:lnTo>
                  <a:lnTo>
                    <a:pt x="149" y="9"/>
                  </a:lnTo>
                  <a:lnTo>
                    <a:pt x="150" y="9"/>
                  </a:lnTo>
                  <a:lnTo>
                    <a:pt x="150" y="9"/>
                  </a:lnTo>
                  <a:lnTo>
                    <a:pt x="151" y="9"/>
                  </a:lnTo>
                  <a:lnTo>
                    <a:pt x="151" y="10"/>
                  </a:lnTo>
                  <a:lnTo>
                    <a:pt x="150" y="10"/>
                  </a:lnTo>
                  <a:lnTo>
                    <a:pt x="151" y="11"/>
                  </a:lnTo>
                  <a:lnTo>
                    <a:pt x="151" y="12"/>
                  </a:lnTo>
                  <a:lnTo>
                    <a:pt x="152" y="12"/>
                  </a:lnTo>
                  <a:lnTo>
                    <a:pt x="151" y="13"/>
                  </a:lnTo>
                  <a:lnTo>
                    <a:pt x="152" y="13"/>
                  </a:lnTo>
                  <a:lnTo>
                    <a:pt x="152" y="14"/>
                  </a:lnTo>
                  <a:lnTo>
                    <a:pt x="152" y="14"/>
                  </a:lnTo>
                  <a:lnTo>
                    <a:pt x="152" y="14"/>
                  </a:lnTo>
                  <a:lnTo>
                    <a:pt x="152" y="15"/>
                  </a:lnTo>
                  <a:lnTo>
                    <a:pt x="153" y="15"/>
                  </a:lnTo>
                  <a:lnTo>
                    <a:pt x="153" y="16"/>
                  </a:lnTo>
                  <a:lnTo>
                    <a:pt x="154" y="16"/>
                  </a:lnTo>
                  <a:lnTo>
                    <a:pt x="155" y="17"/>
                  </a:lnTo>
                  <a:lnTo>
                    <a:pt x="155" y="17"/>
                  </a:lnTo>
                  <a:lnTo>
                    <a:pt x="156" y="18"/>
                  </a:lnTo>
                  <a:lnTo>
                    <a:pt x="156" y="19"/>
                  </a:lnTo>
                  <a:lnTo>
                    <a:pt x="157" y="22"/>
                  </a:lnTo>
                  <a:lnTo>
                    <a:pt x="157" y="22"/>
                  </a:lnTo>
                  <a:lnTo>
                    <a:pt x="158" y="22"/>
                  </a:lnTo>
                  <a:lnTo>
                    <a:pt x="159" y="22"/>
                  </a:lnTo>
                  <a:lnTo>
                    <a:pt x="160" y="22"/>
                  </a:lnTo>
                  <a:lnTo>
                    <a:pt x="160" y="23"/>
                  </a:lnTo>
                  <a:lnTo>
                    <a:pt x="160" y="24"/>
                  </a:lnTo>
                  <a:lnTo>
                    <a:pt x="160" y="25"/>
                  </a:lnTo>
                  <a:lnTo>
                    <a:pt x="160" y="25"/>
                  </a:lnTo>
                  <a:lnTo>
                    <a:pt x="160" y="26"/>
                  </a:lnTo>
                  <a:lnTo>
                    <a:pt x="160" y="26"/>
                  </a:lnTo>
                  <a:lnTo>
                    <a:pt x="160" y="27"/>
                  </a:lnTo>
                  <a:lnTo>
                    <a:pt x="159" y="27"/>
                  </a:lnTo>
                  <a:lnTo>
                    <a:pt x="159" y="27"/>
                  </a:lnTo>
                  <a:lnTo>
                    <a:pt x="160" y="27"/>
                  </a:lnTo>
                  <a:lnTo>
                    <a:pt x="160" y="27"/>
                  </a:lnTo>
                  <a:lnTo>
                    <a:pt x="161" y="27"/>
                  </a:lnTo>
                  <a:lnTo>
                    <a:pt x="161" y="28"/>
                  </a:lnTo>
                  <a:lnTo>
                    <a:pt x="162" y="28"/>
                  </a:lnTo>
                  <a:lnTo>
                    <a:pt x="162" y="29"/>
                  </a:lnTo>
                  <a:lnTo>
                    <a:pt x="162" y="30"/>
                  </a:lnTo>
                  <a:lnTo>
                    <a:pt x="162" y="30"/>
                  </a:lnTo>
                  <a:lnTo>
                    <a:pt x="162" y="30"/>
                  </a:lnTo>
                  <a:lnTo>
                    <a:pt x="162" y="31"/>
                  </a:lnTo>
                  <a:lnTo>
                    <a:pt x="163" y="31"/>
                  </a:lnTo>
                  <a:lnTo>
                    <a:pt x="163" y="32"/>
                  </a:lnTo>
                  <a:lnTo>
                    <a:pt x="164" y="32"/>
                  </a:lnTo>
                  <a:lnTo>
                    <a:pt x="164" y="32"/>
                  </a:lnTo>
                  <a:lnTo>
                    <a:pt x="165" y="33"/>
                  </a:lnTo>
                  <a:lnTo>
                    <a:pt x="165" y="34"/>
                  </a:lnTo>
                  <a:lnTo>
                    <a:pt x="165" y="34"/>
                  </a:lnTo>
                  <a:lnTo>
                    <a:pt x="166" y="33"/>
                  </a:lnTo>
                  <a:lnTo>
                    <a:pt x="167" y="33"/>
                  </a:lnTo>
                  <a:lnTo>
                    <a:pt x="167" y="32"/>
                  </a:lnTo>
                  <a:lnTo>
                    <a:pt x="168" y="32"/>
                  </a:lnTo>
                  <a:lnTo>
                    <a:pt x="168" y="32"/>
                  </a:lnTo>
                  <a:lnTo>
                    <a:pt x="168" y="33"/>
                  </a:lnTo>
                  <a:lnTo>
                    <a:pt x="168" y="33"/>
                  </a:lnTo>
                  <a:lnTo>
                    <a:pt x="167" y="34"/>
                  </a:lnTo>
                  <a:lnTo>
                    <a:pt x="168" y="34"/>
                  </a:lnTo>
                  <a:lnTo>
                    <a:pt x="167" y="35"/>
                  </a:lnTo>
                  <a:lnTo>
                    <a:pt x="168" y="35"/>
                  </a:lnTo>
                  <a:lnTo>
                    <a:pt x="168" y="35"/>
                  </a:lnTo>
                  <a:lnTo>
                    <a:pt x="168" y="35"/>
                  </a:lnTo>
                  <a:lnTo>
                    <a:pt x="169" y="36"/>
                  </a:lnTo>
                  <a:lnTo>
                    <a:pt x="170" y="36"/>
                  </a:lnTo>
                  <a:lnTo>
                    <a:pt x="170" y="36"/>
                  </a:lnTo>
                  <a:lnTo>
                    <a:pt x="171" y="35"/>
                  </a:lnTo>
                  <a:lnTo>
                    <a:pt x="172" y="35"/>
                  </a:lnTo>
                  <a:lnTo>
                    <a:pt x="172" y="35"/>
                  </a:lnTo>
                  <a:lnTo>
                    <a:pt x="172" y="34"/>
                  </a:lnTo>
                  <a:lnTo>
                    <a:pt x="173" y="34"/>
                  </a:lnTo>
                  <a:lnTo>
                    <a:pt x="173" y="34"/>
                  </a:lnTo>
                  <a:lnTo>
                    <a:pt x="174" y="34"/>
                  </a:lnTo>
                  <a:lnTo>
                    <a:pt x="175" y="34"/>
                  </a:lnTo>
                  <a:lnTo>
                    <a:pt x="180" y="35"/>
                  </a:lnTo>
                  <a:lnTo>
                    <a:pt x="182" y="35"/>
                  </a:lnTo>
                  <a:lnTo>
                    <a:pt x="183" y="35"/>
                  </a:lnTo>
                  <a:lnTo>
                    <a:pt x="183" y="35"/>
                  </a:lnTo>
                  <a:lnTo>
                    <a:pt x="184" y="35"/>
                  </a:lnTo>
                  <a:lnTo>
                    <a:pt x="185" y="35"/>
                  </a:lnTo>
                  <a:lnTo>
                    <a:pt x="186" y="35"/>
                  </a:lnTo>
                  <a:lnTo>
                    <a:pt x="186" y="35"/>
                  </a:lnTo>
                  <a:lnTo>
                    <a:pt x="187" y="35"/>
                  </a:lnTo>
                  <a:lnTo>
                    <a:pt x="188" y="35"/>
                  </a:lnTo>
                  <a:lnTo>
                    <a:pt x="188" y="35"/>
                  </a:lnTo>
                  <a:lnTo>
                    <a:pt x="190" y="36"/>
                  </a:lnTo>
                  <a:lnTo>
                    <a:pt x="190" y="37"/>
                  </a:lnTo>
                  <a:lnTo>
                    <a:pt x="191" y="37"/>
                  </a:lnTo>
                  <a:lnTo>
                    <a:pt x="191" y="37"/>
                  </a:lnTo>
                  <a:lnTo>
                    <a:pt x="191" y="38"/>
                  </a:lnTo>
                  <a:lnTo>
                    <a:pt x="193" y="45"/>
                  </a:lnTo>
                  <a:lnTo>
                    <a:pt x="194" y="47"/>
                  </a:lnTo>
                  <a:lnTo>
                    <a:pt x="194" y="48"/>
                  </a:lnTo>
                  <a:lnTo>
                    <a:pt x="191" y="53"/>
                  </a:lnTo>
                  <a:lnTo>
                    <a:pt x="191" y="53"/>
                  </a:lnTo>
                  <a:lnTo>
                    <a:pt x="191" y="54"/>
                  </a:lnTo>
                  <a:lnTo>
                    <a:pt x="191" y="54"/>
                  </a:lnTo>
                  <a:lnTo>
                    <a:pt x="191" y="55"/>
                  </a:lnTo>
                  <a:lnTo>
                    <a:pt x="191" y="56"/>
                  </a:lnTo>
                  <a:lnTo>
                    <a:pt x="191" y="56"/>
                  </a:lnTo>
                  <a:lnTo>
                    <a:pt x="191" y="57"/>
                  </a:lnTo>
                  <a:lnTo>
                    <a:pt x="191" y="58"/>
                  </a:lnTo>
                  <a:lnTo>
                    <a:pt x="190" y="58"/>
                  </a:lnTo>
                  <a:lnTo>
                    <a:pt x="190" y="59"/>
                  </a:lnTo>
                  <a:lnTo>
                    <a:pt x="189" y="59"/>
                  </a:lnTo>
                  <a:lnTo>
                    <a:pt x="188" y="60"/>
                  </a:lnTo>
                  <a:lnTo>
                    <a:pt x="188" y="61"/>
                  </a:lnTo>
                  <a:lnTo>
                    <a:pt x="188" y="61"/>
                  </a:lnTo>
                  <a:lnTo>
                    <a:pt x="188" y="62"/>
                  </a:lnTo>
                  <a:lnTo>
                    <a:pt x="188" y="63"/>
                  </a:lnTo>
                  <a:lnTo>
                    <a:pt x="188" y="64"/>
                  </a:lnTo>
                  <a:lnTo>
                    <a:pt x="193" y="78"/>
                  </a:lnTo>
                  <a:lnTo>
                    <a:pt x="201" y="78"/>
                  </a:lnTo>
                  <a:lnTo>
                    <a:pt x="202" y="77"/>
                  </a:lnTo>
                  <a:lnTo>
                    <a:pt x="203" y="77"/>
                  </a:lnTo>
                  <a:lnTo>
                    <a:pt x="204" y="77"/>
                  </a:lnTo>
                  <a:lnTo>
                    <a:pt x="204" y="77"/>
                  </a:lnTo>
                  <a:lnTo>
                    <a:pt x="205" y="77"/>
                  </a:lnTo>
                  <a:lnTo>
                    <a:pt x="205" y="76"/>
                  </a:lnTo>
                  <a:lnTo>
                    <a:pt x="205" y="75"/>
                  </a:lnTo>
                  <a:lnTo>
                    <a:pt x="206" y="76"/>
                  </a:lnTo>
                  <a:lnTo>
                    <a:pt x="206" y="76"/>
                  </a:lnTo>
                  <a:lnTo>
                    <a:pt x="207" y="77"/>
                  </a:lnTo>
                  <a:lnTo>
                    <a:pt x="208" y="77"/>
                  </a:lnTo>
                  <a:lnTo>
                    <a:pt x="209" y="77"/>
                  </a:lnTo>
                  <a:lnTo>
                    <a:pt x="209" y="77"/>
                  </a:lnTo>
                  <a:lnTo>
                    <a:pt x="210" y="77"/>
                  </a:lnTo>
                  <a:lnTo>
                    <a:pt x="211" y="76"/>
                  </a:lnTo>
                  <a:lnTo>
                    <a:pt x="212" y="76"/>
                  </a:lnTo>
                  <a:lnTo>
                    <a:pt x="212" y="76"/>
                  </a:lnTo>
                  <a:lnTo>
                    <a:pt x="213" y="75"/>
                  </a:lnTo>
                  <a:lnTo>
                    <a:pt x="214" y="75"/>
                  </a:lnTo>
                  <a:lnTo>
                    <a:pt x="214" y="74"/>
                  </a:lnTo>
                  <a:lnTo>
                    <a:pt x="214" y="74"/>
                  </a:lnTo>
                  <a:lnTo>
                    <a:pt x="214" y="74"/>
                  </a:lnTo>
                  <a:lnTo>
                    <a:pt x="215" y="74"/>
                  </a:lnTo>
                  <a:lnTo>
                    <a:pt x="215" y="73"/>
                  </a:lnTo>
                  <a:lnTo>
                    <a:pt x="216" y="73"/>
                  </a:lnTo>
                  <a:lnTo>
                    <a:pt x="217" y="73"/>
                  </a:lnTo>
                  <a:lnTo>
                    <a:pt x="217" y="72"/>
                  </a:lnTo>
                  <a:lnTo>
                    <a:pt x="217" y="73"/>
                  </a:lnTo>
                  <a:lnTo>
                    <a:pt x="218" y="72"/>
                  </a:lnTo>
                  <a:lnTo>
                    <a:pt x="218" y="71"/>
                  </a:lnTo>
                  <a:lnTo>
                    <a:pt x="219" y="71"/>
                  </a:lnTo>
                  <a:lnTo>
                    <a:pt x="219" y="71"/>
                  </a:lnTo>
                  <a:lnTo>
                    <a:pt x="220" y="70"/>
                  </a:lnTo>
                  <a:lnTo>
                    <a:pt x="221" y="70"/>
                  </a:lnTo>
                  <a:lnTo>
                    <a:pt x="221" y="69"/>
                  </a:lnTo>
                  <a:lnTo>
                    <a:pt x="222" y="69"/>
                  </a:lnTo>
                  <a:lnTo>
                    <a:pt x="222" y="69"/>
                  </a:lnTo>
                  <a:lnTo>
                    <a:pt x="222" y="69"/>
                  </a:lnTo>
                  <a:lnTo>
                    <a:pt x="223" y="69"/>
                  </a:lnTo>
                  <a:lnTo>
                    <a:pt x="223" y="68"/>
                  </a:lnTo>
                  <a:lnTo>
                    <a:pt x="224" y="68"/>
                  </a:lnTo>
                  <a:lnTo>
                    <a:pt x="225" y="68"/>
                  </a:lnTo>
                  <a:lnTo>
                    <a:pt x="225" y="68"/>
                  </a:lnTo>
                  <a:lnTo>
                    <a:pt x="225" y="67"/>
                  </a:lnTo>
                  <a:lnTo>
                    <a:pt x="226" y="67"/>
                  </a:lnTo>
                  <a:lnTo>
                    <a:pt x="227" y="67"/>
                  </a:lnTo>
                  <a:lnTo>
                    <a:pt x="227" y="67"/>
                  </a:lnTo>
                  <a:lnTo>
                    <a:pt x="227" y="66"/>
                  </a:lnTo>
                  <a:lnTo>
                    <a:pt x="228" y="66"/>
                  </a:lnTo>
                  <a:lnTo>
                    <a:pt x="229" y="66"/>
                  </a:lnTo>
                  <a:lnTo>
                    <a:pt x="229" y="66"/>
                  </a:lnTo>
                  <a:lnTo>
                    <a:pt x="230" y="66"/>
                  </a:lnTo>
                  <a:lnTo>
                    <a:pt x="230" y="65"/>
                  </a:lnTo>
                  <a:lnTo>
                    <a:pt x="230" y="65"/>
                  </a:lnTo>
                  <a:lnTo>
                    <a:pt x="230" y="64"/>
                  </a:lnTo>
                  <a:lnTo>
                    <a:pt x="231" y="64"/>
                  </a:lnTo>
                  <a:lnTo>
                    <a:pt x="232" y="64"/>
                  </a:lnTo>
                  <a:lnTo>
                    <a:pt x="232" y="64"/>
                  </a:lnTo>
                  <a:lnTo>
                    <a:pt x="232" y="64"/>
                  </a:lnTo>
                  <a:lnTo>
                    <a:pt x="233" y="64"/>
                  </a:lnTo>
                  <a:lnTo>
                    <a:pt x="233" y="64"/>
                  </a:lnTo>
                  <a:lnTo>
                    <a:pt x="234" y="64"/>
                  </a:lnTo>
                  <a:lnTo>
                    <a:pt x="235" y="64"/>
                  </a:lnTo>
                  <a:lnTo>
                    <a:pt x="235" y="64"/>
                  </a:lnTo>
                  <a:lnTo>
                    <a:pt x="235" y="65"/>
                  </a:lnTo>
                  <a:lnTo>
                    <a:pt x="236" y="65"/>
                  </a:lnTo>
                  <a:lnTo>
                    <a:pt x="237" y="65"/>
                  </a:lnTo>
                  <a:lnTo>
                    <a:pt x="238" y="66"/>
                  </a:lnTo>
                  <a:lnTo>
                    <a:pt x="238" y="66"/>
                  </a:lnTo>
                  <a:lnTo>
                    <a:pt x="238" y="66"/>
                  </a:lnTo>
                  <a:lnTo>
                    <a:pt x="238" y="67"/>
                  </a:lnTo>
                  <a:lnTo>
                    <a:pt x="238" y="68"/>
                  </a:lnTo>
                  <a:lnTo>
                    <a:pt x="238" y="68"/>
                  </a:lnTo>
                  <a:lnTo>
                    <a:pt x="238" y="69"/>
                  </a:lnTo>
                  <a:lnTo>
                    <a:pt x="238" y="69"/>
                  </a:lnTo>
                  <a:lnTo>
                    <a:pt x="237" y="69"/>
                  </a:lnTo>
                  <a:lnTo>
                    <a:pt x="237" y="69"/>
                  </a:lnTo>
                  <a:lnTo>
                    <a:pt x="236" y="69"/>
                  </a:lnTo>
                  <a:lnTo>
                    <a:pt x="235" y="69"/>
                  </a:lnTo>
                  <a:lnTo>
                    <a:pt x="235" y="69"/>
                  </a:lnTo>
                  <a:lnTo>
                    <a:pt x="234" y="69"/>
                  </a:lnTo>
                  <a:lnTo>
                    <a:pt x="233" y="70"/>
                  </a:lnTo>
                  <a:lnTo>
                    <a:pt x="233" y="71"/>
                  </a:lnTo>
                  <a:lnTo>
                    <a:pt x="232" y="71"/>
                  </a:lnTo>
                  <a:lnTo>
                    <a:pt x="232" y="71"/>
                  </a:lnTo>
                  <a:lnTo>
                    <a:pt x="232" y="71"/>
                  </a:lnTo>
                  <a:lnTo>
                    <a:pt x="232" y="72"/>
                  </a:lnTo>
                  <a:lnTo>
                    <a:pt x="233" y="72"/>
                  </a:lnTo>
                  <a:lnTo>
                    <a:pt x="233" y="73"/>
                  </a:lnTo>
                  <a:lnTo>
                    <a:pt x="237" y="77"/>
                  </a:lnTo>
                  <a:lnTo>
                    <a:pt x="238" y="79"/>
                  </a:lnTo>
                  <a:lnTo>
                    <a:pt x="243" y="86"/>
                  </a:lnTo>
                  <a:lnTo>
                    <a:pt x="244" y="86"/>
                  </a:lnTo>
                  <a:lnTo>
                    <a:pt x="244" y="87"/>
                  </a:lnTo>
                  <a:lnTo>
                    <a:pt x="245" y="87"/>
                  </a:lnTo>
                  <a:lnTo>
                    <a:pt x="245" y="87"/>
                  </a:lnTo>
                  <a:lnTo>
                    <a:pt x="245" y="87"/>
                  </a:lnTo>
                  <a:lnTo>
                    <a:pt x="253" y="90"/>
                  </a:lnTo>
                  <a:lnTo>
                    <a:pt x="253" y="91"/>
                  </a:lnTo>
                  <a:lnTo>
                    <a:pt x="253" y="91"/>
                  </a:lnTo>
                  <a:lnTo>
                    <a:pt x="252" y="92"/>
                  </a:lnTo>
                  <a:lnTo>
                    <a:pt x="252" y="92"/>
                  </a:lnTo>
                  <a:lnTo>
                    <a:pt x="252" y="93"/>
                  </a:lnTo>
                  <a:lnTo>
                    <a:pt x="252" y="94"/>
                  </a:lnTo>
                  <a:lnTo>
                    <a:pt x="252" y="95"/>
                  </a:lnTo>
                  <a:lnTo>
                    <a:pt x="251" y="95"/>
                  </a:lnTo>
                  <a:lnTo>
                    <a:pt x="252" y="95"/>
                  </a:lnTo>
                  <a:lnTo>
                    <a:pt x="253" y="95"/>
                  </a:lnTo>
                  <a:lnTo>
                    <a:pt x="253" y="95"/>
                  </a:lnTo>
                  <a:lnTo>
                    <a:pt x="252" y="96"/>
                  </a:lnTo>
                  <a:lnTo>
                    <a:pt x="252" y="97"/>
                  </a:lnTo>
                  <a:lnTo>
                    <a:pt x="252" y="97"/>
                  </a:lnTo>
                  <a:lnTo>
                    <a:pt x="252" y="98"/>
                  </a:lnTo>
                  <a:lnTo>
                    <a:pt x="252" y="99"/>
                  </a:lnTo>
                  <a:lnTo>
                    <a:pt x="251" y="99"/>
                  </a:lnTo>
                  <a:lnTo>
                    <a:pt x="269" y="100"/>
                  </a:lnTo>
                  <a:lnTo>
                    <a:pt x="275" y="100"/>
                  </a:lnTo>
                  <a:lnTo>
                    <a:pt x="286" y="100"/>
                  </a:lnTo>
                  <a:lnTo>
                    <a:pt x="332" y="102"/>
                  </a:lnTo>
                  <a:lnTo>
                    <a:pt x="333" y="110"/>
                  </a:lnTo>
                  <a:lnTo>
                    <a:pt x="330" y="110"/>
                  </a:lnTo>
                  <a:lnTo>
                    <a:pt x="331" y="117"/>
                  </a:lnTo>
                  <a:lnTo>
                    <a:pt x="331" y="118"/>
                  </a:lnTo>
                  <a:lnTo>
                    <a:pt x="331" y="118"/>
                  </a:lnTo>
                  <a:lnTo>
                    <a:pt x="330" y="119"/>
                  </a:lnTo>
                  <a:lnTo>
                    <a:pt x="321" y="126"/>
                  </a:lnTo>
                  <a:lnTo>
                    <a:pt x="321" y="127"/>
                  </a:lnTo>
                  <a:lnTo>
                    <a:pt x="320" y="128"/>
                  </a:lnTo>
                  <a:lnTo>
                    <a:pt x="320" y="128"/>
                  </a:lnTo>
                  <a:lnTo>
                    <a:pt x="320" y="129"/>
                  </a:lnTo>
                  <a:lnTo>
                    <a:pt x="320" y="129"/>
                  </a:lnTo>
                  <a:lnTo>
                    <a:pt x="319" y="130"/>
                  </a:lnTo>
                  <a:lnTo>
                    <a:pt x="319" y="131"/>
                  </a:lnTo>
                  <a:lnTo>
                    <a:pt x="319" y="131"/>
                  </a:lnTo>
                  <a:lnTo>
                    <a:pt x="319" y="133"/>
                  </a:lnTo>
                  <a:lnTo>
                    <a:pt x="319" y="134"/>
                  </a:lnTo>
                  <a:lnTo>
                    <a:pt x="319" y="134"/>
                  </a:lnTo>
                  <a:lnTo>
                    <a:pt x="318" y="135"/>
                  </a:lnTo>
                  <a:lnTo>
                    <a:pt x="318" y="136"/>
                  </a:lnTo>
                  <a:lnTo>
                    <a:pt x="318" y="136"/>
                  </a:lnTo>
                  <a:lnTo>
                    <a:pt x="318" y="137"/>
                  </a:lnTo>
                  <a:lnTo>
                    <a:pt x="318" y="138"/>
                  </a:lnTo>
                  <a:lnTo>
                    <a:pt x="318" y="139"/>
                  </a:lnTo>
                  <a:lnTo>
                    <a:pt x="317" y="139"/>
                  </a:lnTo>
                  <a:lnTo>
                    <a:pt x="315" y="146"/>
                  </a:lnTo>
                  <a:lnTo>
                    <a:pt x="315" y="147"/>
                  </a:lnTo>
                  <a:lnTo>
                    <a:pt x="315" y="147"/>
                  </a:lnTo>
                  <a:lnTo>
                    <a:pt x="315" y="147"/>
                  </a:lnTo>
                  <a:lnTo>
                    <a:pt x="315" y="148"/>
                  </a:lnTo>
                  <a:lnTo>
                    <a:pt x="316" y="148"/>
                  </a:lnTo>
                  <a:lnTo>
                    <a:pt x="316" y="149"/>
                  </a:lnTo>
                  <a:lnTo>
                    <a:pt x="317" y="149"/>
                  </a:lnTo>
                  <a:lnTo>
                    <a:pt x="317" y="150"/>
                  </a:lnTo>
                  <a:lnTo>
                    <a:pt x="318" y="150"/>
                  </a:lnTo>
                  <a:lnTo>
                    <a:pt x="318" y="151"/>
                  </a:lnTo>
                  <a:lnTo>
                    <a:pt x="318" y="152"/>
                  </a:lnTo>
                  <a:lnTo>
                    <a:pt x="318" y="152"/>
                  </a:lnTo>
                  <a:lnTo>
                    <a:pt x="318" y="153"/>
                  </a:lnTo>
                  <a:lnTo>
                    <a:pt x="318" y="154"/>
                  </a:lnTo>
                  <a:lnTo>
                    <a:pt x="318" y="155"/>
                  </a:lnTo>
                  <a:lnTo>
                    <a:pt x="319" y="155"/>
                  </a:lnTo>
                  <a:lnTo>
                    <a:pt x="319" y="156"/>
                  </a:lnTo>
                  <a:lnTo>
                    <a:pt x="318" y="156"/>
                  </a:lnTo>
                  <a:lnTo>
                    <a:pt x="318" y="157"/>
                  </a:lnTo>
                  <a:lnTo>
                    <a:pt x="318" y="157"/>
                  </a:lnTo>
                  <a:lnTo>
                    <a:pt x="318" y="158"/>
                  </a:lnTo>
                  <a:lnTo>
                    <a:pt x="318" y="159"/>
                  </a:lnTo>
                  <a:lnTo>
                    <a:pt x="318" y="160"/>
                  </a:lnTo>
                  <a:lnTo>
                    <a:pt x="318" y="160"/>
                  </a:lnTo>
                  <a:lnTo>
                    <a:pt x="318" y="161"/>
                  </a:lnTo>
                  <a:lnTo>
                    <a:pt x="318" y="162"/>
                  </a:lnTo>
                  <a:lnTo>
                    <a:pt x="318" y="162"/>
                  </a:lnTo>
                  <a:lnTo>
                    <a:pt x="318" y="163"/>
                  </a:lnTo>
                  <a:lnTo>
                    <a:pt x="318" y="164"/>
                  </a:lnTo>
                  <a:lnTo>
                    <a:pt x="318" y="165"/>
                  </a:lnTo>
                  <a:lnTo>
                    <a:pt x="318" y="165"/>
                  </a:lnTo>
                  <a:lnTo>
                    <a:pt x="318" y="166"/>
                  </a:lnTo>
                  <a:lnTo>
                    <a:pt x="318" y="166"/>
                  </a:lnTo>
                  <a:lnTo>
                    <a:pt x="318" y="167"/>
                  </a:lnTo>
                  <a:lnTo>
                    <a:pt x="318" y="168"/>
                  </a:lnTo>
                  <a:lnTo>
                    <a:pt x="318" y="168"/>
                  </a:lnTo>
                  <a:lnTo>
                    <a:pt x="318" y="169"/>
                  </a:lnTo>
                  <a:lnTo>
                    <a:pt x="318" y="170"/>
                  </a:lnTo>
                  <a:lnTo>
                    <a:pt x="318" y="170"/>
                  </a:lnTo>
                  <a:lnTo>
                    <a:pt x="319" y="171"/>
                  </a:lnTo>
                  <a:lnTo>
                    <a:pt x="318" y="171"/>
                  </a:lnTo>
                  <a:lnTo>
                    <a:pt x="318" y="170"/>
                  </a:lnTo>
                  <a:lnTo>
                    <a:pt x="318" y="170"/>
                  </a:lnTo>
                  <a:lnTo>
                    <a:pt x="317" y="169"/>
                  </a:lnTo>
                  <a:lnTo>
                    <a:pt x="317" y="168"/>
                  </a:lnTo>
                  <a:lnTo>
                    <a:pt x="317" y="168"/>
                  </a:lnTo>
                  <a:lnTo>
                    <a:pt x="316" y="168"/>
                  </a:lnTo>
                  <a:lnTo>
                    <a:pt x="316" y="166"/>
                  </a:lnTo>
                  <a:lnTo>
                    <a:pt x="316" y="165"/>
                  </a:lnTo>
                  <a:lnTo>
                    <a:pt x="316" y="165"/>
                  </a:lnTo>
                  <a:lnTo>
                    <a:pt x="315" y="165"/>
                  </a:lnTo>
                  <a:lnTo>
                    <a:pt x="315" y="165"/>
                  </a:lnTo>
                  <a:lnTo>
                    <a:pt x="314" y="165"/>
                  </a:lnTo>
                  <a:lnTo>
                    <a:pt x="314" y="165"/>
                  </a:lnTo>
                  <a:lnTo>
                    <a:pt x="313" y="165"/>
                  </a:lnTo>
                  <a:lnTo>
                    <a:pt x="313" y="166"/>
                  </a:lnTo>
                  <a:lnTo>
                    <a:pt x="312" y="166"/>
                  </a:lnTo>
                  <a:lnTo>
                    <a:pt x="311" y="166"/>
                  </a:lnTo>
                  <a:lnTo>
                    <a:pt x="311" y="167"/>
                  </a:lnTo>
                  <a:lnTo>
                    <a:pt x="310" y="167"/>
                  </a:lnTo>
                  <a:lnTo>
                    <a:pt x="310" y="167"/>
                  </a:lnTo>
                  <a:lnTo>
                    <a:pt x="309" y="167"/>
                  </a:lnTo>
                  <a:lnTo>
                    <a:pt x="308" y="166"/>
                  </a:lnTo>
                  <a:lnTo>
                    <a:pt x="307" y="166"/>
                  </a:lnTo>
                  <a:lnTo>
                    <a:pt x="307" y="166"/>
                  </a:lnTo>
                  <a:lnTo>
                    <a:pt x="306" y="166"/>
                  </a:lnTo>
                  <a:lnTo>
                    <a:pt x="305" y="166"/>
                  </a:lnTo>
                  <a:lnTo>
                    <a:pt x="305" y="165"/>
                  </a:lnTo>
                  <a:lnTo>
                    <a:pt x="304" y="165"/>
                  </a:lnTo>
                  <a:lnTo>
                    <a:pt x="303" y="165"/>
                  </a:lnTo>
                  <a:lnTo>
                    <a:pt x="303" y="164"/>
                  </a:lnTo>
                  <a:lnTo>
                    <a:pt x="302" y="164"/>
                  </a:lnTo>
                  <a:lnTo>
                    <a:pt x="302" y="163"/>
                  </a:lnTo>
                  <a:lnTo>
                    <a:pt x="301" y="164"/>
                  </a:lnTo>
                  <a:lnTo>
                    <a:pt x="300" y="164"/>
                  </a:lnTo>
                  <a:lnTo>
                    <a:pt x="300" y="163"/>
                  </a:lnTo>
                  <a:lnTo>
                    <a:pt x="300" y="162"/>
                  </a:lnTo>
                  <a:lnTo>
                    <a:pt x="299" y="162"/>
                  </a:lnTo>
                  <a:lnTo>
                    <a:pt x="299" y="161"/>
                  </a:lnTo>
                  <a:lnTo>
                    <a:pt x="298" y="161"/>
                  </a:lnTo>
                  <a:lnTo>
                    <a:pt x="297" y="160"/>
                  </a:lnTo>
                  <a:lnTo>
                    <a:pt x="297" y="160"/>
                  </a:lnTo>
                  <a:lnTo>
                    <a:pt x="296" y="160"/>
                  </a:lnTo>
                  <a:lnTo>
                    <a:pt x="295" y="160"/>
                  </a:lnTo>
                  <a:lnTo>
                    <a:pt x="295" y="160"/>
                  </a:lnTo>
                  <a:lnTo>
                    <a:pt x="295" y="161"/>
                  </a:lnTo>
                  <a:lnTo>
                    <a:pt x="295" y="162"/>
                  </a:lnTo>
                  <a:lnTo>
                    <a:pt x="295" y="162"/>
                  </a:lnTo>
                  <a:lnTo>
                    <a:pt x="295" y="163"/>
                  </a:lnTo>
                  <a:lnTo>
                    <a:pt x="295" y="164"/>
                  </a:lnTo>
                  <a:lnTo>
                    <a:pt x="294" y="164"/>
                  </a:lnTo>
                  <a:lnTo>
                    <a:pt x="294" y="163"/>
                  </a:lnTo>
                  <a:lnTo>
                    <a:pt x="293" y="163"/>
                  </a:lnTo>
                  <a:lnTo>
                    <a:pt x="293" y="164"/>
                  </a:lnTo>
                  <a:lnTo>
                    <a:pt x="292" y="164"/>
                  </a:lnTo>
                  <a:lnTo>
                    <a:pt x="292" y="165"/>
                  </a:lnTo>
                  <a:lnTo>
                    <a:pt x="293" y="165"/>
                  </a:lnTo>
                  <a:lnTo>
                    <a:pt x="294" y="165"/>
                  </a:lnTo>
                  <a:lnTo>
                    <a:pt x="293" y="165"/>
                  </a:lnTo>
                  <a:lnTo>
                    <a:pt x="293" y="165"/>
                  </a:lnTo>
                  <a:lnTo>
                    <a:pt x="293" y="166"/>
                  </a:lnTo>
                  <a:lnTo>
                    <a:pt x="294" y="166"/>
                  </a:lnTo>
                  <a:lnTo>
                    <a:pt x="294" y="167"/>
                  </a:lnTo>
                  <a:lnTo>
                    <a:pt x="295" y="167"/>
                  </a:lnTo>
                  <a:lnTo>
                    <a:pt x="295" y="167"/>
                  </a:lnTo>
                  <a:lnTo>
                    <a:pt x="295" y="168"/>
                  </a:lnTo>
                  <a:lnTo>
                    <a:pt x="296" y="168"/>
                  </a:lnTo>
                  <a:lnTo>
                    <a:pt x="297" y="168"/>
                  </a:lnTo>
                  <a:lnTo>
                    <a:pt x="297" y="168"/>
                  </a:lnTo>
                  <a:lnTo>
                    <a:pt x="298" y="168"/>
                  </a:lnTo>
                  <a:lnTo>
                    <a:pt x="299" y="168"/>
                  </a:lnTo>
                  <a:lnTo>
                    <a:pt x="300" y="168"/>
                  </a:lnTo>
                  <a:lnTo>
                    <a:pt x="300" y="169"/>
                  </a:lnTo>
                  <a:lnTo>
                    <a:pt x="301" y="169"/>
                  </a:lnTo>
                  <a:lnTo>
                    <a:pt x="302" y="169"/>
                  </a:lnTo>
                  <a:lnTo>
                    <a:pt x="302" y="170"/>
                  </a:lnTo>
                  <a:lnTo>
                    <a:pt x="303" y="170"/>
                  </a:lnTo>
                  <a:lnTo>
                    <a:pt x="304" y="170"/>
                  </a:lnTo>
                  <a:lnTo>
                    <a:pt x="304" y="170"/>
                  </a:lnTo>
                  <a:lnTo>
                    <a:pt x="303" y="170"/>
                  </a:lnTo>
                  <a:lnTo>
                    <a:pt x="303" y="169"/>
                  </a:lnTo>
                  <a:lnTo>
                    <a:pt x="302" y="169"/>
                  </a:lnTo>
                  <a:lnTo>
                    <a:pt x="302" y="169"/>
                  </a:lnTo>
                  <a:lnTo>
                    <a:pt x="301" y="168"/>
                  </a:lnTo>
                  <a:lnTo>
                    <a:pt x="300" y="168"/>
                  </a:lnTo>
                  <a:lnTo>
                    <a:pt x="300" y="168"/>
                  </a:lnTo>
                  <a:lnTo>
                    <a:pt x="299" y="168"/>
                  </a:lnTo>
                  <a:lnTo>
                    <a:pt x="300" y="168"/>
                  </a:lnTo>
                  <a:lnTo>
                    <a:pt x="300" y="168"/>
                  </a:lnTo>
                  <a:lnTo>
                    <a:pt x="301" y="168"/>
                  </a:lnTo>
                  <a:lnTo>
                    <a:pt x="301" y="168"/>
                  </a:lnTo>
                  <a:lnTo>
                    <a:pt x="302" y="168"/>
                  </a:lnTo>
                  <a:lnTo>
                    <a:pt x="302" y="168"/>
                  </a:lnTo>
                  <a:lnTo>
                    <a:pt x="303" y="168"/>
                  </a:lnTo>
                  <a:lnTo>
                    <a:pt x="304" y="168"/>
                  </a:lnTo>
                  <a:lnTo>
                    <a:pt x="305" y="168"/>
                  </a:lnTo>
                  <a:lnTo>
                    <a:pt x="305" y="169"/>
                  </a:lnTo>
                  <a:lnTo>
                    <a:pt x="306" y="169"/>
                  </a:lnTo>
                  <a:lnTo>
                    <a:pt x="307" y="169"/>
                  </a:lnTo>
                  <a:lnTo>
                    <a:pt x="307" y="169"/>
                  </a:lnTo>
                  <a:lnTo>
                    <a:pt x="308" y="169"/>
                  </a:lnTo>
                  <a:lnTo>
                    <a:pt x="309" y="169"/>
                  </a:lnTo>
                  <a:lnTo>
                    <a:pt x="310" y="169"/>
                  </a:lnTo>
                  <a:lnTo>
                    <a:pt x="310" y="170"/>
                  </a:lnTo>
                  <a:lnTo>
                    <a:pt x="310" y="170"/>
                  </a:lnTo>
                  <a:lnTo>
                    <a:pt x="311" y="170"/>
                  </a:lnTo>
                  <a:lnTo>
                    <a:pt x="312" y="170"/>
                  </a:lnTo>
                  <a:lnTo>
                    <a:pt x="313" y="170"/>
                  </a:lnTo>
                  <a:lnTo>
                    <a:pt x="313" y="171"/>
                  </a:lnTo>
                  <a:lnTo>
                    <a:pt x="313" y="171"/>
                  </a:lnTo>
                  <a:lnTo>
                    <a:pt x="313" y="171"/>
                  </a:lnTo>
                  <a:lnTo>
                    <a:pt x="313" y="172"/>
                  </a:lnTo>
                  <a:lnTo>
                    <a:pt x="313" y="172"/>
                  </a:lnTo>
                  <a:lnTo>
                    <a:pt x="313" y="173"/>
                  </a:lnTo>
                  <a:lnTo>
                    <a:pt x="314" y="173"/>
                  </a:lnTo>
                  <a:lnTo>
                    <a:pt x="315" y="173"/>
                  </a:lnTo>
                  <a:lnTo>
                    <a:pt x="315" y="173"/>
                  </a:lnTo>
                  <a:lnTo>
                    <a:pt x="315" y="174"/>
                  </a:lnTo>
                  <a:lnTo>
                    <a:pt x="316" y="174"/>
                  </a:lnTo>
                  <a:lnTo>
                    <a:pt x="317" y="173"/>
                  </a:lnTo>
                  <a:lnTo>
                    <a:pt x="316" y="173"/>
                  </a:lnTo>
                  <a:lnTo>
                    <a:pt x="317" y="173"/>
                  </a:lnTo>
                  <a:lnTo>
                    <a:pt x="318" y="173"/>
                  </a:lnTo>
                  <a:lnTo>
                    <a:pt x="318" y="173"/>
                  </a:lnTo>
                  <a:lnTo>
                    <a:pt x="319" y="177"/>
                  </a:lnTo>
                  <a:lnTo>
                    <a:pt x="318" y="177"/>
                  </a:lnTo>
                  <a:lnTo>
                    <a:pt x="318" y="176"/>
                  </a:lnTo>
                  <a:lnTo>
                    <a:pt x="316" y="176"/>
                  </a:lnTo>
                  <a:lnTo>
                    <a:pt x="315" y="175"/>
                  </a:lnTo>
                  <a:lnTo>
                    <a:pt x="315" y="175"/>
                  </a:lnTo>
                  <a:lnTo>
                    <a:pt x="315" y="175"/>
                  </a:lnTo>
                  <a:lnTo>
                    <a:pt x="313" y="175"/>
                  </a:lnTo>
                  <a:lnTo>
                    <a:pt x="313" y="175"/>
                  </a:lnTo>
                  <a:lnTo>
                    <a:pt x="312" y="174"/>
                  </a:lnTo>
                  <a:lnTo>
                    <a:pt x="311" y="173"/>
                  </a:lnTo>
                  <a:lnTo>
                    <a:pt x="310" y="173"/>
                  </a:lnTo>
                  <a:lnTo>
                    <a:pt x="309" y="173"/>
                  </a:lnTo>
                  <a:lnTo>
                    <a:pt x="308" y="173"/>
                  </a:lnTo>
                  <a:lnTo>
                    <a:pt x="307" y="173"/>
                  </a:lnTo>
                  <a:lnTo>
                    <a:pt x="307" y="172"/>
                  </a:lnTo>
                  <a:lnTo>
                    <a:pt x="306" y="172"/>
                  </a:lnTo>
                  <a:lnTo>
                    <a:pt x="305" y="171"/>
                  </a:lnTo>
                  <a:lnTo>
                    <a:pt x="304" y="171"/>
                  </a:lnTo>
                  <a:lnTo>
                    <a:pt x="303" y="171"/>
                  </a:lnTo>
                  <a:lnTo>
                    <a:pt x="302" y="171"/>
                  </a:lnTo>
                  <a:lnTo>
                    <a:pt x="302" y="170"/>
                  </a:lnTo>
                  <a:lnTo>
                    <a:pt x="301" y="170"/>
                  </a:lnTo>
                  <a:lnTo>
                    <a:pt x="300" y="170"/>
                  </a:lnTo>
                  <a:lnTo>
                    <a:pt x="300" y="170"/>
                  </a:lnTo>
                  <a:lnTo>
                    <a:pt x="299" y="170"/>
                  </a:lnTo>
                  <a:lnTo>
                    <a:pt x="297" y="170"/>
                  </a:lnTo>
                  <a:lnTo>
                    <a:pt x="297" y="169"/>
                  </a:lnTo>
                  <a:lnTo>
                    <a:pt x="295" y="169"/>
                  </a:lnTo>
                  <a:lnTo>
                    <a:pt x="295" y="169"/>
                  </a:lnTo>
                  <a:lnTo>
                    <a:pt x="293" y="168"/>
                  </a:lnTo>
                  <a:lnTo>
                    <a:pt x="292" y="168"/>
                  </a:lnTo>
                  <a:lnTo>
                    <a:pt x="292" y="168"/>
                  </a:lnTo>
                  <a:lnTo>
                    <a:pt x="291" y="168"/>
                  </a:lnTo>
                  <a:lnTo>
                    <a:pt x="290" y="168"/>
                  </a:lnTo>
                  <a:lnTo>
                    <a:pt x="289" y="168"/>
                  </a:lnTo>
                  <a:lnTo>
                    <a:pt x="289" y="168"/>
                  </a:lnTo>
                  <a:lnTo>
                    <a:pt x="288" y="168"/>
                  </a:lnTo>
                  <a:lnTo>
                    <a:pt x="287" y="168"/>
                  </a:lnTo>
                  <a:lnTo>
                    <a:pt x="287" y="167"/>
                  </a:lnTo>
                  <a:lnTo>
                    <a:pt x="286" y="167"/>
                  </a:lnTo>
                  <a:lnTo>
                    <a:pt x="285" y="167"/>
                  </a:lnTo>
                  <a:lnTo>
                    <a:pt x="284" y="167"/>
                  </a:lnTo>
                  <a:lnTo>
                    <a:pt x="284" y="167"/>
                  </a:lnTo>
                  <a:lnTo>
                    <a:pt x="283" y="167"/>
                  </a:lnTo>
                  <a:lnTo>
                    <a:pt x="282" y="167"/>
                  </a:lnTo>
                  <a:lnTo>
                    <a:pt x="281" y="167"/>
                  </a:lnTo>
                  <a:lnTo>
                    <a:pt x="280" y="167"/>
                  </a:lnTo>
                  <a:lnTo>
                    <a:pt x="279" y="167"/>
                  </a:lnTo>
                  <a:lnTo>
                    <a:pt x="279" y="166"/>
                  </a:lnTo>
                  <a:lnTo>
                    <a:pt x="279" y="166"/>
                  </a:lnTo>
                  <a:lnTo>
                    <a:pt x="277" y="166"/>
                  </a:lnTo>
                  <a:lnTo>
                    <a:pt x="276" y="166"/>
                  </a:lnTo>
                  <a:lnTo>
                    <a:pt x="276" y="166"/>
                  </a:lnTo>
                  <a:lnTo>
                    <a:pt x="275" y="166"/>
                  </a:lnTo>
                  <a:lnTo>
                    <a:pt x="274" y="166"/>
                  </a:lnTo>
                  <a:lnTo>
                    <a:pt x="274" y="166"/>
                  </a:lnTo>
                  <a:lnTo>
                    <a:pt x="273" y="166"/>
                  </a:lnTo>
                  <a:lnTo>
                    <a:pt x="272" y="166"/>
                  </a:lnTo>
                  <a:lnTo>
                    <a:pt x="271" y="166"/>
                  </a:lnTo>
                  <a:lnTo>
                    <a:pt x="272" y="165"/>
                  </a:lnTo>
                  <a:lnTo>
                    <a:pt x="272" y="166"/>
                  </a:lnTo>
                  <a:lnTo>
                    <a:pt x="273" y="165"/>
                  </a:lnTo>
                  <a:lnTo>
                    <a:pt x="272" y="165"/>
                  </a:lnTo>
                  <a:lnTo>
                    <a:pt x="271" y="165"/>
                  </a:lnTo>
                  <a:lnTo>
                    <a:pt x="272" y="165"/>
                  </a:lnTo>
                  <a:lnTo>
                    <a:pt x="273" y="165"/>
                  </a:lnTo>
                  <a:lnTo>
                    <a:pt x="274" y="165"/>
                  </a:lnTo>
                  <a:lnTo>
                    <a:pt x="274" y="164"/>
                  </a:lnTo>
                  <a:lnTo>
                    <a:pt x="274" y="164"/>
                  </a:lnTo>
                  <a:lnTo>
                    <a:pt x="275" y="164"/>
                  </a:lnTo>
                  <a:lnTo>
                    <a:pt x="276" y="163"/>
                  </a:lnTo>
                  <a:lnTo>
                    <a:pt x="276" y="163"/>
                  </a:lnTo>
                  <a:lnTo>
                    <a:pt x="277" y="163"/>
                  </a:lnTo>
                  <a:lnTo>
                    <a:pt x="278" y="163"/>
                  </a:lnTo>
                  <a:lnTo>
                    <a:pt x="279" y="162"/>
                  </a:lnTo>
                  <a:lnTo>
                    <a:pt x="279" y="162"/>
                  </a:lnTo>
                  <a:lnTo>
                    <a:pt x="279" y="163"/>
                  </a:lnTo>
                  <a:lnTo>
                    <a:pt x="280" y="163"/>
                  </a:lnTo>
                  <a:lnTo>
                    <a:pt x="280" y="164"/>
                  </a:lnTo>
                  <a:lnTo>
                    <a:pt x="279" y="164"/>
                  </a:lnTo>
                  <a:lnTo>
                    <a:pt x="279" y="165"/>
                  </a:lnTo>
                  <a:lnTo>
                    <a:pt x="279" y="165"/>
                  </a:lnTo>
                  <a:lnTo>
                    <a:pt x="278" y="164"/>
                  </a:lnTo>
                  <a:lnTo>
                    <a:pt x="277" y="164"/>
                  </a:lnTo>
                  <a:lnTo>
                    <a:pt x="276" y="164"/>
                  </a:lnTo>
                  <a:lnTo>
                    <a:pt x="276" y="164"/>
                  </a:lnTo>
                  <a:lnTo>
                    <a:pt x="276" y="165"/>
                  </a:lnTo>
                  <a:lnTo>
                    <a:pt x="276" y="165"/>
                  </a:lnTo>
                  <a:lnTo>
                    <a:pt x="276" y="165"/>
                  </a:lnTo>
                  <a:lnTo>
                    <a:pt x="278" y="165"/>
                  </a:lnTo>
                  <a:lnTo>
                    <a:pt x="279" y="165"/>
                  </a:lnTo>
                  <a:lnTo>
                    <a:pt x="279" y="165"/>
                  </a:lnTo>
                  <a:lnTo>
                    <a:pt x="280" y="165"/>
                  </a:lnTo>
                  <a:lnTo>
                    <a:pt x="281" y="165"/>
                  </a:lnTo>
                  <a:lnTo>
                    <a:pt x="282" y="165"/>
                  </a:lnTo>
                  <a:lnTo>
                    <a:pt x="282" y="165"/>
                  </a:lnTo>
                  <a:lnTo>
                    <a:pt x="283" y="165"/>
                  </a:lnTo>
                  <a:lnTo>
                    <a:pt x="283" y="165"/>
                  </a:lnTo>
                  <a:lnTo>
                    <a:pt x="283" y="164"/>
                  </a:lnTo>
                  <a:lnTo>
                    <a:pt x="282" y="164"/>
                  </a:lnTo>
                  <a:lnTo>
                    <a:pt x="282" y="165"/>
                  </a:lnTo>
                  <a:lnTo>
                    <a:pt x="282" y="164"/>
                  </a:lnTo>
                  <a:lnTo>
                    <a:pt x="283" y="164"/>
                  </a:lnTo>
                  <a:lnTo>
                    <a:pt x="283" y="163"/>
                  </a:lnTo>
                  <a:lnTo>
                    <a:pt x="284" y="163"/>
                  </a:lnTo>
                  <a:lnTo>
                    <a:pt x="284" y="162"/>
                  </a:lnTo>
                  <a:lnTo>
                    <a:pt x="284" y="162"/>
                  </a:lnTo>
                  <a:lnTo>
                    <a:pt x="284" y="162"/>
                  </a:lnTo>
                  <a:lnTo>
                    <a:pt x="284" y="161"/>
                  </a:lnTo>
                  <a:lnTo>
                    <a:pt x="284" y="161"/>
                  </a:lnTo>
                  <a:lnTo>
                    <a:pt x="284" y="160"/>
                  </a:lnTo>
                  <a:lnTo>
                    <a:pt x="284" y="160"/>
                  </a:lnTo>
                  <a:lnTo>
                    <a:pt x="283" y="160"/>
                  </a:lnTo>
                  <a:lnTo>
                    <a:pt x="282" y="160"/>
                  </a:lnTo>
                  <a:lnTo>
                    <a:pt x="282" y="160"/>
                  </a:lnTo>
                  <a:lnTo>
                    <a:pt x="282" y="161"/>
                  </a:lnTo>
                  <a:lnTo>
                    <a:pt x="282" y="162"/>
                  </a:lnTo>
                  <a:lnTo>
                    <a:pt x="281" y="162"/>
                  </a:lnTo>
                  <a:lnTo>
                    <a:pt x="281" y="162"/>
                  </a:lnTo>
                  <a:lnTo>
                    <a:pt x="280" y="163"/>
                  </a:lnTo>
                  <a:lnTo>
                    <a:pt x="280" y="162"/>
                  </a:lnTo>
                  <a:lnTo>
                    <a:pt x="280" y="162"/>
                  </a:lnTo>
                  <a:lnTo>
                    <a:pt x="280" y="161"/>
                  </a:lnTo>
                  <a:lnTo>
                    <a:pt x="281" y="161"/>
                  </a:lnTo>
                  <a:lnTo>
                    <a:pt x="281" y="160"/>
                  </a:lnTo>
                  <a:lnTo>
                    <a:pt x="282" y="160"/>
                  </a:lnTo>
                  <a:lnTo>
                    <a:pt x="282" y="160"/>
                  </a:lnTo>
                  <a:lnTo>
                    <a:pt x="282" y="159"/>
                  </a:lnTo>
                  <a:lnTo>
                    <a:pt x="282" y="158"/>
                  </a:lnTo>
                  <a:lnTo>
                    <a:pt x="282" y="157"/>
                  </a:lnTo>
                  <a:lnTo>
                    <a:pt x="282" y="157"/>
                  </a:lnTo>
                  <a:lnTo>
                    <a:pt x="281" y="157"/>
                  </a:lnTo>
                  <a:lnTo>
                    <a:pt x="280" y="157"/>
                  </a:lnTo>
                  <a:lnTo>
                    <a:pt x="280" y="156"/>
                  </a:lnTo>
                  <a:lnTo>
                    <a:pt x="279" y="156"/>
                  </a:lnTo>
                  <a:lnTo>
                    <a:pt x="279" y="156"/>
                  </a:lnTo>
                  <a:lnTo>
                    <a:pt x="278" y="156"/>
                  </a:lnTo>
                  <a:lnTo>
                    <a:pt x="277" y="155"/>
                  </a:lnTo>
                  <a:lnTo>
                    <a:pt x="276" y="155"/>
                  </a:lnTo>
                  <a:lnTo>
                    <a:pt x="276" y="155"/>
                  </a:lnTo>
                  <a:lnTo>
                    <a:pt x="276" y="156"/>
                  </a:lnTo>
                  <a:lnTo>
                    <a:pt x="275" y="156"/>
                  </a:lnTo>
                  <a:lnTo>
                    <a:pt x="274" y="156"/>
                  </a:lnTo>
                  <a:lnTo>
                    <a:pt x="274" y="157"/>
                  </a:lnTo>
                  <a:lnTo>
                    <a:pt x="273" y="157"/>
                  </a:lnTo>
                  <a:lnTo>
                    <a:pt x="273" y="157"/>
                  </a:lnTo>
                  <a:lnTo>
                    <a:pt x="272" y="157"/>
                  </a:lnTo>
                  <a:lnTo>
                    <a:pt x="271" y="158"/>
                  </a:lnTo>
                  <a:lnTo>
                    <a:pt x="271" y="159"/>
                  </a:lnTo>
                  <a:lnTo>
                    <a:pt x="271" y="160"/>
                  </a:lnTo>
                  <a:lnTo>
                    <a:pt x="271" y="160"/>
                  </a:lnTo>
                  <a:lnTo>
                    <a:pt x="270" y="160"/>
                  </a:lnTo>
                  <a:lnTo>
                    <a:pt x="269" y="160"/>
                  </a:lnTo>
                  <a:lnTo>
                    <a:pt x="269" y="160"/>
                  </a:lnTo>
                  <a:lnTo>
                    <a:pt x="268" y="160"/>
                  </a:lnTo>
                  <a:lnTo>
                    <a:pt x="268" y="161"/>
                  </a:lnTo>
                  <a:lnTo>
                    <a:pt x="267" y="162"/>
                  </a:lnTo>
                  <a:lnTo>
                    <a:pt x="266" y="162"/>
                  </a:lnTo>
                  <a:lnTo>
                    <a:pt x="266" y="161"/>
                  </a:lnTo>
                  <a:lnTo>
                    <a:pt x="266" y="161"/>
                  </a:lnTo>
                  <a:lnTo>
                    <a:pt x="266" y="160"/>
                  </a:lnTo>
                  <a:lnTo>
                    <a:pt x="266" y="160"/>
                  </a:lnTo>
                  <a:lnTo>
                    <a:pt x="267" y="160"/>
                  </a:lnTo>
                  <a:lnTo>
                    <a:pt x="268" y="160"/>
                  </a:lnTo>
                  <a:lnTo>
                    <a:pt x="268" y="159"/>
                  </a:lnTo>
                  <a:lnTo>
                    <a:pt x="269" y="159"/>
                  </a:lnTo>
                  <a:lnTo>
                    <a:pt x="269" y="158"/>
                  </a:lnTo>
                  <a:lnTo>
                    <a:pt x="269" y="157"/>
                  </a:lnTo>
                  <a:lnTo>
                    <a:pt x="268" y="157"/>
                  </a:lnTo>
                  <a:lnTo>
                    <a:pt x="267" y="157"/>
                  </a:lnTo>
                  <a:lnTo>
                    <a:pt x="266" y="157"/>
                  </a:lnTo>
                  <a:lnTo>
                    <a:pt x="266" y="156"/>
                  </a:lnTo>
                  <a:lnTo>
                    <a:pt x="266" y="155"/>
                  </a:lnTo>
                  <a:lnTo>
                    <a:pt x="266" y="155"/>
                  </a:lnTo>
                  <a:lnTo>
                    <a:pt x="265" y="155"/>
                  </a:lnTo>
                  <a:lnTo>
                    <a:pt x="266" y="155"/>
                  </a:lnTo>
                  <a:lnTo>
                    <a:pt x="266" y="154"/>
                  </a:lnTo>
                  <a:lnTo>
                    <a:pt x="266" y="153"/>
                  </a:lnTo>
                  <a:lnTo>
                    <a:pt x="266" y="152"/>
                  </a:lnTo>
                  <a:lnTo>
                    <a:pt x="266" y="152"/>
                  </a:lnTo>
                  <a:lnTo>
                    <a:pt x="266" y="152"/>
                  </a:lnTo>
                  <a:lnTo>
                    <a:pt x="266" y="152"/>
                  </a:lnTo>
                  <a:lnTo>
                    <a:pt x="266" y="152"/>
                  </a:lnTo>
                  <a:lnTo>
                    <a:pt x="265" y="152"/>
                  </a:lnTo>
                  <a:lnTo>
                    <a:pt x="264" y="152"/>
                  </a:lnTo>
                  <a:lnTo>
                    <a:pt x="263" y="152"/>
                  </a:lnTo>
                  <a:lnTo>
                    <a:pt x="263" y="152"/>
                  </a:lnTo>
                  <a:lnTo>
                    <a:pt x="263" y="151"/>
                  </a:lnTo>
                  <a:lnTo>
                    <a:pt x="263" y="151"/>
                  </a:lnTo>
                  <a:lnTo>
                    <a:pt x="262" y="151"/>
                  </a:lnTo>
                  <a:lnTo>
                    <a:pt x="261" y="151"/>
                  </a:lnTo>
                  <a:lnTo>
                    <a:pt x="261" y="152"/>
                  </a:lnTo>
                  <a:lnTo>
                    <a:pt x="261" y="151"/>
                  </a:lnTo>
                  <a:lnTo>
                    <a:pt x="260" y="152"/>
                  </a:lnTo>
                  <a:lnTo>
                    <a:pt x="259" y="152"/>
                  </a:lnTo>
                  <a:lnTo>
                    <a:pt x="258" y="152"/>
                  </a:lnTo>
                  <a:lnTo>
                    <a:pt x="258" y="152"/>
                  </a:lnTo>
                  <a:lnTo>
                    <a:pt x="258" y="152"/>
                  </a:lnTo>
                  <a:lnTo>
                    <a:pt x="257" y="152"/>
                  </a:lnTo>
                  <a:lnTo>
                    <a:pt x="257" y="153"/>
                  </a:lnTo>
                  <a:lnTo>
                    <a:pt x="256" y="153"/>
                  </a:lnTo>
                  <a:lnTo>
                    <a:pt x="256" y="154"/>
                  </a:lnTo>
                  <a:lnTo>
                    <a:pt x="256" y="155"/>
                  </a:lnTo>
                  <a:lnTo>
                    <a:pt x="255" y="155"/>
                  </a:lnTo>
                  <a:lnTo>
                    <a:pt x="255" y="156"/>
                  </a:lnTo>
                  <a:lnTo>
                    <a:pt x="255" y="157"/>
                  </a:lnTo>
                  <a:lnTo>
                    <a:pt x="255" y="157"/>
                  </a:lnTo>
                  <a:lnTo>
                    <a:pt x="254" y="157"/>
                  </a:lnTo>
                  <a:lnTo>
                    <a:pt x="253" y="157"/>
                  </a:lnTo>
                  <a:lnTo>
                    <a:pt x="253" y="158"/>
                  </a:lnTo>
                  <a:lnTo>
                    <a:pt x="253" y="158"/>
                  </a:lnTo>
                  <a:lnTo>
                    <a:pt x="252" y="158"/>
                  </a:lnTo>
                  <a:lnTo>
                    <a:pt x="251" y="158"/>
                  </a:lnTo>
                  <a:lnTo>
                    <a:pt x="250" y="158"/>
                  </a:lnTo>
                  <a:lnTo>
                    <a:pt x="250" y="158"/>
                  </a:lnTo>
                  <a:lnTo>
                    <a:pt x="250" y="159"/>
                  </a:lnTo>
                  <a:lnTo>
                    <a:pt x="249" y="159"/>
                  </a:lnTo>
                  <a:lnTo>
                    <a:pt x="249" y="160"/>
                  </a:lnTo>
                  <a:lnTo>
                    <a:pt x="248" y="160"/>
                  </a:lnTo>
                  <a:lnTo>
                    <a:pt x="248" y="160"/>
                  </a:lnTo>
                  <a:lnTo>
                    <a:pt x="248" y="160"/>
                  </a:lnTo>
                  <a:lnTo>
                    <a:pt x="248" y="161"/>
                  </a:lnTo>
                  <a:lnTo>
                    <a:pt x="248" y="162"/>
                  </a:lnTo>
                  <a:lnTo>
                    <a:pt x="248" y="162"/>
                  </a:lnTo>
                  <a:lnTo>
                    <a:pt x="248" y="162"/>
                  </a:lnTo>
                  <a:lnTo>
                    <a:pt x="249" y="162"/>
                  </a:lnTo>
                  <a:lnTo>
                    <a:pt x="250" y="162"/>
                  </a:lnTo>
                  <a:lnTo>
                    <a:pt x="250" y="163"/>
                  </a:lnTo>
                  <a:lnTo>
                    <a:pt x="249" y="163"/>
                  </a:lnTo>
                  <a:lnTo>
                    <a:pt x="248" y="162"/>
                  </a:lnTo>
                  <a:lnTo>
                    <a:pt x="248" y="162"/>
                  </a:lnTo>
                  <a:lnTo>
                    <a:pt x="247" y="162"/>
                  </a:lnTo>
                  <a:lnTo>
                    <a:pt x="246" y="162"/>
                  </a:lnTo>
                  <a:lnTo>
                    <a:pt x="245" y="163"/>
                  </a:lnTo>
                  <a:lnTo>
                    <a:pt x="245" y="164"/>
                  </a:lnTo>
                  <a:lnTo>
                    <a:pt x="245" y="164"/>
                  </a:lnTo>
                  <a:lnTo>
                    <a:pt x="245" y="165"/>
                  </a:lnTo>
                  <a:lnTo>
                    <a:pt x="245" y="165"/>
                  </a:lnTo>
                  <a:lnTo>
                    <a:pt x="246" y="165"/>
                  </a:lnTo>
                  <a:lnTo>
                    <a:pt x="247" y="165"/>
                  </a:lnTo>
                  <a:lnTo>
                    <a:pt x="248" y="165"/>
                  </a:lnTo>
                  <a:lnTo>
                    <a:pt x="249" y="165"/>
                  </a:lnTo>
                  <a:lnTo>
                    <a:pt x="250" y="165"/>
                  </a:lnTo>
                  <a:lnTo>
                    <a:pt x="250" y="165"/>
                  </a:lnTo>
                  <a:lnTo>
                    <a:pt x="251" y="165"/>
                  </a:lnTo>
                  <a:lnTo>
                    <a:pt x="252" y="165"/>
                  </a:lnTo>
                  <a:lnTo>
                    <a:pt x="253" y="165"/>
                  </a:lnTo>
                  <a:lnTo>
                    <a:pt x="253" y="165"/>
                  </a:lnTo>
                  <a:lnTo>
                    <a:pt x="254" y="165"/>
                  </a:lnTo>
                  <a:lnTo>
                    <a:pt x="255" y="165"/>
                  </a:lnTo>
                  <a:lnTo>
                    <a:pt x="256" y="165"/>
                  </a:lnTo>
                  <a:lnTo>
                    <a:pt x="256" y="165"/>
                  </a:lnTo>
                  <a:lnTo>
                    <a:pt x="257" y="165"/>
                  </a:lnTo>
                  <a:lnTo>
                    <a:pt x="258" y="165"/>
                  </a:lnTo>
                  <a:lnTo>
                    <a:pt x="259" y="165"/>
                  </a:lnTo>
                  <a:lnTo>
                    <a:pt x="260" y="165"/>
                  </a:lnTo>
                  <a:lnTo>
                    <a:pt x="261" y="165"/>
                  </a:lnTo>
                  <a:lnTo>
                    <a:pt x="261" y="165"/>
                  </a:lnTo>
                  <a:lnTo>
                    <a:pt x="263" y="165"/>
                  </a:lnTo>
                  <a:lnTo>
                    <a:pt x="263" y="165"/>
                  </a:lnTo>
                  <a:lnTo>
                    <a:pt x="264" y="165"/>
                  </a:lnTo>
                  <a:lnTo>
                    <a:pt x="265" y="165"/>
                  </a:lnTo>
                  <a:lnTo>
                    <a:pt x="266" y="165"/>
                  </a:lnTo>
                  <a:lnTo>
                    <a:pt x="266" y="165"/>
                  </a:lnTo>
                  <a:lnTo>
                    <a:pt x="268" y="165"/>
                  </a:lnTo>
                  <a:lnTo>
                    <a:pt x="269" y="165"/>
                  </a:lnTo>
                  <a:lnTo>
                    <a:pt x="269" y="165"/>
                  </a:lnTo>
                  <a:lnTo>
                    <a:pt x="270" y="165"/>
                  </a:lnTo>
                  <a:lnTo>
                    <a:pt x="270" y="166"/>
                  </a:lnTo>
                  <a:lnTo>
                    <a:pt x="269" y="166"/>
                  </a:lnTo>
                  <a:lnTo>
                    <a:pt x="269" y="166"/>
                  </a:lnTo>
                  <a:lnTo>
                    <a:pt x="268" y="166"/>
                  </a:lnTo>
                  <a:lnTo>
                    <a:pt x="267" y="166"/>
                  </a:lnTo>
                  <a:lnTo>
                    <a:pt x="266" y="166"/>
                  </a:lnTo>
                  <a:lnTo>
                    <a:pt x="266" y="166"/>
                  </a:lnTo>
                  <a:lnTo>
                    <a:pt x="265" y="166"/>
                  </a:lnTo>
                  <a:lnTo>
                    <a:pt x="264" y="166"/>
                  </a:lnTo>
                  <a:lnTo>
                    <a:pt x="263" y="166"/>
                  </a:lnTo>
                  <a:lnTo>
                    <a:pt x="262" y="166"/>
                  </a:lnTo>
                  <a:lnTo>
                    <a:pt x="261" y="166"/>
                  </a:lnTo>
                  <a:lnTo>
                    <a:pt x="260" y="166"/>
                  </a:lnTo>
                  <a:lnTo>
                    <a:pt x="258" y="166"/>
                  </a:lnTo>
                  <a:lnTo>
                    <a:pt x="259" y="165"/>
                  </a:lnTo>
                  <a:lnTo>
                    <a:pt x="260" y="166"/>
                  </a:lnTo>
                  <a:lnTo>
                    <a:pt x="260" y="165"/>
                  </a:lnTo>
                  <a:lnTo>
                    <a:pt x="259" y="165"/>
                  </a:lnTo>
                  <a:lnTo>
                    <a:pt x="258" y="165"/>
                  </a:lnTo>
                  <a:lnTo>
                    <a:pt x="258" y="165"/>
                  </a:lnTo>
                  <a:lnTo>
                    <a:pt x="257" y="165"/>
                  </a:lnTo>
                  <a:lnTo>
                    <a:pt x="256" y="166"/>
                  </a:lnTo>
                  <a:lnTo>
                    <a:pt x="256" y="166"/>
                  </a:lnTo>
                  <a:lnTo>
                    <a:pt x="255" y="166"/>
                  </a:lnTo>
                  <a:lnTo>
                    <a:pt x="254" y="166"/>
                  </a:lnTo>
                  <a:lnTo>
                    <a:pt x="253" y="166"/>
                  </a:lnTo>
                  <a:lnTo>
                    <a:pt x="254" y="167"/>
                  </a:lnTo>
                  <a:lnTo>
                    <a:pt x="255" y="167"/>
                  </a:lnTo>
                  <a:lnTo>
                    <a:pt x="255" y="166"/>
                  </a:lnTo>
                  <a:lnTo>
                    <a:pt x="256" y="166"/>
                  </a:lnTo>
                  <a:lnTo>
                    <a:pt x="256" y="167"/>
                  </a:lnTo>
                  <a:lnTo>
                    <a:pt x="255" y="167"/>
                  </a:lnTo>
                  <a:lnTo>
                    <a:pt x="254" y="167"/>
                  </a:lnTo>
                  <a:lnTo>
                    <a:pt x="253" y="167"/>
                  </a:lnTo>
                  <a:lnTo>
                    <a:pt x="253" y="168"/>
                  </a:lnTo>
                  <a:lnTo>
                    <a:pt x="252" y="168"/>
                  </a:lnTo>
                  <a:lnTo>
                    <a:pt x="251" y="168"/>
                  </a:lnTo>
                  <a:lnTo>
                    <a:pt x="250" y="168"/>
                  </a:lnTo>
                  <a:lnTo>
                    <a:pt x="250" y="168"/>
                  </a:lnTo>
                  <a:lnTo>
                    <a:pt x="249" y="168"/>
                  </a:lnTo>
                  <a:lnTo>
                    <a:pt x="248" y="168"/>
                  </a:lnTo>
                  <a:lnTo>
                    <a:pt x="247" y="168"/>
                  </a:lnTo>
                  <a:lnTo>
                    <a:pt x="246" y="168"/>
                  </a:lnTo>
                  <a:lnTo>
                    <a:pt x="245" y="168"/>
                  </a:lnTo>
                  <a:lnTo>
                    <a:pt x="245" y="168"/>
                  </a:lnTo>
                  <a:lnTo>
                    <a:pt x="245" y="168"/>
                  </a:lnTo>
                  <a:lnTo>
                    <a:pt x="244" y="168"/>
                  </a:lnTo>
                  <a:lnTo>
                    <a:pt x="243" y="168"/>
                  </a:lnTo>
                  <a:lnTo>
                    <a:pt x="243" y="168"/>
                  </a:lnTo>
                  <a:lnTo>
                    <a:pt x="242" y="167"/>
                  </a:lnTo>
                  <a:lnTo>
                    <a:pt x="242" y="168"/>
                  </a:lnTo>
                  <a:lnTo>
                    <a:pt x="241" y="168"/>
                  </a:lnTo>
                  <a:lnTo>
                    <a:pt x="241" y="168"/>
                  </a:lnTo>
                  <a:lnTo>
                    <a:pt x="240" y="168"/>
                  </a:lnTo>
                  <a:lnTo>
                    <a:pt x="240" y="168"/>
                  </a:lnTo>
                  <a:lnTo>
                    <a:pt x="240" y="168"/>
                  </a:lnTo>
                  <a:lnTo>
                    <a:pt x="240" y="168"/>
                  </a:lnTo>
                  <a:lnTo>
                    <a:pt x="241" y="168"/>
                  </a:lnTo>
                  <a:lnTo>
                    <a:pt x="241" y="169"/>
                  </a:lnTo>
                  <a:lnTo>
                    <a:pt x="240" y="169"/>
                  </a:lnTo>
                  <a:lnTo>
                    <a:pt x="240" y="169"/>
                  </a:lnTo>
                  <a:lnTo>
                    <a:pt x="239" y="169"/>
                  </a:lnTo>
                  <a:lnTo>
                    <a:pt x="238" y="169"/>
                  </a:lnTo>
                  <a:lnTo>
                    <a:pt x="238" y="170"/>
                  </a:lnTo>
                  <a:lnTo>
                    <a:pt x="237" y="170"/>
                  </a:lnTo>
                  <a:lnTo>
                    <a:pt x="236" y="170"/>
                  </a:lnTo>
                  <a:lnTo>
                    <a:pt x="235" y="170"/>
                  </a:lnTo>
                  <a:lnTo>
                    <a:pt x="235" y="170"/>
                  </a:lnTo>
                  <a:lnTo>
                    <a:pt x="234" y="171"/>
                  </a:lnTo>
                  <a:lnTo>
                    <a:pt x="234" y="172"/>
                  </a:lnTo>
                  <a:lnTo>
                    <a:pt x="233" y="172"/>
                  </a:lnTo>
                  <a:lnTo>
                    <a:pt x="232" y="172"/>
                  </a:lnTo>
                  <a:lnTo>
                    <a:pt x="232" y="173"/>
                  </a:lnTo>
                  <a:lnTo>
                    <a:pt x="232" y="173"/>
                  </a:lnTo>
                  <a:lnTo>
                    <a:pt x="232" y="174"/>
                  </a:lnTo>
                  <a:lnTo>
                    <a:pt x="231" y="174"/>
                  </a:lnTo>
                  <a:lnTo>
                    <a:pt x="230" y="174"/>
                  </a:lnTo>
                  <a:lnTo>
                    <a:pt x="230" y="175"/>
                  </a:lnTo>
                  <a:lnTo>
                    <a:pt x="229" y="175"/>
                  </a:lnTo>
                  <a:lnTo>
                    <a:pt x="228" y="175"/>
                  </a:lnTo>
                  <a:lnTo>
                    <a:pt x="227" y="175"/>
                  </a:lnTo>
                  <a:lnTo>
                    <a:pt x="227" y="175"/>
                  </a:lnTo>
                  <a:lnTo>
                    <a:pt x="226" y="176"/>
                  </a:lnTo>
                  <a:lnTo>
                    <a:pt x="225" y="177"/>
                  </a:lnTo>
                  <a:lnTo>
                    <a:pt x="225" y="178"/>
                  </a:lnTo>
                  <a:lnTo>
                    <a:pt x="225" y="178"/>
                  </a:lnTo>
                  <a:lnTo>
                    <a:pt x="225" y="179"/>
                  </a:lnTo>
                  <a:lnTo>
                    <a:pt x="225" y="180"/>
                  </a:lnTo>
                  <a:lnTo>
                    <a:pt x="224" y="180"/>
                  </a:lnTo>
                  <a:lnTo>
                    <a:pt x="223" y="181"/>
                  </a:lnTo>
                  <a:lnTo>
                    <a:pt x="222" y="181"/>
                  </a:lnTo>
                  <a:lnTo>
                    <a:pt x="222" y="181"/>
                  </a:lnTo>
                  <a:lnTo>
                    <a:pt x="222" y="181"/>
                  </a:lnTo>
                  <a:lnTo>
                    <a:pt x="222" y="182"/>
                  </a:lnTo>
                  <a:lnTo>
                    <a:pt x="221" y="182"/>
                  </a:lnTo>
                  <a:lnTo>
                    <a:pt x="221" y="183"/>
                  </a:lnTo>
                  <a:lnTo>
                    <a:pt x="220" y="182"/>
                  </a:lnTo>
                  <a:lnTo>
                    <a:pt x="219" y="183"/>
                  </a:lnTo>
                  <a:lnTo>
                    <a:pt x="219" y="182"/>
                  </a:lnTo>
                  <a:lnTo>
                    <a:pt x="218" y="182"/>
                  </a:lnTo>
                  <a:lnTo>
                    <a:pt x="218" y="183"/>
                  </a:lnTo>
                  <a:lnTo>
                    <a:pt x="217" y="183"/>
                  </a:lnTo>
                  <a:lnTo>
                    <a:pt x="217" y="183"/>
                  </a:lnTo>
                  <a:lnTo>
                    <a:pt x="216" y="183"/>
                  </a:lnTo>
                  <a:lnTo>
                    <a:pt x="215" y="183"/>
                  </a:lnTo>
                  <a:lnTo>
                    <a:pt x="214" y="183"/>
                  </a:lnTo>
                  <a:lnTo>
                    <a:pt x="214" y="183"/>
                  </a:lnTo>
                  <a:lnTo>
                    <a:pt x="213" y="183"/>
                  </a:lnTo>
                  <a:lnTo>
                    <a:pt x="212" y="183"/>
                  </a:lnTo>
                  <a:lnTo>
                    <a:pt x="212" y="183"/>
                  </a:lnTo>
                  <a:lnTo>
                    <a:pt x="212" y="184"/>
                  </a:lnTo>
                  <a:lnTo>
                    <a:pt x="211" y="184"/>
                  </a:lnTo>
                  <a:lnTo>
                    <a:pt x="210" y="185"/>
                  </a:lnTo>
                  <a:lnTo>
                    <a:pt x="209" y="185"/>
                  </a:lnTo>
                  <a:lnTo>
                    <a:pt x="209" y="185"/>
                  </a:lnTo>
                  <a:lnTo>
                    <a:pt x="208" y="186"/>
                  </a:lnTo>
                  <a:lnTo>
                    <a:pt x="207" y="186"/>
                  </a:lnTo>
                  <a:lnTo>
                    <a:pt x="206" y="186"/>
                  </a:lnTo>
                  <a:lnTo>
                    <a:pt x="206" y="186"/>
                  </a:lnTo>
                  <a:lnTo>
                    <a:pt x="205" y="187"/>
                  </a:lnTo>
                  <a:lnTo>
                    <a:pt x="204" y="187"/>
                  </a:lnTo>
                  <a:lnTo>
                    <a:pt x="204" y="187"/>
                  </a:lnTo>
                  <a:lnTo>
                    <a:pt x="203" y="187"/>
                  </a:lnTo>
                  <a:lnTo>
                    <a:pt x="202" y="187"/>
                  </a:lnTo>
                  <a:lnTo>
                    <a:pt x="201" y="187"/>
                  </a:lnTo>
                  <a:lnTo>
                    <a:pt x="201" y="187"/>
                  </a:lnTo>
                  <a:lnTo>
                    <a:pt x="200" y="187"/>
                  </a:lnTo>
                  <a:lnTo>
                    <a:pt x="199" y="187"/>
                  </a:lnTo>
                  <a:lnTo>
                    <a:pt x="199" y="188"/>
                  </a:lnTo>
                  <a:lnTo>
                    <a:pt x="199" y="188"/>
                  </a:lnTo>
                  <a:lnTo>
                    <a:pt x="198" y="188"/>
                  </a:lnTo>
                  <a:lnTo>
                    <a:pt x="197" y="188"/>
                  </a:lnTo>
                  <a:lnTo>
                    <a:pt x="197" y="188"/>
                  </a:lnTo>
                  <a:lnTo>
                    <a:pt x="196" y="188"/>
                  </a:lnTo>
                  <a:lnTo>
                    <a:pt x="196" y="189"/>
                  </a:lnTo>
                  <a:lnTo>
                    <a:pt x="196" y="189"/>
                  </a:lnTo>
                  <a:lnTo>
                    <a:pt x="195" y="190"/>
                  </a:lnTo>
                  <a:lnTo>
                    <a:pt x="194" y="190"/>
                  </a:lnTo>
                  <a:lnTo>
                    <a:pt x="193" y="190"/>
                  </a:lnTo>
                  <a:lnTo>
                    <a:pt x="193" y="190"/>
                  </a:lnTo>
                  <a:lnTo>
                    <a:pt x="192" y="190"/>
                  </a:lnTo>
                  <a:lnTo>
                    <a:pt x="191" y="190"/>
                  </a:lnTo>
                  <a:lnTo>
                    <a:pt x="191" y="191"/>
                  </a:lnTo>
                  <a:lnTo>
                    <a:pt x="190" y="191"/>
                  </a:lnTo>
                  <a:lnTo>
                    <a:pt x="189" y="191"/>
                  </a:lnTo>
                  <a:lnTo>
                    <a:pt x="189" y="191"/>
                  </a:lnTo>
                  <a:lnTo>
                    <a:pt x="188" y="191"/>
                  </a:lnTo>
                  <a:lnTo>
                    <a:pt x="188" y="191"/>
                  </a:lnTo>
                  <a:lnTo>
                    <a:pt x="187" y="191"/>
                  </a:lnTo>
                  <a:lnTo>
                    <a:pt x="186" y="191"/>
                  </a:lnTo>
                  <a:lnTo>
                    <a:pt x="186" y="191"/>
                  </a:lnTo>
                  <a:lnTo>
                    <a:pt x="186" y="192"/>
                  </a:lnTo>
                  <a:lnTo>
                    <a:pt x="185" y="192"/>
                  </a:lnTo>
                  <a:lnTo>
                    <a:pt x="184" y="192"/>
                  </a:lnTo>
                  <a:lnTo>
                    <a:pt x="183" y="192"/>
                  </a:lnTo>
                  <a:lnTo>
                    <a:pt x="183" y="193"/>
                  </a:lnTo>
                  <a:lnTo>
                    <a:pt x="182" y="194"/>
                  </a:lnTo>
                  <a:lnTo>
                    <a:pt x="181" y="194"/>
                  </a:lnTo>
                  <a:lnTo>
                    <a:pt x="180" y="194"/>
                  </a:lnTo>
                  <a:lnTo>
                    <a:pt x="179" y="194"/>
                  </a:lnTo>
                  <a:lnTo>
                    <a:pt x="178" y="194"/>
                  </a:lnTo>
                  <a:lnTo>
                    <a:pt x="178" y="194"/>
                  </a:lnTo>
                  <a:lnTo>
                    <a:pt x="177" y="194"/>
                  </a:lnTo>
                  <a:lnTo>
                    <a:pt x="176" y="195"/>
                  </a:lnTo>
                  <a:lnTo>
                    <a:pt x="175" y="195"/>
                  </a:lnTo>
                  <a:lnTo>
                    <a:pt x="175" y="196"/>
                  </a:lnTo>
                  <a:lnTo>
                    <a:pt x="175" y="196"/>
                  </a:lnTo>
                  <a:lnTo>
                    <a:pt x="175" y="196"/>
                  </a:lnTo>
                  <a:lnTo>
                    <a:pt x="174" y="196"/>
                  </a:lnTo>
                  <a:lnTo>
                    <a:pt x="174" y="196"/>
                  </a:lnTo>
                  <a:lnTo>
                    <a:pt x="173" y="196"/>
                  </a:lnTo>
                  <a:lnTo>
                    <a:pt x="173" y="196"/>
                  </a:lnTo>
                  <a:lnTo>
                    <a:pt x="173" y="196"/>
                  </a:lnTo>
                  <a:lnTo>
                    <a:pt x="173" y="197"/>
                  </a:lnTo>
                  <a:lnTo>
                    <a:pt x="172" y="196"/>
                  </a:lnTo>
                  <a:lnTo>
                    <a:pt x="172" y="197"/>
                  </a:lnTo>
                  <a:lnTo>
                    <a:pt x="171" y="197"/>
                  </a:lnTo>
                  <a:lnTo>
                    <a:pt x="171" y="198"/>
                  </a:lnTo>
                  <a:lnTo>
                    <a:pt x="170" y="199"/>
                  </a:lnTo>
                  <a:lnTo>
                    <a:pt x="170" y="199"/>
                  </a:lnTo>
                  <a:lnTo>
                    <a:pt x="169" y="199"/>
                  </a:lnTo>
                  <a:lnTo>
                    <a:pt x="168" y="199"/>
                  </a:lnTo>
                  <a:lnTo>
                    <a:pt x="168" y="200"/>
                  </a:lnTo>
                  <a:lnTo>
                    <a:pt x="167" y="200"/>
                  </a:lnTo>
                  <a:lnTo>
                    <a:pt x="166" y="200"/>
                  </a:lnTo>
                  <a:lnTo>
                    <a:pt x="165" y="200"/>
                  </a:lnTo>
                  <a:lnTo>
                    <a:pt x="165" y="200"/>
                  </a:lnTo>
                  <a:lnTo>
                    <a:pt x="165" y="201"/>
                  </a:lnTo>
                  <a:lnTo>
                    <a:pt x="164" y="201"/>
                  </a:lnTo>
                  <a:lnTo>
                    <a:pt x="164" y="201"/>
                  </a:lnTo>
                  <a:lnTo>
                    <a:pt x="163" y="201"/>
                  </a:lnTo>
                  <a:lnTo>
                    <a:pt x="162" y="201"/>
                  </a:lnTo>
                  <a:lnTo>
                    <a:pt x="162" y="202"/>
                  </a:lnTo>
                  <a:lnTo>
                    <a:pt x="161" y="202"/>
                  </a:lnTo>
                  <a:lnTo>
                    <a:pt x="161" y="201"/>
                  </a:lnTo>
                  <a:lnTo>
                    <a:pt x="160" y="201"/>
                  </a:lnTo>
                  <a:lnTo>
                    <a:pt x="160" y="201"/>
                  </a:lnTo>
                  <a:lnTo>
                    <a:pt x="159" y="201"/>
                  </a:lnTo>
                  <a:lnTo>
                    <a:pt x="158" y="201"/>
                  </a:lnTo>
                  <a:lnTo>
                    <a:pt x="157" y="201"/>
                  </a:lnTo>
                  <a:lnTo>
                    <a:pt x="157" y="201"/>
                  </a:lnTo>
                  <a:lnTo>
                    <a:pt x="156" y="202"/>
                  </a:lnTo>
                  <a:lnTo>
                    <a:pt x="155" y="202"/>
                  </a:lnTo>
                  <a:lnTo>
                    <a:pt x="155" y="201"/>
                  </a:lnTo>
                  <a:lnTo>
                    <a:pt x="155" y="201"/>
                  </a:lnTo>
                  <a:lnTo>
                    <a:pt x="155" y="202"/>
                  </a:lnTo>
                  <a:lnTo>
                    <a:pt x="154" y="202"/>
                  </a:lnTo>
                  <a:lnTo>
                    <a:pt x="154" y="201"/>
                  </a:lnTo>
                  <a:lnTo>
                    <a:pt x="153" y="201"/>
                  </a:lnTo>
                  <a:lnTo>
                    <a:pt x="152" y="201"/>
                  </a:lnTo>
                  <a:lnTo>
                    <a:pt x="152" y="201"/>
                  </a:lnTo>
                  <a:lnTo>
                    <a:pt x="151" y="201"/>
                  </a:lnTo>
                  <a:lnTo>
                    <a:pt x="150" y="201"/>
                  </a:lnTo>
                  <a:lnTo>
                    <a:pt x="149" y="201"/>
                  </a:lnTo>
                  <a:lnTo>
                    <a:pt x="149" y="201"/>
                  </a:lnTo>
                  <a:lnTo>
                    <a:pt x="148" y="201"/>
                  </a:lnTo>
                  <a:lnTo>
                    <a:pt x="147" y="201"/>
                  </a:lnTo>
                  <a:lnTo>
                    <a:pt x="147" y="202"/>
                  </a:lnTo>
                  <a:lnTo>
                    <a:pt x="147" y="202"/>
                  </a:lnTo>
                  <a:lnTo>
                    <a:pt x="146" y="202"/>
                  </a:lnTo>
                  <a:lnTo>
                    <a:pt x="146" y="203"/>
                  </a:lnTo>
                  <a:lnTo>
                    <a:pt x="145" y="203"/>
                  </a:lnTo>
                  <a:lnTo>
                    <a:pt x="144" y="203"/>
                  </a:lnTo>
                  <a:lnTo>
                    <a:pt x="144" y="204"/>
                  </a:lnTo>
                  <a:lnTo>
                    <a:pt x="144" y="204"/>
                  </a:lnTo>
                  <a:lnTo>
                    <a:pt x="143" y="204"/>
                  </a:lnTo>
                  <a:lnTo>
                    <a:pt x="142" y="203"/>
                  </a:lnTo>
                  <a:lnTo>
                    <a:pt x="141" y="203"/>
                  </a:lnTo>
                  <a:lnTo>
                    <a:pt x="140" y="203"/>
                  </a:lnTo>
                  <a:lnTo>
                    <a:pt x="139" y="203"/>
                  </a:lnTo>
                  <a:lnTo>
                    <a:pt x="139" y="203"/>
                  </a:lnTo>
                  <a:lnTo>
                    <a:pt x="138" y="203"/>
                  </a:lnTo>
                  <a:lnTo>
                    <a:pt x="138" y="202"/>
                  </a:lnTo>
                  <a:lnTo>
                    <a:pt x="137" y="202"/>
                  </a:lnTo>
                  <a:lnTo>
                    <a:pt x="136" y="202"/>
                  </a:lnTo>
                  <a:lnTo>
                    <a:pt x="136" y="202"/>
                  </a:lnTo>
                  <a:lnTo>
                    <a:pt x="136" y="201"/>
                  </a:lnTo>
                  <a:lnTo>
                    <a:pt x="135" y="201"/>
                  </a:lnTo>
                  <a:lnTo>
                    <a:pt x="134" y="201"/>
                  </a:lnTo>
                  <a:lnTo>
                    <a:pt x="134" y="201"/>
                  </a:lnTo>
                  <a:lnTo>
                    <a:pt x="133" y="201"/>
                  </a:lnTo>
                  <a:lnTo>
                    <a:pt x="132" y="201"/>
                  </a:lnTo>
                  <a:lnTo>
                    <a:pt x="132" y="200"/>
                  </a:lnTo>
                  <a:lnTo>
                    <a:pt x="131" y="200"/>
                  </a:lnTo>
                  <a:lnTo>
                    <a:pt x="131" y="200"/>
                  </a:lnTo>
                  <a:lnTo>
                    <a:pt x="130" y="200"/>
                  </a:lnTo>
                  <a:lnTo>
                    <a:pt x="130" y="199"/>
                  </a:lnTo>
                  <a:lnTo>
                    <a:pt x="129" y="199"/>
                  </a:lnTo>
                  <a:lnTo>
                    <a:pt x="129" y="199"/>
                  </a:lnTo>
                  <a:lnTo>
                    <a:pt x="128" y="199"/>
                  </a:lnTo>
                  <a:lnTo>
                    <a:pt x="127" y="199"/>
                  </a:lnTo>
                  <a:lnTo>
                    <a:pt x="126" y="199"/>
                  </a:lnTo>
                  <a:lnTo>
                    <a:pt x="126" y="199"/>
                  </a:lnTo>
                  <a:lnTo>
                    <a:pt x="125" y="199"/>
                  </a:lnTo>
                  <a:lnTo>
                    <a:pt x="124" y="199"/>
                  </a:lnTo>
                  <a:lnTo>
                    <a:pt x="124" y="199"/>
                  </a:lnTo>
                  <a:lnTo>
                    <a:pt x="123" y="199"/>
                  </a:lnTo>
                  <a:lnTo>
                    <a:pt x="122" y="199"/>
                  </a:lnTo>
                  <a:lnTo>
                    <a:pt x="121" y="199"/>
                  </a:lnTo>
                  <a:lnTo>
                    <a:pt x="121" y="199"/>
                  </a:lnTo>
                  <a:lnTo>
                    <a:pt x="120" y="199"/>
                  </a:lnTo>
                  <a:lnTo>
                    <a:pt x="119" y="199"/>
                  </a:lnTo>
                  <a:lnTo>
                    <a:pt x="118" y="198"/>
                  </a:lnTo>
                  <a:lnTo>
                    <a:pt x="118" y="198"/>
                  </a:lnTo>
                  <a:lnTo>
                    <a:pt x="117" y="197"/>
                  </a:lnTo>
                  <a:lnTo>
                    <a:pt x="116" y="197"/>
                  </a:lnTo>
                  <a:lnTo>
                    <a:pt x="116" y="196"/>
                  </a:lnTo>
                  <a:lnTo>
                    <a:pt x="116" y="196"/>
                  </a:lnTo>
                  <a:lnTo>
                    <a:pt x="115" y="196"/>
                  </a:lnTo>
                  <a:lnTo>
                    <a:pt x="115" y="196"/>
                  </a:lnTo>
                  <a:lnTo>
                    <a:pt x="114" y="196"/>
                  </a:lnTo>
                  <a:lnTo>
                    <a:pt x="113" y="196"/>
                  </a:lnTo>
                  <a:lnTo>
                    <a:pt x="113" y="195"/>
                  </a:lnTo>
                  <a:lnTo>
                    <a:pt x="112" y="195"/>
                  </a:lnTo>
                  <a:lnTo>
                    <a:pt x="112" y="194"/>
                  </a:lnTo>
                  <a:lnTo>
                    <a:pt x="111" y="194"/>
                  </a:lnTo>
                  <a:lnTo>
                    <a:pt x="111" y="194"/>
                  </a:lnTo>
                  <a:lnTo>
                    <a:pt x="110" y="194"/>
                  </a:lnTo>
                  <a:lnTo>
                    <a:pt x="110" y="194"/>
                  </a:lnTo>
                  <a:lnTo>
                    <a:pt x="109" y="194"/>
                  </a:lnTo>
                  <a:lnTo>
                    <a:pt x="108" y="194"/>
                  </a:lnTo>
                  <a:lnTo>
                    <a:pt x="108" y="193"/>
                  </a:lnTo>
                  <a:lnTo>
                    <a:pt x="107" y="193"/>
                  </a:lnTo>
                  <a:lnTo>
                    <a:pt x="106" y="193"/>
                  </a:lnTo>
                  <a:lnTo>
                    <a:pt x="105" y="192"/>
                  </a:lnTo>
                  <a:lnTo>
                    <a:pt x="105" y="192"/>
                  </a:lnTo>
                  <a:lnTo>
                    <a:pt x="105" y="191"/>
                  </a:lnTo>
                  <a:lnTo>
                    <a:pt x="105" y="191"/>
                  </a:lnTo>
                  <a:lnTo>
                    <a:pt x="105" y="190"/>
                  </a:lnTo>
                  <a:lnTo>
                    <a:pt x="104" y="190"/>
                  </a:lnTo>
                  <a:lnTo>
                    <a:pt x="104" y="189"/>
                  </a:lnTo>
                  <a:lnTo>
                    <a:pt x="103" y="189"/>
                  </a:lnTo>
                  <a:lnTo>
                    <a:pt x="103" y="189"/>
                  </a:lnTo>
                  <a:lnTo>
                    <a:pt x="102" y="188"/>
                  </a:lnTo>
                  <a:lnTo>
                    <a:pt x="101" y="188"/>
                  </a:lnTo>
                  <a:lnTo>
                    <a:pt x="100" y="188"/>
                  </a:lnTo>
                  <a:lnTo>
                    <a:pt x="100" y="188"/>
                  </a:lnTo>
                  <a:lnTo>
                    <a:pt x="99" y="187"/>
                  </a:lnTo>
                  <a:lnTo>
                    <a:pt x="98" y="187"/>
                  </a:lnTo>
                  <a:lnTo>
                    <a:pt x="98" y="186"/>
                  </a:lnTo>
                  <a:lnTo>
                    <a:pt x="97" y="186"/>
                  </a:lnTo>
                  <a:lnTo>
                    <a:pt x="96" y="186"/>
                  </a:lnTo>
                  <a:lnTo>
                    <a:pt x="96" y="186"/>
                  </a:lnTo>
                  <a:lnTo>
                    <a:pt x="95" y="186"/>
                  </a:lnTo>
                  <a:lnTo>
                    <a:pt x="95" y="186"/>
                  </a:lnTo>
                  <a:lnTo>
                    <a:pt x="94" y="186"/>
                  </a:lnTo>
                  <a:lnTo>
                    <a:pt x="93" y="185"/>
                  </a:lnTo>
                  <a:lnTo>
                    <a:pt x="92" y="185"/>
                  </a:lnTo>
                  <a:lnTo>
                    <a:pt x="92" y="185"/>
                  </a:lnTo>
                  <a:lnTo>
                    <a:pt x="91" y="185"/>
                  </a:lnTo>
                  <a:lnTo>
                    <a:pt x="90" y="184"/>
                  </a:lnTo>
                  <a:lnTo>
                    <a:pt x="90" y="184"/>
                  </a:lnTo>
                  <a:lnTo>
                    <a:pt x="89" y="184"/>
                  </a:lnTo>
                  <a:lnTo>
                    <a:pt x="88" y="184"/>
                  </a:lnTo>
                  <a:lnTo>
                    <a:pt x="87" y="183"/>
                  </a:lnTo>
                  <a:lnTo>
                    <a:pt x="87" y="183"/>
                  </a:lnTo>
                  <a:lnTo>
                    <a:pt x="86" y="183"/>
                  </a:lnTo>
                  <a:lnTo>
                    <a:pt x="85" y="183"/>
                  </a:lnTo>
                  <a:lnTo>
                    <a:pt x="85" y="183"/>
                  </a:lnTo>
                  <a:lnTo>
                    <a:pt x="84" y="183"/>
                  </a:lnTo>
                  <a:lnTo>
                    <a:pt x="83" y="183"/>
                  </a:lnTo>
                  <a:lnTo>
                    <a:pt x="82" y="183"/>
                  </a:lnTo>
                  <a:lnTo>
                    <a:pt x="82" y="184"/>
                  </a:lnTo>
                  <a:lnTo>
                    <a:pt x="81" y="184"/>
                  </a:lnTo>
                  <a:lnTo>
                    <a:pt x="80" y="184"/>
                  </a:lnTo>
                  <a:lnTo>
                    <a:pt x="79" y="183"/>
                  </a:lnTo>
                  <a:lnTo>
                    <a:pt x="78" y="183"/>
                  </a:lnTo>
                  <a:lnTo>
                    <a:pt x="77" y="183"/>
                  </a:lnTo>
                  <a:lnTo>
                    <a:pt x="77" y="183"/>
                  </a:lnTo>
                  <a:lnTo>
                    <a:pt x="76" y="183"/>
                  </a:lnTo>
                  <a:lnTo>
                    <a:pt x="75" y="183"/>
                  </a:lnTo>
                  <a:lnTo>
                    <a:pt x="74" y="183"/>
                  </a:lnTo>
                  <a:lnTo>
                    <a:pt x="74" y="183"/>
                  </a:lnTo>
                  <a:lnTo>
                    <a:pt x="73" y="183"/>
                  </a:lnTo>
                  <a:lnTo>
                    <a:pt x="72" y="182"/>
                  </a:lnTo>
                  <a:lnTo>
                    <a:pt x="72" y="182"/>
                  </a:lnTo>
                  <a:lnTo>
                    <a:pt x="71" y="182"/>
                  </a:lnTo>
                  <a:lnTo>
                    <a:pt x="70" y="181"/>
                  </a:lnTo>
                  <a:lnTo>
                    <a:pt x="69" y="181"/>
                  </a:lnTo>
                  <a:lnTo>
                    <a:pt x="69" y="181"/>
                  </a:lnTo>
                  <a:lnTo>
                    <a:pt x="69" y="181"/>
                  </a:lnTo>
                  <a:lnTo>
                    <a:pt x="69" y="180"/>
                  </a:lnTo>
                  <a:lnTo>
                    <a:pt x="68" y="180"/>
                  </a:lnTo>
                  <a:lnTo>
                    <a:pt x="68" y="179"/>
                  </a:lnTo>
                  <a:lnTo>
                    <a:pt x="67" y="179"/>
                  </a:lnTo>
                  <a:lnTo>
                    <a:pt x="66" y="179"/>
                  </a:lnTo>
                  <a:lnTo>
                    <a:pt x="66" y="179"/>
                  </a:lnTo>
                  <a:lnTo>
                    <a:pt x="65" y="179"/>
                  </a:lnTo>
                  <a:lnTo>
                    <a:pt x="66" y="180"/>
                  </a:lnTo>
                  <a:lnTo>
                    <a:pt x="65" y="181"/>
                  </a:lnTo>
                  <a:lnTo>
                    <a:pt x="64" y="180"/>
                  </a:lnTo>
                  <a:lnTo>
                    <a:pt x="64" y="180"/>
                  </a:lnTo>
                  <a:lnTo>
                    <a:pt x="63" y="181"/>
                  </a:lnTo>
                  <a:lnTo>
                    <a:pt x="64" y="181"/>
                  </a:lnTo>
                  <a:lnTo>
                    <a:pt x="64" y="181"/>
                  </a:lnTo>
                  <a:lnTo>
                    <a:pt x="65" y="181"/>
                  </a:lnTo>
                  <a:lnTo>
                    <a:pt x="66" y="181"/>
                  </a:lnTo>
                  <a:lnTo>
                    <a:pt x="66" y="181"/>
                  </a:lnTo>
                  <a:lnTo>
                    <a:pt x="67" y="181"/>
                  </a:lnTo>
                  <a:lnTo>
                    <a:pt x="68" y="181"/>
                  </a:lnTo>
                  <a:lnTo>
                    <a:pt x="69" y="181"/>
                  </a:lnTo>
                  <a:lnTo>
                    <a:pt x="69" y="182"/>
                  </a:lnTo>
                  <a:lnTo>
                    <a:pt x="68" y="182"/>
                  </a:lnTo>
                  <a:lnTo>
                    <a:pt x="67" y="182"/>
                  </a:lnTo>
                  <a:lnTo>
                    <a:pt x="66" y="182"/>
                  </a:lnTo>
                  <a:lnTo>
                    <a:pt x="66" y="182"/>
                  </a:lnTo>
                  <a:lnTo>
                    <a:pt x="66" y="181"/>
                  </a:lnTo>
                  <a:lnTo>
                    <a:pt x="65" y="181"/>
                  </a:lnTo>
                  <a:lnTo>
                    <a:pt x="64" y="181"/>
                  </a:lnTo>
                  <a:lnTo>
                    <a:pt x="64" y="181"/>
                  </a:lnTo>
                  <a:lnTo>
                    <a:pt x="63" y="181"/>
                  </a:lnTo>
                  <a:lnTo>
                    <a:pt x="62" y="181"/>
                  </a:lnTo>
                  <a:lnTo>
                    <a:pt x="61" y="181"/>
                  </a:lnTo>
                  <a:lnTo>
                    <a:pt x="61" y="181"/>
                  </a:lnTo>
                  <a:lnTo>
                    <a:pt x="60" y="181"/>
                  </a:lnTo>
                  <a:lnTo>
                    <a:pt x="59" y="181"/>
                  </a:lnTo>
                  <a:lnTo>
                    <a:pt x="60" y="181"/>
                  </a:lnTo>
                  <a:lnTo>
                    <a:pt x="61" y="181"/>
                  </a:lnTo>
                  <a:lnTo>
                    <a:pt x="61" y="180"/>
                  </a:lnTo>
                  <a:lnTo>
                    <a:pt x="60" y="180"/>
                  </a:lnTo>
                  <a:lnTo>
                    <a:pt x="59" y="180"/>
                  </a:lnTo>
                  <a:lnTo>
                    <a:pt x="59" y="180"/>
                  </a:lnTo>
                  <a:lnTo>
                    <a:pt x="59" y="181"/>
                  </a:lnTo>
                  <a:lnTo>
                    <a:pt x="59" y="180"/>
                  </a:lnTo>
                  <a:lnTo>
                    <a:pt x="58" y="180"/>
                  </a:lnTo>
                  <a:lnTo>
                    <a:pt x="58" y="181"/>
                  </a:lnTo>
                  <a:lnTo>
                    <a:pt x="57" y="181"/>
                  </a:lnTo>
                  <a:lnTo>
                    <a:pt x="56" y="181"/>
                  </a:lnTo>
                  <a:lnTo>
                    <a:pt x="56" y="181"/>
                  </a:lnTo>
                  <a:lnTo>
                    <a:pt x="57" y="181"/>
                  </a:lnTo>
                  <a:lnTo>
                    <a:pt x="58" y="181"/>
                  </a:lnTo>
                  <a:lnTo>
                    <a:pt x="59" y="181"/>
                  </a:lnTo>
                  <a:lnTo>
                    <a:pt x="58" y="182"/>
                  </a:lnTo>
                  <a:lnTo>
                    <a:pt x="57" y="182"/>
                  </a:lnTo>
                  <a:lnTo>
                    <a:pt x="56" y="182"/>
                  </a:lnTo>
                  <a:lnTo>
                    <a:pt x="56" y="181"/>
                  </a:lnTo>
                  <a:lnTo>
                    <a:pt x="56" y="181"/>
                  </a:lnTo>
                  <a:lnTo>
                    <a:pt x="55" y="181"/>
                  </a:lnTo>
                  <a:lnTo>
                    <a:pt x="54" y="181"/>
                  </a:lnTo>
                  <a:lnTo>
                    <a:pt x="54" y="181"/>
                  </a:lnTo>
                  <a:lnTo>
                    <a:pt x="53" y="181"/>
                  </a:lnTo>
                  <a:lnTo>
                    <a:pt x="52" y="181"/>
                  </a:lnTo>
                  <a:lnTo>
                    <a:pt x="51" y="180"/>
                  </a:lnTo>
                  <a:lnTo>
                    <a:pt x="51" y="179"/>
                  </a:lnTo>
                  <a:lnTo>
                    <a:pt x="50" y="179"/>
                  </a:lnTo>
                  <a:lnTo>
                    <a:pt x="49" y="178"/>
                  </a:lnTo>
                  <a:lnTo>
                    <a:pt x="48" y="178"/>
                  </a:lnTo>
                  <a:lnTo>
                    <a:pt x="48" y="178"/>
                  </a:lnTo>
                  <a:lnTo>
                    <a:pt x="48" y="178"/>
                  </a:lnTo>
                  <a:lnTo>
                    <a:pt x="47" y="178"/>
                  </a:lnTo>
                  <a:lnTo>
                    <a:pt x="46" y="177"/>
                  </a:lnTo>
                  <a:lnTo>
                    <a:pt x="46" y="177"/>
                  </a:lnTo>
                  <a:lnTo>
                    <a:pt x="46" y="176"/>
                  </a:lnTo>
                  <a:lnTo>
                    <a:pt x="45" y="176"/>
                  </a:lnTo>
                  <a:lnTo>
                    <a:pt x="45" y="175"/>
                  </a:lnTo>
                  <a:lnTo>
                    <a:pt x="44" y="175"/>
                  </a:lnTo>
                  <a:lnTo>
                    <a:pt x="43" y="175"/>
                  </a:lnTo>
                  <a:lnTo>
                    <a:pt x="43" y="174"/>
                  </a:lnTo>
                  <a:lnTo>
                    <a:pt x="42" y="173"/>
                  </a:lnTo>
                  <a:lnTo>
                    <a:pt x="41" y="173"/>
                  </a:lnTo>
                  <a:lnTo>
                    <a:pt x="41" y="173"/>
                  </a:lnTo>
                  <a:lnTo>
                    <a:pt x="40" y="173"/>
                  </a:lnTo>
                  <a:lnTo>
                    <a:pt x="39" y="172"/>
                  </a:lnTo>
                  <a:lnTo>
                    <a:pt x="38" y="171"/>
                  </a:lnTo>
                  <a:lnTo>
                    <a:pt x="38" y="171"/>
                  </a:lnTo>
                  <a:lnTo>
                    <a:pt x="37" y="171"/>
                  </a:lnTo>
                  <a:lnTo>
                    <a:pt x="37" y="170"/>
                  </a:lnTo>
                  <a:lnTo>
                    <a:pt x="36" y="170"/>
                  </a:lnTo>
                  <a:lnTo>
                    <a:pt x="35" y="170"/>
                  </a:lnTo>
                  <a:lnTo>
                    <a:pt x="35" y="170"/>
                  </a:lnTo>
                  <a:lnTo>
                    <a:pt x="34" y="170"/>
                  </a:lnTo>
                  <a:lnTo>
                    <a:pt x="34" y="169"/>
                  </a:lnTo>
                  <a:lnTo>
                    <a:pt x="33" y="169"/>
                  </a:lnTo>
                  <a:lnTo>
                    <a:pt x="33" y="168"/>
                  </a:lnTo>
                  <a:lnTo>
                    <a:pt x="32" y="168"/>
                  </a:lnTo>
                  <a:lnTo>
                    <a:pt x="31" y="168"/>
                  </a:lnTo>
                  <a:lnTo>
                    <a:pt x="31" y="168"/>
                  </a:lnTo>
                  <a:lnTo>
                    <a:pt x="30" y="168"/>
                  </a:lnTo>
                  <a:lnTo>
                    <a:pt x="30" y="167"/>
                  </a:lnTo>
                  <a:lnTo>
                    <a:pt x="29" y="167"/>
                  </a:lnTo>
                  <a:lnTo>
                    <a:pt x="28" y="166"/>
                  </a:lnTo>
                  <a:lnTo>
                    <a:pt x="28" y="166"/>
                  </a:lnTo>
                  <a:lnTo>
                    <a:pt x="28" y="165"/>
                  </a:lnTo>
                  <a:lnTo>
                    <a:pt x="27" y="165"/>
                  </a:lnTo>
                  <a:lnTo>
                    <a:pt x="26" y="165"/>
                  </a:lnTo>
                  <a:lnTo>
                    <a:pt x="25" y="165"/>
                  </a:lnTo>
                  <a:lnTo>
                    <a:pt x="25" y="165"/>
                  </a:lnTo>
                  <a:lnTo>
                    <a:pt x="24" y="165"/>
                  </a:lnTo>
                  <a:lnTo>
                    <a:pt x="23" y="164"/>
                  </a:lnTo>
                  <a:lnTo>
                    <a:pt x="22" y="164"/>
                  </a:lnTo>
                  <a:lnTo>
                    <a:pt x="22" y="163"/>
                  </a:lnTo>
                  <a:lnTo>
                    <a:pt x="21" y="162"/>
                  </a:lnTo>
                  <a:lnTo>
                    <a:pt x="20" y="162"/>
                  </a:lnTo>
                  <a:lnTo>
                    <a:pt x="20" y="162"/>
                  </a:lnTo>
                  <a:lnTo>
                    <a:pt x="19" y="162"/>
                  </a:lnTo>
                  <a:lnTo>
                    <a:pt x="18" y="162"/>
                  </a:lnTo>
                  <a:lnTo>
                    <a:pt x="17" y="162"/>
                  </a:lnTo>
                  <a:lnTo>
                    <a:pt x="17" y="162"/>
                  </a:lnTo>
                  <a:lnTo>
                    <a:pt x="16" y="162"/>
                  </a:lnTo>
                  <a:lnTo>
                    <a:pt x="16" y="161"/>
                  </a:lnTo>
                  <a:lnTo>
                    <a:pt x="15" y="161"/>
                  </a:lnTo>
                  <a:lnTo>
                    <a:pt x="15" y="161"/>
                  </a:lnTo>
                  <a:lnTo>
                    <a:pt x="14" y="161"/>
                  </a:lnTo>
                  <a:lnTo>
                    <a:pt x="13" y="161"/>
                  </a:lnTo>
                  <a:lnTo>
                    <a:pt x="12" y="161"/>
                  </a:lnTo>
                  <a:lnTo>
                    <a:pt x="12" y="161"/>
                  </a:lnTo>
                  <a:lnTo>
                    <a:pt x="11" y="160"/>
                  </a:lnTo>
                  <a:lnTo>
                    <a:pt x="10" y="160"/>
                  </a:lnTo>
                  <a:lnTo>
                    <a:pt x="9" y="160"/>
                  </a:lnTo>
                  <a:lnTo>
                    <a:pt x="9" y="160"/>
                  </a:lnTo>
                  <a:lnTo>
                    <a:pt x="8" y="160"/>
                  </a:lnTo>
                  <a:lnTo>
                    <a:pt x="7" y="160"/>
                  </a:lnTo>
                  <a:lnTo>
                    <a:pt x="6" y="160"/>
                  </a:lnTo>
                  <a:lnTo>
                    <a:pt x="5" y="160"/>
                  </a:lnTo>
                  <a:lnTo>
                    <a:pt x="4" y="160"/>
                  </a:lnTo>
                  <a:lnTo>
                    <a:pt x="4" y="159"/>
                  </a:lnTo>
                  <a:lnTo>
                    <a:pt x="3" y="159"/>
                  </a:lnTo>
                  <a:lnTo>
                    <a:pt x="2" y="158"/>
                  </a:lnTo>
                  <a:lnTo>
                    <a:pt x="2" y="158"/>
                  </a:lnTo>
                  <a:lnTo>
                    <a:pt x="1" y="158"/>
                  </a:lnTo>
                  <a:lnTo>
                    <a:pt x="1" y="157"/>
                  </a:lnTo>
                  <a:lnTo>
                    <a:pt x="0" y="157"/>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44" name="TextBox 111"/>
            <p:cNvSpPr txBox="1"/>
            <p:nvPr/>
          </p:nvSpPr>
          <p:spPr>
            <a:xfrm>
              <a:off x="2396625" y="5371086"/>
              <a:ext cx="744558" cy="23358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Oaxaca</a:t>
              </a:r>
            </a:p>
          </p:txBody>
        </p:sp>
      </p:grpSp>
      <p:grpSp>
        <p:nvGrpSpPr>
          <p:cNvPr id="13" name="Grupo 12"/>
          <p:cNvGrpSpPr/>
          <p:nvPr/>
        </p:nvGrpSpPr>
        <p:grpSpPr>
          <a:xfrm>
            <a:off x="1850362" y="3223439"/>
            <a:ext cx="662631" cy="622681"/>
            <a:chOff x="1725863" y="3013625"/>
            <a:chExt cx="700946" cy="665188"/>
          </a:xfrm>
        </p:grpSpPr>
        <p:sp>
          <p:nvSpPr>
            <p:cNvPr id="245" name="Freeform 16"/>
            <p:cNvSpPr>
              <a:spLocks/>
            </p:cNvSpPr>
            <p:nvPr/>
          </p:nvSpPr>
          <p:spPr bwMode="auto">
            <a:xfrm>
              <a:off x="1862828" y="3013625"/>
              <a:ext cx="519474" cy="665188"/>
            </a:xfrm>
            <a:custGeom>
              <a:avLst/>
              <a:gdLst/>
              <a:ahLst/>
              <a:cxnLst>
                <a:cxn ang="0">
                  <a:pos x="53" y="59"/>
                </a:cxn>
                <a:cxn ang="0">
                  <a:pos x="61" y="57"/>
                </a:cxn>
                <a:cxn ang="0">
                  <a:pos x="65" y="52"/>
                </a:cxn>
                <a:cxn ang="0">
                  <a:pos x="72" y="46"/>
                </a:cxn>
                <a:cxn ang="0">
                  <a:pos x="74" y="40"/>
                </a:cxn>
                <a:cxn ang="0">
                  <a:pos x="80" y="31"/>
                </a:cxn>
                <a:cxn ang="0">
                  <a:pos x="84" y="21"/>
                </a:cxn>
                <a:cxn ang="0">
                  <a:pos x="89" y="13"/>
                </a:cxn>
                <a:cxn ang="0">
                  <a:pos x="94" y="9"/>
                </a:cxn>
                <a:cxn ang="0">
                  <a:pos x="101" y="6"/>
                </a:cxn>
                <a:cxn ang="0">
                  <a:pos x="111" y="3"/>
                </a:cxn>
                <a:cxn ang="0">
                  <a:pos x="120" y="3"/>
                </a:cxn>
                <a:cxn ang="0">
                  <a:pos x="130" y="8"/>
                </a:cxn>
                <a:cxn ang="0">
                  <a:pos x="137" y="8"/>
                </a:cxn>
                <a:cxn ang="0">
                  <a:pos x="147" y="8"/>
                </a:cxn>
                <a:cxn ang="0">
                  <a:pos x="157" y="11"/>
                </a:cxn>
                <a:cxn ang="0">
                  <a:pos x="168" y="12"/>
                </a:cxn>
                <a:cxn ang="0">
                  <a:pos x="173" y="20"/>
                </a:cxn>
                <a:cxn ang="0">
                  <a:pos x="178" y="26"/>
                </a:cxn>
                <a:cxn ang="0">
                  <a:pos x="186" y="33"/>
                </a:cxn>
                <a:cxn ang="0">
                  <a:pos x="194" y="42"/>
                </a:cxn>
                <a:cxn ang="0">
                  <a:pos x="200" y="47"/>
                </a:cxn>
                <a:cxn ang="0">
                  <a:pos x="207" y="53"/>
                </a:cxn>
                <a:cxn ang="0">
                  <a:pos x="213" y="63"/>
                </a:cxn>
                <a:cxn ang="0">
                  <a:pos x="213" y="73"/>
                </a:cxn>
                <a:cxn ang="0">
                  <a:pos x="218" y="81"/>
                </a:cxn>
                <a:cxn ang="0">
                  <a:pos x="221" y="90"/>
                </a:cxn>
                <a:cxn ang="0">
                  <a:pos x="225" y="96"/>
                </a:cxn>
                <a:cxn ang="0">
                  <a:pos x="232" y="104"/>
                </a:cxn>
                <a:cxn ang="0">
                  <a:pos x="230" y="112"/>
                </a:cxn>
                <a:cxn ang="0">
                  <a:pos x="236" y="124"/>
                </a:cxn>
                <a:cxn ang="0">
                  <a:pos x="243" y="129"/>
                </a:cxn>
                <a:cxn ang="0">
                  <a:pos x="251" y="138"/>
                </a:cxn>
                <a:cxn ang="0">
                  <a:pos x="258" y="149"/>
                </a:cxn>
                <a:cxn ang="0">
                  <a:pos x="261" y="158"/>
                </a:cxn>
                <a:cxn ang="0">
                  <a:pos x="197" y="203"/>
                </a:cxn>
                <a:cxn ang="0">
                  <a:pos x="203" y="202"/>
                </a:cxn>
                <a:cxn ang="0">
                  <a:pos x="211" y="226"/>
                </a:cxn>
                <a:cxn ang="0">
                  <a:pos x="167" y="252"/>
                </a:cxn>
                <a:cxn ang="0">
                  <a:pos x="185" y="270"/>
                </a:cxn>
                <a:cxn ang="0">
                  <a:pos x="193" y="283"/>
                </a:cxn>
                <a:cxn ang="0">
                  <a:pos x="204" y="314"/>
                </a:cxn>
                <a:cxn ang="0">
                  <a:pos x="207" y="322"/>
                </a:cxn>
                <a:cxn ang="0">
                  <a:pos x="217" y="327"/>
                </a:cxn>
                <a:cxn ang="0">
                  <a:pos x="227" y="331"/>
                </a:cxn>
                <a:cxn ang="0">
                  <a:pos x="224" y="338"/>
                </a:cxn>
                <a:cxn ang="0">
                  <a:pos x="201" y="335"/>
                </a:cxn>
                <a:cxn ang="0">
                  <a:pos x="183" y="381"/>
                </a:cxn>
                <a:cxn ang="0">
                  <a:pos x="136" y="364"/>
                </a:cxn>
                <a:cxn ang="0">
                  <a:pos x="59" y="353"/>
                </a:cxn>
                <a:cxn ang="0">
                  <a:pos x="54" y="360"/>
                </a:cxn>
                <a:cxn ang="0">
                  <a:pos x="43" y="356"/>
                </a:cxn>
                <a:cxn ang="0">
                  <a:pos x="34" y="351"/>
                </a:cxn>
                <a:cxn ang="0">
                  <a:pos x="30" y="340"/>
                </a:cxn>
                <a:cxn ang="0">
                  <a:pos x="25" y="333"/>
                </a:cxn>
                <a:cxn ang="0">
                  <a:pos x="19" y="324"/>
                </a:cxn>
                <a:cxn ang="0">
                  <a:pos x="16" y="316"/>
                </a:cxn>
                <a:cxn ang="0">
                  <a:pos x="26" y="313"/>
                </a:cxn>
                <a:cxn ang="0">
                  <a:pos x="20" y="303"/>
                </a:cxn>
                <a:cxn ang="0">
                  <a:pos x="24" y="295"/>
                </a:cxn>
                <a:cxn ang="0">
                  <a:pos x="30" y="286"/>
                </a:cxn>
                <a:cxn ang="0">
                  <a:pos x="14" y="219"/>
                </a:cxn>
              </a:cxnLst>
              <a:rect l="0" t="0" r="r" b="b"/>
              <a:pathLst>
                <a:path w="261" h="383">
                  <a:moveTo>
                    <a:pt x="48" y="57"/>
                  </a:moveTo>
                  <a:lnTo>
                    <a:pt x="48" y="57"/>
                  </a:lnTo>
                  <a:lnTo>
                    <a:pt x="48" y="58"/>
                  </a:lnTo>
                  <a:lnTo>
                    <a:pt x="49" y="58"/>
                  </a:lnTo>
                  <a:lnTo>
                    <a:pt x="49" y="59"/>
                  </a:lnTo>
                  <a:lnTo>
                    <a:pt x="49" y="60"/>
                  </a:lnTo>
                  <a:lnTo>
                    <a:pt x="50" y="60"/>
                  </a:lnTo>
                  <a:lnTo>
                    <a:pt x="50" y="59"/>
                  </a:lnTo>
                  <a:lnTo>
                    <a:pt x="51" y="59"/>
                  </a:lnTo>
                  <a:lnTo>
                    <a:pt x="51" y="60"/>
                  </a:lnTo>
                  <a:lnTo>
                    <a:pt x="51" y="60"/>
                  </a:lnTo>
                  <a:lnTo>
                    <a:pt x="52" y="60"/>
                  </a:lnTo>
                  <a:lnTo>
                    <a:pt x="53" y="59"/>
                  </a:lnTo>
                  <a:lnTo>
                    <a:pt x="54" y="60"/>
                  </a:lnTo>
                  <a:lnTo>
                    <a:pt x="54" y="60"/>
                  </a:lnTo>
                  <a:lnTo>
                    <a:pt x="55" y="60"/>
                  </a:lnTo>
                  <a:lnTo>
                    <a:pt x="56" y="60"/>
                  </a:lnTo>
                  <a:lnTo>
                    <a:pt x="56" y="60"/>
                  </a:lnTo>
                  <a:lnTo>
                    <a:pt x="57" y="60"/>
                  </a:lnTo>
                  <a:lnTo>
                    <a:pt x="58" y="60"/>
                  </a:lnTo>
                  <a:lnTo>
                    <a:pt x="59" y="60"/>
                  </a:lnTo>
                  <a:lnTo>
                    <a:pt x="59" y="60"/>
                  </a:lnTo>
                  <a:lnTo>
                    <a:pt x="59" y="60"/>
                  </a:lnTo>
                  <a:lnTo>
                    <a:pt x="59" y="59"/>
                  </a:lnTo>
                  <a:lnTo>
                    <a:pt x="60" y="58"/>
                  </a:lnTo>
                  <a:lnTo>
                    <a:pt x="61" y="57"/>
                  </a:lnTo>
                  <a:lnTo>
                    <a:pt x="61" y="57"/>
                  </a:lnTo>
                  <a:lnTo>
                    <a:pt x="61" y="56"/>
                  </a:lnTo>
                  <a:lnTo>
                    <a:pt x="61" y="55"/>
                  </a:lnTo>
                  <a:lnTo>
                    <a:pt x="61" y="55"/>
                  </a:lnTo>
                  <a:lnTo>
                    <a:pt x="61" y="55"/>
                  </a:lnTo>
                  <a:lnTo>
                    <a:pt x="62" y="54"/>
                  </a:lnTo>
                  <a:lnTo>
                    <a:pt x="62" y="53"/>
                  </a:lnTo>
                  <a:lnTo>
                    <a:pt x="63" y="53"/>
                  </a:lnTo>
                  <a:lnTo>
                    <a:pt x="63" y="52"/>
                  </a:lnTo>
                  <a:lnTo>
                    <a:pt x="64" y="52"/>
                  </a:lnTo>
                  <a:lnTo>
                    <a:pt x="64" y="52"/>
                  </a:lnTo>
                  <a:lnTo>
                    <a:pt x="65" y="52"/>
                  </a:lnTo>
                  <a:lnTo>
                    <a:pt x="65" y="52"/>
                  </a:lnTo>
                  <a:lnTo>
                    <a:pt x="65" y="51"/>
                  </a:lnTo>
                  <a:lnTo>
                    <a:pt x="66" y="51"/>
                  </a:lnTo>
                  <a:lnTo>
                    <a:pt x="67" y="50"/>
                  </a:lnTo>
                  <a:lnTo>
                    <a:pt x="67" y="50"/>
                  </a:lnTo>
                  <a:lnTo>
                    <a:pt x="67" y="49"/>
                  </a:lnTo>
                  <a:lnTo>
                    <a:pt x="68" y="48"/>
                  </a:lnTo>
                  <a:lnTo>
                    <a:pt x="68" y="47"/>
                  </a:lnTo>
                  <a:lnTo>
                    <a:pt x="68" y="47"/>
                  </a:lnTo>
                  <a:lnTo>
                    <a:pt x="69" y="47"/>
                  </a:lnTo>
                  <a:lnTo>
                    <a:pt x="69" y="47"/>
                  </a:lnTo>
                  <a:lnTo>
                    <a:pt x="71" y="47"/>
                  </a:lnTo>
                  <a:lnTo>
                    <a:pt x="71" y="47"/>
                  </a:lnTo>
                  <a:lnTo>
                    <a:pt x="72" y="46"/>
                  </a:lnTo>
                  <a:lnTo>
                    <a:pt x="73" y="47"/>
                  </a:lnTo>
                  <a:lnTo>
                    <a:pt x="73" y="46"/>
                  </a:lnTo>
                  <a:lnTo>
                    <a:pt x="73" y="45"/>
                  </a:lnTo>
                  <a:lnTo>
                    <a:pt x="73" y="44"/>
                  </a:lnTo>
                  <a:lnTo>
                    <a:pt x="74" y="44"/>
                  </a:lnTo>
                  <a:lnTo>
                    <a:pt x="74" y="45"/>
                  </a:lnTo>
                  <a:lnTo>
                    <a:pt x="75" y="44"/>
                  </a:lnTo>
                  <a:lnTo>
                    <a:pt x="76" y="44"/>
                  </a:lnTo>
                  <a:lnTo>
                    <a:pt x="76" y="43"/>
                  </a:lnTo>
                  <a:lnTo>
                    <a:pt x="75" y="42"/>
                  </a:lnTo>
                  <a:lnTo>
                    <a:pt x="74" y="42"/>
                  </a:lnTo>
                  <a:lnTo>
                    <a:pt x="74" y="42"/>
                  </a:lnTo>
                  <a:lnTo>
                    <a:pt x="74" y="40"/>
                  </a:lnTo>
                  <a:lnTo>
                    <a:pt x="75" y="39"/>
                  </a:lnTo>
                  <a:lnTo>
                    <a:pt x="75" y="39"/>
                  </a:lnTo>
                  <a:lnTo>
                    <a:pt x="75" y="38"/>
                  </a:lnTo>
                  <a:lnTo>
                    <a:pt x="76" y="36"/>
                  </a:lnTo>
                  <a:lnTo>
                    <a:pt x="76" y="35"/>
                  </a:lnTo>
                  <a:lnTo>
                    <a:pt x="77" y="35"/>
                  </a:lnTo>
                  <a:lnTo>
                    <a:pt x="77" y="35"/>
                  </a:lnTo>
                  <a:lnTo>
                    <a:pt x="78" y="35"/>
                  </a:lnTo>
                  <a:lnTo>
                    <a:pt x="79" y="34"/>
                  </a:lnTo>
                  <a:lnTo>
                    <a:pt x="79" y="34"/>
                  </a:lnTo>
                  <a:lnTo>
                    <a:pt x="80" y="33"/>
                  </a:lnTo>
                  <a:lnTo>
                    <a:pt x="80" y="32"/>
                  </a:lnTo>
                  <a:lnTo>
                    <a:pt x="80" y="31"/>
                  </a:lnTo>
                  <a:lnTo>
                    <a:pt x="80" y="31"/>
                  </a:lnTo>
                  <a:lnTo>
                    <a:pt x="80" y="30"/>
                  </a:lnTo>
                  <a:lnTo>
                    <a:pt x="80" y="29"/>
                  </a:lnTo>
                  <a:lnTo>
                    <a:pt x="80" y="29"/>
                  </a:lnTo>
                  <a:lnTo>
                    <a:pt x="80" y="28"/>
                  </a:lnTo>
                  <a:lnTo>
                    <a:pt x="80" y="27"/>
                  </a:lnTo>
                  <a:lnTo>
                    <a:pt x="81" y="26"/>
                  </a:lnTo>
                  <a:lnTo>
                    <a:pt x="81" y="26"/>
                  </a:lnTo>
                  <a:lnTo>
                    <a:pt x="82" y="25"/>
                  </a:lnTo>
                  <a:lnTo>
                    <a:pt x="82" y="24"/>
                  </a:lnTo>
                  <a:lnTo>
                    <a:pt x="82" y="23"/>
                  </a:lnTo>
                  <a:lnTo>
                    <a:pt x="84" y="21"/>
                  </a:lnTo>
                  <a:lnTo>
                    <a:pt x="84" y="21"/>
                  </a:lnTo>
                  <a:lnTo>
                    <a:pt x="84" y="20"/>
                  </a:lnTo>
                  <a:lnTo>
                    <a:pt x="85" y="20"/>
                  </a:lnTo>
                  <a:lnTo>
                    <a:pt x="85" y="19"/>
                  </a:lnTo>
                  <a:lnTo>
                    <a:pt x="85" y="18"/>
                  </a:lnTo>
                  <a:lnTo>
                    <a:pt x="85" y="18"/>
                  </a:lnTo>
                  <a:lnTo>
                    <a:pt x="85" y="18"/>
                  </a:lnTo>
                  <a:lnTo>
                    <a:pt x="86" y="18"/>
                  </a:lnTo>
                  <a:lnTo>
                    <a:pt x="86" y="16"/>
                  </a:lnTo>
                  <a:lnTo>
                    <a:pt x="86" y="16"/>
                  </a:lnTo>
                  <a:lnTo>
                    <a:pt x="87" y="15"/>
                  </a:lnTo>
                  <a:lnTo>
                    <a:pt x="87" y="15"/>
                  </a:lnTo>
                  <a:lnTo>
                    <a:pt x="88" y="14"/>
                  </a:lnTo>
                  <a:lnTo>
                    <a:pt x="89" y="13"/>
                  </a:lnTo>
                  <a:lnTo>
                    <a:pt x="90" y="13"/>
                  </a:lnTo>
                  <a:lnTo>
                    <a:pt x="89" y="12"/>
                  </a:lnTo>
                  <a:lnTo>
                    <a:pt x="89" y="11"/>
                  </a:lnTo>
                  <a:lnTo>
                    <a:pt x="90" y="11"/>
                  </a:lnTo>
                  <a:lnTo>
                    <a:pt x="90" y="11"/>
                  </a:lnTo>
                  <a:lnTo>
                    <a:pt x="90" y="10"/>
                  </a:lnTo>
                  <a:lnTo>
                    <a:pt x="90" y="9"/>
                  </a:lnTo>
                  <a:lnTo>
                    <a:pt x="90" y="8"/>
                  </a:lnTo>
                  <a:lnTo>
                    <a:pt x="91" y="8"/>
                  </a:lnTo>
                  <a:lnTo>
                    <a:pt x="92" y="9"/>
                  </a:lnTo>
                  <a:lnTo>
                    <a:pt x="93" y="9"/>
                  </a:lnTo>
                  <a:lnTo>
                    <a:pt x="93" y="9"/>
                  </a:lnTo>
                  <a:lnTo>
                    <a:pt x="94" y="9"/>
                  </a:lnTo>
                  <a:lnTo>
                    <a:pt x="95" y="8"/>
                  </a:lnTo>
                  <a:lnTo>
                    <a:pt x="95" y="8"/>
                  </a:lnTo>
                  <a:lnTo>
                    <a:pt x="96" y="8"/>
                  </a:lnTo>
                  <a:lnTo>
                    <a:pt x="96" y="8"/>
                  </a:lnTo>
                  <a:lnTo>
                    <a:pt x="97" y="8"/>
                  </a:lnTo>
                  <a:lnTo>
                    <a:pt x="98" y="8"/>
                  </a:lnTo>
                  <a:lnTo>
                    <a:pt x="98" y="8"/>
                  </a:lnTo>
                  <a:lnTo>
                    <a:pt x="98" y="8"/>
                  </a:lnTo>
                  <a:lnTo>
                    <a:pt x="99" y="8"/>
                  </a:lnTo>
                  <a:lnTo>
                    <a:pt x="100" y="8"/>
                  </a:lnTo>
                  <a:lnTo>
                    <a:pt x="100" y="8"/>
                  </a:lnTo>
                  <a:lnTo>
                    <a:pt x="101" y="7"/>
                  </a:lnTo>
                  <a:lnTo>
                    <a:pt x="101" y="6"/>
                  </a:lnTo>
                  <a:lnTo>
                    <a:pt x="103" y="6"/>
                  </a:lnTo>
                  <a:lnTo>
                    <a:pt x="103" y="6"/>
                  </a:lnTo>
                  <a:lnTo>
                    <a:pt x="104" y="6"/>
                  </a:lnTo>
                  <a:lnTo>
                    <a:pt x="106" y="7"/>
                  </a:lnTo>
                  <a:lnTo>
                    <a:pt x="107" y="8"/>
                  </a:lnTo>
                  <a:lnTo>
                    <a:pt x="108" y="8"/>
                  </a:lnTo>
                  <a:lnTo>
                    <a:pt x="108" y="8"/>
                  </a:lnTo>
                  <a:lnTo>
                    <a:pt x="109" y="8"/>
                  </a:lnTo>
                  <a:lnTo>
                    <a:pt x="109" y="6"/>
                  </a:lnTo>
                  <a:lnTo>
                    <a:pt x="110" y="5"/>
                  </a:lnTo>
                  <a:lnTo>
                    <a:pt x="110" y="4"/>
                  </a:lnTo>
                  <a:lnTo>
                    <a:pt x="111" y="3"/>
                  </a:lnTo>
                  <a:lnTo>
                    <a:pt x="111" y="3"/>
                  </a:lnTo>
                  <a:lnTo>
                    <a:pt x="111" y="2"/>
                  </a:lnTo>
                  <a:lnTo>
                    <a:pt x="111" y="1"/>
                  </a:lnTo>
                  <a:lnTo>
                    <a:pt x="112" y="0"/>
                  </a:lnTo>
                  <a:lnTo>
                    <a:pt x="113" y="0"/>
                  </a:lnTo>
                  <a:lnTo>
                    <a:pt x="113" y="0"/>
                  </a:lnTo>
                  <a:lnTo>
                    <a:pt x="113" y="0"/>
                  </a:lnTo>
                  <a:lnTo>
                    <a:pt x="115" y="0"/>
                  </a:lnTo>
                  <a:lnTo>
                    <a:pt x="116" y="1"/>
                  </a:lnTo>
                  <a:lnTo>
                    <a:pt x="116" y="1"/>
                  </a:lnTo>
                  <a:lnTo>
                    <a:pt x="117" y="1"/>
                  </a:lnTo>
                  <a:lnTo>
                    <a:pt x="117" y="2"/>
                  </a:lnTo>
                  <a:lnTo>
                    <a:pt x="119" y="3"/>
                  </a:lnTo>
                  <a:lnTo>
                    <a:pt x="120" y="3"/>
                  </a:lnTo>
                  <a:lnTo>
                    <a:pt x="121" y="3"/>
                  </a:lnTo>
                  <a:lnTo>
                    <a:pt x="121" y="3"/>
                  </a:lnTo>
                  <a:lnTo>
                    <a:pt x="122" y="3"/>
                  </a:lnTo>
                  <a:lnTo>
                    <a:pt x="123" y="5"/>
                  </a:lnTo>
                  <a:lnTo>
                    <a:pt x="123" y="5"/>
                  </a:lnTo>
                  <a:lnTo>
                    <a:pt x="124" y="6"/>
                  </a:lnTo>
                  <a:lnTo>
                    <a:pt x="126" y="7"/>
                  </a:lnTo>
                  <a:lnTo>
                    <a:pt x="126" y="7"/>
                  </a:lnTo>
                  <a:lnTo>
                    <a:pt x="127" y="7"/>
                  </a:lnTo>
                  <a:lnTo>
                    <a:pt x="128" y="7"/>
                  </a:lnTo>
                  <a:lnTo>
                    <a:pt x="128" y="8"/>
                  </a:lnTo>
                  <a:lnTo>
                    <a:pt x="129" y="8"/>
                  </a:lnTo>
                  <a:lnTo>
                    <a:pt x="130" y="8"/>
                  </a:lnTo>
                  <a:lnTo>
                    <a:pt x="131" y="8"/>
                  </a:lnTo>
                  <a:lnTo>
                    <a:pt x="130" y="7"/>
                  </a:lnTo>
                  <a:lnTo>
                    <a:pt x="131" y="7"/>
                  </a:lnTo>
                  <a:lnTo>
                    <a:pt x="131" y="6"/>
                  </a:lnTo>
                  <a:lnTo>
                    <a:pt x="131" y="7"/>
                  </a:lnTo>
                  <a:lnTo>
                    <a:pt x="133" y="7"/>
                  </a:lnTo>
                  <a:lnTo>
                    <a:pt x="134" y="7"/>
                  </a:lnTo>
                  <a:lnTo>
                    <a:pt x="134" y="6"/>
                  </a:lnTo>
                  <a:lnTo>
                    <a:pt x="135" y="6"/>
                  </a:lnTo>
                  <a:lnTo>
                    <a:pt x="135" y="7"/>
                  </a:lnTo>
                  <a:lnTo>
                    <a:pt x="136" y="8"/>
                  </a:lnTo>
                  <a:lnTo>
                    <a:pt x="137" y="8"/>
                  </a:lnTo>
                  <a:lnTo>
                    <a:pt x="137" y="8"/>
                  </a:lnTo>
                  <a:lnTo>
                    <a:pt x="138" y="8"/>
                  </a:lnTo>
                  <a:lnTo>
                    <a:pt x="139" y="8"/>
                  </a:lnTo>
                  <a:lnTo>
                    <a:pt x="140" y="8"/>
                  </a:lnTo>
                  <a:lnTo>
                    <a:pt x="141" y="8"/>
                  </a:lnTo>
                  <a:lnTo>
                    <a:pt x="142" y="8"/>
                  </a:lnTo>
                  <a:lnTo>
                    <a:pt x="142" y="8"/>
                  </a:lnTo>
                  <a:lnTo>
                    <a:pt x="143" y="8"/>
                  </a:lnTo>
                  <a:lnTo>
                    <a:pt x="144" y="8"/>
                  </a:lnTo>
                  <a:lnTo>
                    <a:pt x="144" y="8"/>
                  </a:lnTo>
                  <a:lnTo>
                    <a:pt x="145" y="9"/>
                  </a:lnTo>
                  <a:lnTo>
                    <a:pt x="146" y="9"/>
                  </a:lnTo>
                  <a:lnTo>
                    <a:pt x="146" y="8"/>
                  </a:lnTo>
                  <a:lnTo>
                    <a:pt x="147" y="8"/>
                  </a:lnTo>
                  <a:lnTo>
                    <a:pt x="147" y="9"/>
                  </a:lnTo>
                  <a:lnTo>
                    <a:pt x="148" y="10"/>
                  </a:lnTo>
                  <a:lnTo>
                    <a:pt x="149" y="10"/>
                  </a:lnTo>
                  <a:lnTo>
                    <a:pt x="150" y="11"/>
                  </a:lnTo>
                  <a:lnTo>
                    <a:pt x="151" y="11"/>
                  </a:lnTo>
                  <a:lnTo>
                    <a:pt x="152" y="10"/>
                  </a:lnTo>
                  <a:lnTo>
                    <a:pt x="154" y="11"/>
                  </a:lnTo>
                  <a:lnTo>
                    <a:pt x="154" y="11"/>
                  </a:lnTo>
                  <a:lnTo>
                    <a:pt x="155" y="11"/>
                  </a:lnTo>
                  <a:lnTo>
                    <a:pt x="155" y="11"/>
                  </a:lnTo>
                  <a:lnTo>
                    <a:pt x="155" y="11"/>
                  </a:lnTo>
                  <a:lnTo>
                    <a:pt x="156" y="11"/>
                  </a:lnTo>
                  <a:lnTo>
                    <a:pt x="157" y="11"/>
                  </a:lnTo>
                  <a:lnTo>
                    <a:pt x="157" y="11"/>
                  </a:lnTo>
                  <a:lnTo>
                    <a:pt x="159" y="11"/>
                  </a:lnTo>
                  <a:lnTo>
                    <a:pt x="159" y="10"/>
                  </a:lnTo>
                  <a:lnTo>
                    <a:pt x="160" y="9"/>
                  </a:lnTo>
                  <a:lnTo>
                    <a:pt x="161" y="9"/>
                  </a:lnTo>
                  <a:lnTo>
                    <a:pt x="161" y="10"/>
                  </a:lnTo>
                  <a:lnTo>
                    <a:pt x="162" y="11"/>
                  </a:lnTo>
                  <a:lnTo>
                    <a:pt x="162" y="11"/>
                  </a:lnTo>
                  <a:lnTo>
                    <a:pt x="163" y="11"/>
                  </a:lnTo>
                  <a:lnTo>
                    <a:pt x="165" y="11"/>
                  </a:lnTo>
                  <a:lnTo>
                    <a:pt x="166" y="11"/>
                  </a:lnTo>
                  <a:lnTo>
                    <a:pt x="167" y="12"/>
                  </a:lnTo>
                  <a:lnTo>
                    <a:pt x="168" y="12"/>
                  </a:lnTo>
                  <a:lnTo>
                    <a:pt x="168" y="12"/>
                  </a:lnTo>
                  <a:lnTo>
                    <a:pt x="169" y="12"/>
                  </a:lnTo>
                  <a:lnTo>
                    <a:pt x="169" y="13"/>
                  </a:lnTo>
                  <a:lnTo>
                    <a:pt x="169" y="13"/>
                  </a:lnTo>
                  <a:lnTo>
                    <a:pt x="170" y="13"/>
                  </a:lnTo>
                  <a:lnTo>
                    <a:pt x="170" y="14"/>
                  </a:lnTo>
                  <a:lnTo>
                    <a:pt x="170" y="15"/>
                  </a:lnTo>
                  <a:lnTo>
                    <a:pt x="170" y="16"/>
                  </a:lnTo>
                  <a:lnTo>
                    <a:pt x="171" y="16"/>
                  </a:lnTo>
                  <a:lnTo>
                    <a:pt x="171" y="18"/>
                  </a:lnTo>
                  <a:lnTo>
                    <a:pt x="171" y="19"/>
                  </a:lnTo>
                  <a:lnTo>
                    <a:pt x="172" y="19"/>
                  </a:lnTo>
                  <a:lnTo>
                    <a:pt x="173" y="20"/>
                  </a:lnTo>
                  <a:lnTo>
                    <a:pt x="174" y="19"/>
                  </a:lnTo>
                  <a:lnTo>
                    <a:pt x="175" y="20"/>
                  </a:lnTo>
                  <a:lnTo>
                    <a:pt x="175" y="21"/>
                  </a:lnTo>
                  <a:lnTo>
                    <a:pt x="175" y="23"/>
                  </a:lnTo>
                  <a:lnTo>
                    <a:pt x="175" y="24"/>
                  </a:lnTo>
                  <a:lnTo>
                    <a:pt x="175" y="24"/>
                  </a:lnTo>
                  <a:lnTo>
                    <a:pt x="175" y="25"/>
                  </a:lnTo>
                  <a:lnTo>
                    <a:pt x="176" y="24"/>
                  </a:lnTo>
                  <a:lnTo>
                    <a:pt x="177" y="24"/>
                  </a:lnTo>
                  <a:lnTo>
                    <a:pt x="178" y="24"/>
                  </a:lnTo>
                  <a:lnTo>
                    <a:pt x="178" y="24"/>
                  </a:lnTo>
                  <a:lnTo>
                    <a:pt x="179" y="24"/>
                  </a:lnTo>
                  <a:lnTo>
                    <a:pt x="178" y="26"/>
                  </a:lnTo>
                  <a:lnTo>
                    <a:pt x="178" y="26"/>
                  </a:lnTo>
                  <a:lnTo>
                    <a:pt x="178" y="27"/>
                  </a:lnTo>
                  <a:lnTo>
                    <a:pt x="178" y="29"/>
                  </a:lnTo>
                  <a:lnTo>
                    <a:pt x="178" y="29"/>
                  </a:lnTo>
                  <a:lnTo>
                    <a:pt x="179" y="29"/>
                  </a:lnTo>
                  <a:lnTo>
                    <a:pt x="180" y="29"/>
                  </a:lnTo>
                  <a:lnTo>
                    <a:pt x="182" y="30"/>
                  </a:lnTo>
                  <a:lnTo>
                    <a:pt x="183" y="30"/>
                  </a:lnTo>
                  <a:lnTo>
                    <a:pt x="183" y="31"/>
                  </a:lnTo>
                  <a:lnTo>
                    <a:pt x="183" y="31"/>
                  </a:lnTo>
                  <a:lnTo>
                    <a:pt x="184" y="33"/>
                  </a:lnTo>
                  <a:lnTo>
                    <a:pt x="185" y="33"/>
                  </a:lnTo>
                  <a:lnTo>
                    <a:pt x="186" y="33"/>
                  </a:lnTo>
                  <a:lnTo>
                    <a:pt x="186" y="34"/>
                  </a:lnTo>
                  <a:lnTo>
                    <a:pt x="187" y="34"/>
                  </a:lnTo>
                  <a:lnTo>
                    <a:pt x="188" y="34"/>
                  </a:lnTo>
                  <a:lnTo>
                    <a:pt x="189" y="34"/>
                  </a:lnTo>
                  <a:lnTo>
                    <a:pt x="190" y="34"/>
                  </a:lnTo>
                  <a:lnTo>
                    <a:pt x="190" y="36"/>
                  </a:lnTo>
                  <a:lnTo>
                    <a:pt x="191" y="37"/>
                  </a:lnTo>
                  <a:lnTo>
                    <a:pt x="191" y="38"/>
                  </a:lnTo>
                  <a:lnTo>
                    <a:pt x="191" y="39"/>
                  </a:lnTo>
                  <a:lnTo>
                    <a:pt x="191" y="39"/>
                  </a:lnTo>
                  <a:lnTo>
                    <a:pt x="192" y="41"/>
                  </a:lnTo>
                  <a:lnTo>
                    <a:pt x="193" y="42"/>
                  </a:lnTo>
                  <a:lnTo>
                    <a:pt x="194" y="42"/>
                  </a:lnTo>
                  <a:lnTo>
                    <a:pt x="195" y="42"/>
                  </a:lnTo>
                  <a:lnTo>
                    <a:pt x="195" y="43"/>
                  </a:lnTo>
                  <a:lnTo>
                    <a:pt x="196" y="43"/>
                  </a:lnTo>
                  <a:lnTo>
                    <a:pt x="196" y="43"/>
                  </a:lnTo>
                  <a:lnTo>
                    <a:pt x="196" y="44"/>
                  </a:lnTo>
                  <a:lnTo>
                    <a:pt x="197" y="44"/>
                  </a:lnTo>
                  <a:lnTo>
                    <a:pt x="198" y="44"/>
                  </a:lnTo>
                  <a:lnTo>
                    <a:pt x="198" y="45"/>
                  </a:lnTo>
                  <a:lnTo>
                    <a:pt x="199" y="45"/>
                  </a:lnTo>
                  <a:lnTo>
                    <a:pt x="199" y="46"/>
                  </a:lnTo>
                  <a:lnTo>
                    <a:pt x="200" y="46"/>
                  </a:lnTo>
                  <a:lnTo>
                    <a:pt x="200" y="47"/>
                  </a:lnTo>
                  <a:lnTo>
                    <a:pt x="200" y="47"/>
                  </a:lnTo>
                  <a:lnTo>
                    <a:pt x="200" y="48"/>
                  </a:lnTo>
                  <a:lnTo>
                    <a:pt x="201" y="48"/>
                  </a:lnTo>
                  <a:lnTo>
                    <a:pt x="201" y="48"/>
                  </a:lnTo>
                  <a:lnTo>
                    <a:pt x="202" y="49"/>
                  </a:lnTo>
                  <a:lnTo>
                    <a:pt x="203" y="49"/>
                  </a:lnTo>
                  <a:lnTo>
                    <a:pt x="203" y="50"/>
                  </a:lnTo>
                  <a:lnTo>
                    <a:pt x="204" y="50"/>
                  </a:lnTo>
                  <a:lnTo>
                    <a:pt x="204" y="50"/>
                  </a:lnTo>
                  <a:lnTo>
                    <a:pt x="205" y="50"/>
                  </a:lnTo>
                  <a:lnTo>
                    <a:pt x="205" y="51"/>
                  </a:lnTo>
                  <a:lnTo>
                    <a:pt x="205" y="52"/>
                  </a:lnTo>
                  <a:lnTo>
                    <a:pt x="206" y="52"/>
                  </a:lnTo>
                  <a:lnTo>
                    <a:pt x="207" y="53"/>
                  </a:lnTo>
                  <a:lnTo>
                    <a:pt x="207" y="54"/>
                  </a:lnTo>
                  <a:lnTo>
                    <a:pt x="207" y="55"/>
                  </a:lnTo>
                  <a:lnTo>
                    <a:pt x="207" y="55"/>
                  </a:lnTo>
                  <a:lnTo>
                    <a:pt x="207" y="56"/>
                  </a:lnTo>
                  <a:lnTo>
                    <a:pt x="207" y="57"/>
                  </a:lnTo>
                  <a:lnTo>
                    <a:pt x="208" y="57"/>
                  </a:lnTo>
                  <a:lnTo>
                    <a:pt x="209" y="57"/>
                  </a:lnTo>
                  <a:lnTo>
                    <a:pt x="209" y="58"/>
                  </a:lnTo>
                  <a:lnTo>
                    <a:pt x="209" y="59"/>
                  </a:lnTo>
                  <a:lnTo>
                    <a:pt x="210" y="60"/>
                  </a:lnTo>
                  <a:lnTo>
                    <a:pt x="212" y="60"/>
                  </a:lnTo>
                  <a:lnTo>
                    <a:pt x="212" y="61"/>
                  </a:lnTo>
                  <a:lnTo>
                    <a:pt x="213" y="63"/>
                  </a:lnTo>
                  <a:lnTo>
                    <a:pt x="213" y="63"/>
                  </a:lnTo>
                  <a:lnTo>
                    <a:pt x="213" y="64"/>
                  </a:lnTo>
                  <a:lnTo>
                    <a:pt x="213" y="65"/>
                  </a:lnTo>
                  <a:lnTo>
                    <a:pt x="213" y="66"/>
                  </a:lnTo>
                  <a:lnTo>
                    <a:pt x="213" y="68"/>
                  </a:lnTo>
                  <a:lnTo>
                    <a:pt x="214" y="68"/>
                  </a:lnTo>
                  <a:lnTo>
                    <a:pt x="214" y="68"/>
                  </a:lnTo>
                  <a:lnTo>
                    <a:pt x="214" y="69"/>
                  </a:lnTo>
                  <a:lnTo>
                    <a:pt x="214" y="70"/>
                  </a:lnTo>
                  <a:lnTo>
                    <a:pt x="214" y="70"/>
                  </a:lnTo>
                  <a:lnTo>
                    <a:pt x="214" y="71"/>
                  </a:lnTo>
                  <a:lnTo>
                    <a:pt x="214" y="72"/>
                  </a:lnTo>
                  <a:lnTo>
                    <a:pt x="213" y="73"/>
                  </a:lnTo>
                  <a:lnTo>
                    <a:pt x="214" y="73"/>
                  </a:lnTo>
                  <a:lnTo>
                    <a:pt x="214" y="75"/>
                  </a:lnTo>
                  <a:lnTo>
                    <a:pt x="214" y="75"/>
                  </a:lnTo>
                  <a:lnTo>
                    <a:pt x="215" y="75"/>
                  </a:lnTo>
                  <a:lnTo>
                    <a:pt x="217" y="75"/>
                  </a:lnTo>
                  <a:lnTo>
                    <a:pt x="216" y="76"/>
                  </a:lnTo>
                  <a:lnTo>
                    <a:pt x="217" y="78"/>
                  </a:lnTo>
                  <a:lnTo>
                    <a:pt x="217" y="78"/>
                  </a:lnTo>
                  <a:lnTo>
                    <a:pt x="217" y="79"/>
                  </a:lnTo>
                  <a:lnTo>
                    <a:pt x="218" y="79"/>
                  </a:lnTo>
                  <a:lnTo>
                    <a:pt x="217" y="81"/>
                  </a:lnTo>
                  <a:lnTo>
                    <a:pt x="218" y="81"/>
                  </a:lnTo>
                  <a:lnTo>
                    <a:pt x="218" y="81"/>
                  </a:lnTo>
                  <a:lnTo>
                    <a:pt x="219" y="81"/>
                  </a:lnTo>
                  <a:lnTo>
                    <a:pt x="219" y="81"/>
                  </a:lnTo>
                  <a:lnTo>
                    <a:pt x="219" y="81"/>
                  </a:lnTo>
                  <a:lnTo>
                    <a:pt x="220" y="83"/>
                  </a:lnTo>
                  <a:lnTo>
                    <a:pt x="220" y="83"/>
                  </a:lnTo>
                  <a:lnTo>
                    <a:pt x="220" y="84"/>
                  </a:lnTo>
                  <a:lnTo>
                    <a:pt x="220" y="86"/>
                  </a:lnTo>
                  <a:lnTo>
                    <a:pt x="221" y="86"/>
                  </a:lnTo>
                  <a:lnTo>
                    <a:pt x="222" y="87"/>
                  </a:lnTo>
                  <a:lnTo>
                    <a:pt x="222" y="88"/>
                  </a:lnTo>
                  <a:lnTo>
                    <a:pt x="222" y="88"/>
                  </a:lnTo>
                  <a:lnTo>
                    <a:pt x="222" y="89"/>
                  </a:lnTo>
                  <a:lnTo>
                    <a:pt x="221" y="90"/>
                  </a:lnTo>
                  <a:lnTo>
                    <a:pt x="221" y="91"/>
                  </a:lnTo>
                  <a:lnTo>
                    <a:pt x="222" y="91"/>
                  </a:lnTo>
                  <a:lnTo>
                    <a:pt x="222" y="92"/>
                  </a:lnTo>
                  <a:lnTo>
                    <a:pt x="222" y="93"/>
                  </a:lnTo>
                  <a:lnTo>
                    <a:pt x="222" y="93"/>
                  </a:lnTo>
                  <a:lnTo>
                    <a:pt x="222" y="94"/>
                  </a:lnTo>
                  <a:lnTo>
                    <a:pt x="223" y="94"/>
                  </a:lnTo>
                  <a:lnTo>
                    <a:pt x="223" y="94"/>
                  </a:lnTo>
                  <a:lnTo>
                    <a:pt x="224" y="94"/>
                  </a:lnTo>
                  <a:lnTo>
                    <a:pt x="225" y="94"/>
                  </a:lnTo>
                  <a:lnTo>
                    <a:pt x="225" y="94"/>
                  </a:lnTo>
                  <a:lnTo>
                    <a:pt x="225" y="95"/>
                  </a:lnTo>
                  <a:lnTo>
                    <a:pt x="225" y="96"/>
                  </a:lnTo>
                  <a:lnTo>
                    <a:pt x="225" y="96"/>
                  </a:lnTo>
                  <a:lnTo>
                    <a:pt x="225" y="96"/>
                  </a:lnTo>
                  <a:lnTo>
                    <a:pt x="226" y="98"/>
                  </a:lnTo>
                  <a:lnTo>
                    <a:pt x="227" y="99"/>
                  </a:lnTo>
                  <a:lnTo>
                    <a:pt x="228" y="99"/>
                  </a:lnTo>
                  <a:lnTo>
                    <a:pt x="228" y="99"/>
                  </a:lnTo>
                  <a:lnTo>
                    <a:pt x="227" y="100"/>
                  </a:lnTo>
                  <a:lnTo>
                    <a:pt x="227" y="101"/>
                  </a:lnTo>
                  <a:lnTo>
                    <a:pt x="227" y="102"/>
                  </a:lnTo>
                  <a:lnTo>
                    <a:pt x="228" y="104"/>
                  </a:lnTo>
                  <a:lnTo>
                    <a:pt x="229" y="104"/>
                  </a:lnTo>
                  <a:lnTo>
                    <a:pt x="230" y="104"/>
                  </a:lnTo>
                  <a:lnTo>
                    <a:pt x="232" y="104"/>
                  </a:lnTo>
                  <a:lnTo>
                    <a:pt x="232" y="105"/>
                  </a:lnTo>
                  <a:lnTo>
                    <a:pt x="231" y="106"/>
                  </a:lnTo>
                  <a:lnTo>
                    <a:pt x="230" y="106"/>
                  </a:lnTo>
                  <a:lnTo>
                    <a:pt x="230" y="106"/>
                  </a:lnTo>
                  <a:lnTo>
                    <a:pt x="230" y="107"/>
                  </a:lnTo>
                  <a:lnTo>
                    <a:pt x="230" y="107"/>
                  </a:lnTo>
                  <a:lnTo>
                    <a:pt x="230" y="108"/>
                  </a:lnTo>
                  <a:lnTo>
                    <a:pt x="231" y="109"/>
                  </a:lnTo>
                  <a:lnTo>
                    <a:pt x="231" y="109"/>
                  </a:lnTo>
                  <a:lnTo>
                    <a:pt x="231" y="110"/>
                  </a:lnTo>
                  <a:lnTo>
                    <a:pt x="231" y="111"/>
                  </a:lnTo>
                  <a:lnTo>
                    <a:pt x="231" y="112"/>
                  </a:lnTo>
                  <a:lnTo>
                    <a:pt x="230" y="112"/>
                  </a:lnTo>
                  <a:lnTo>
                    <a:pt x="231" y="112"/>
                  </a:lnTo>
                  <a:lnTo>
                    <a:pt x="231" y="113"/>
                  </a:lnTo>
                  <a:lnTo>
                    <a:pt x="232" y="114"/>
                  </a:lnTo>
                  <a:lnTo>
                    <a:pt x="232" y="115"/>
                  </a:lnTo>
                  <a:lnTo>
                    <a:pt x="232" y="116"/>
                  </a:lnTo>
                  <a:lnTo>
                    <a:pt x="234" y="118"/>
                  </a:lnTo>
                  <a:lnTo>
                    <a:pt x="234" y="119"/>
                  </a:lnTo>
                  <a:lnTo>
                    <a:pt x="233" y="120"/>
                  </a:lnTo>
                  <a:lnTo>
                    <a:pt x="234" y="121"/>
                  </a:lnTo>
                  <a:lnTo>
                    <a:pt x="235" y="122"/>
                  </a:lnTo>
                  <a:lnTo>
                    <a:pt x="235" y="122"/>
                  </a:lnTo>
                  <a:lnTo>
                    <a:pt x="235" y="123"/>
                  </a:lnTo>
                  <a:lnTo>
                    <a:pt x="236" y="124"/>
                  </a:lnTo>
                  <a:lnTo>
                    <a:pt x="238" y="124"/>
                  </a:lnTo>
                  <a:lnTo>
                    <a:pt x="238" y="124"/>
                  </a:lnTo>
                  <a:lnTo>
                    <a:pt x="238" y="125"/>
                  </a:lnTo>
                  <a:lnTo>
                    <a:pt x="238" y="126"/>
                  </a:lnTo>
                  <a:lnTo>
                    <a:pt x="238" y="127"/>
                  </a:lnTo>
                  <a:lnTo>
                    <a:pt x="239" y="127"/>
                  </a:lnTo>
                  <a:lnTo>
                    <a:pt x="240" y="127"/>
                  </a:lnTo>
                  <a:lnTo>
                    <a:pt x="240" y="127"/>
                  </a:lnTo>
                  <a:lnTo>
                    <a:pt x="240" y="128"/>
                  </a:lnTo>
                  <a:lnTo>
                    <a:pt x="241" y="128"/>
                  </a:lnTo>
                  <a:lnTo>
                    <a:pt x="241" y="129"/>
                  </a:lnTo>
                  <a:lnTo>
                    <a:pt x="242" y="129"/>
                  </a:lnTo>
                  <a:lnTo>
                    <a:pt x="243" y="129"/>
                  </a:lnTo>
                  <a:lnTo>
                    <a:pt x="244" y="130"/>
                  </a:lnTo>
                  <a:lnTo>
                    <a:pt x="246" y="130"/>
                  </a:lnTo>
                  <a:lnTo>
                    <a:pt x="246" y="131"/>
                  </a:lnTo>
                  <a:lnTo>
                    <a:pt x="247" y="132"/>
                  </a:lnTo>
                  <a:lnTo>
                    <a:pt x="248" y="133"/>
                  </a:lnTo>
                  <a:lnTo>
                    <a:pt x="248" y="134"/>
                  </a:lnTo>
                  <a:lnTo>
                    <a:pt x="248" y="134"/>
                  </a:lnTo>
                  <a:lnTo>
                    <a:pt x="248" y="135"/>
                  </a:lnTo>
                  <a:lnTo>
                    <a:pt x="248" y="135"/>
                  </a:lnTo>
                  <a:lnTo>
                    <a:pt x="250" y="136"/>
                  </a:lnTo>
                  <a:lnTo>
                    <a:pt x="251" y="137"/>
                  </a:lnTo>
                  <a:lnTo>
                    <a:pt x="251" y="138"/>
                  </a:lnTo>
                  <a:lnTo>
                    <a:pt x="251" y="138"/>
                  </a:lnTo>
                  <a:lnTo>
                    <a:pt x="251" y="140"/>
                  </a:lnTo>
                  <a:lnTo>
                    <a:pt x="251" y="140"/>
                  </a:lnTo>
                  <a:lnTo>
                    <a:pt x="252" y="142"/>
                  </a:lnTo>
                  <a:lnTo>
                    <a:pt x="253" y="143"/>
                  </a:lnTo>
                  <a:lnTo>
                    <a:pt x="256" y="143"/>
                  </a:lnTo>
                  <a:lnTo>
                    <a:pt x="256" y="143"/>
                  </a:lnTo>
                  <a:lnTo>
                    <a:pt x="255" y="145"/>
                  </a:lnTo>
                  <a:lnTo>
                    <a:pt x="255" y="146"/>
                  </a:lnTo>
                  <a:lnTo>
                    <a:pt x="256" y="146"/>
                  </a:lnTo>
                  <a:lnTo>
                    <a:pt x="256" y="147"/>
                  </a:lnTo>
                  <a:lnTo>
                    <a:pt x="257" y="148"/>
                  </a:lnTo>
                  <a:lnTo>
                    <a:pt x="258" y="148"/>
                  </a:lnTo>
                  <a:lnTo>
                    <a:pt x="258" y="149"/>
                  </a:lnTo>
                  <a:lnTo>
                    <a:pt x="257" y="150"/>
                  </a:lnTo>
                  <a:lnTo>
                    <a:pt x="257" y="151"/>
                  </a:lnTo>
                  <a:lnTo>
                    <a:pt x="257" y="151"/>
                  </a:lnTo>
                  <a:lnTo>
                    <a:pt x="258" y="152"/>
                  </a:lnTo>
                  <a:lnTo>
                    <a:pt x="258" y="152"/>
                  </a:lnTo>
                  <a:lnTo>
                    <a:pt x="258" y="153"/>
                  </a:lnTo>
                  <a:lnTo>
                    <a:pt x="258" y="153"/>
                  </a:lnTo>
                  <a:lnTo>
                    <a:pt x="258" y="154"/>
                  </a:lnTo>
                  <a:lnTo>
                    <a:pt x="258" y="156"/>
                  </a:lnTo>
                  <a:lnTo>
                    <a:pt x="259" y="156"/>
                  </a:lnTo>
                  <a:lnTo>
                    <a:pt x="260" y="156"/>
                  </a:lnTo>
                  <a:lnTo>
                    <a:pt x="261" y="157"/>
                  </a:lnTo>
                  <a:lnTo>
                    <a:pt x="261" y="158"/>
                  </a:lnTo>
                  <a:lnTo>
                    <a:pt x="251" y="166"/>
                  </a:lnTo>
                  <a:lnTo>
                    <a:pt x="240" y="154"/>
                  </a:lnTo>
                  <a:lnTo>
                    <a:pt x="230" y="161"/>
                  </a:lnTo>
                  <a:lnTo>
                    <a:pt x="225" y="176"/>
                  </a:lnTo>
                  <a:lnTo>
                    <a:pt x="223" y="181"/>
                  </a:lnTo>
                  <a:lnTo>
                    <a:pt x="220" y="182"/>
                  </a:lnTo>
                  <a:lnTo>
                    <a:pt x="207" y="185"/>
                  </a:lnTo>
                  <a:lnTo>
                    <a:pt x="199" y="192"/>
                  </a:lnTo>
                  <a:lnTo>
                    <a:pt x="195" y="195"/>
                  </a:lnTo>
                  <a:lnTo>
                    <a:pt x="196" y="204"/>
                  </a:lnTo>
                  <a:lnTo>
                    <a:pt x="196" y="205"/>
                  </a:lnTo>
                  <a:lnTo>
                    <a:pt x="196" y="204"/>
                  </a:lnTo>
                  <a:lnTo>
                    <a:pt x="197" y="203"/>
                  </a:lnTo>
                  <a:lnTo>
                    <a:pt x="198" y="203"/>
                  </a:lnTo>
                  <a:lnTo>
                    <a:pt x="199" y="203"/>
                  </a:lnTo>
                  <a:lnTo>
                    <a:pt x="198" y="204"/>
                  </a:lnTo>
                  <a:lnTo>
                    <a:pt x="199" y="205"/>
                  </a:lnTo>
                  <a:lnTo>
                    <a:pt x="199" y="205"/>
                  </a:lnTo>
                  <a:lnTo>
                    <a:pt x="200" y="205"/>
                  </a:lnTo>
                  <a:lnTo>
                    <a:pt x="201" y="204"/>
                  </a:lnTo>
                  <a:lnTo>
                    <a:pt x="201" y="203"/>
                  </a:lnTo>
                  <a:lnTo>
                    <a:pt x="201" y="202"/>
                  </a:lnTo>
                  <a:lnTo>
                    <a:pt x="201" y="201"/>
                  </a:lnTo>
                  <a:lnTo>
                    <a:pt x="201" y="201"/>
                  </a:lnTo>
                  <a:lnTo>
                    <a:pt x="202" y="202"/>
                  </a:lnTo>
                  <a:lnTo>
                    <a:pt x="203" y="202"/>
                  </a:lnTo>
                  <a:lnTo>
                    <a:pt x="204" y="201"/>
                  </a:lnTo>
                  <a:lnTo>
                    <a:pt x="204" y="202"/>
                  </a:lnTo>
                  <a:lnTo>
                    <a:pt x="205" y="203"/>
                  </a:lnTo>
                  <a:lnTo>
                    <a:pt x="205" y="203"/>
                  </a:lnTo>
                  <a:lnTo>
                    <a:pt x="206" y="203"/>
                  </a:lnTo>
                  <a:lnTo>
                    <a:pt x="213" y="206"/>
                  </a:lnTo>
                  <a:lnTo>
                    <a:pt x="213" y="221"/>
                  </a:lnTo>
                  <a:lnTo>
                    <a:pt x="213" y="222"/>
                  </a:lnTo>
                  <a:lnTo>
                    <a:pt x="212" y="223"/>
                  </a:lnTo>
                  <a:lnTo>
                    <a:pt x="212" y="224"/>
                  </a:lnTo>
                  <a:lnTo>
                    <a:pt x="212" y="225"/>
                  </a:lnTo>
                  <a:lnTo>
                    <a:pt x="211" y="226"/>
                  </a:lnTo>
                  <a:lnTo>
                    <a:pt x="211" y="226"/>
                  </a:lnTo>
                  <a:lnTo>
                    <a:pt x="211" y="227"/>
                  </a:lnTo>
                  <a:lnTo>
                    <a:pt x="209" y="228"/>
                  </a:lnTo>
                  <a:lnTo>
                    <a:pt x="209" y="228"/>
                  </a:lnTo>
                  <a:lnTo>
                    <a:pt x="208" y="229"/>
                  </a:lnTo>
                  <a:lnTo>
                    <a:pt x="207" y="229"/>
                  </a:lnTo>
                  <a:lnTo>
                    <a:pt x="207" y="230"/>
                  </a:lnTo>
                  <a:lnTo>
                    <a:pt x="207" y="231"/>
                  </a:lnTo>
                  <a:lnTo>
                    <a:pt x="207" y="231"/>
                  </a:lnTo>
                  <a:lnTo>
                    <a:pt x="204" y="234"/>
                  </a:lnTo>
                  <a:lnTo>
                    <a:pt x="201" y="237"/>
                  </a:lnTo>
                  <a:lnTo>
                    <a:pt x="197" y="229"/>
                  </a:lnTo>
                  <a:lnTo>
                    <a:pt x="179" y="242"/>
                  </a:lnTo>
                  <a:lnTo>
                    <a:pt x="167" y="252"/>
                  </a:lnTo>
                  <a:lnTo>
                    <a:pt x="175" y="262"/>
                  </a:lnTo>
                  <a:lnTo>
                    <a:pt x="175" y="265"/>
                  </a:lnTo>
                  <a:lnTo>
                    <a:pt x="176" y="265"/>
                  </a:lnTo>
                  <a:lnTo>
                    <a:pt x="177" y="265"/>
                  </a:lnTo>
                  <a:lnTo>
                    <a:pt x="178" y="265"/>
                  </a:lnTo>
                  <a:lnTo>
                    <a:pt x="179" y="266"/>
                  </a:lnTo>
                  <a:lnTo>
                    <a:pt x="180" y="266"/>
                  </a:lnTo>
                  <a:lnTo>
                    <a:pt x="181" y="266"/>
                  </a:lnTo>
                  <a:lnTo>
                    <a:pt x="182" y="267"/>
                  </a:lnTo>
                  <a:lnTo>
                    <a:pt x="183" y="267"/>
                  </a:lnTo>
                  <a:lnTo>
                    <a:pt x="183" y="268"/>
                  </a:lnTo>
                  <a:lnTo>
                    <a:pt x="184" y="269"/>
                  </a:lnTo>
                  <a:lnTo>
                    <a:pt x="185" y="270"/>
                  </a:lnTo>
                  <a:lnTo>
                    <a:pt x="185" y="270"/>
                  </a:lnTo>
                  <a:lnTo>
                    <a:pt x="185" y="271"/>
                  </a:lnTo>
                  <a:lnTo>
                    <a:pt x="186" y="273"/>
                  </a:lnTo>
                  <a:lnTo>
                    <a:pt x="186" y="273"/>
                  </a:lnTo>
                  <a:lnTo>
                    <a:pt x="186" y="274"/>
                  </a:lnTo>
                  <a:lnTo>
                    <a:pt x="186" y="275"/>
                  </a:lnTo>
                  <a:lnTo>
                    <a:pt x="186" y="276"/>
                  </a:lnTo>
                  <a:lnTo>
                    <a:pt x="186" y="277"/>
                  </a:lnTo>
                  <a:lnTo>
                    <a:pt x="186" y="278"/>
                  </a:lnTo>
                  <a:lnTo>
                    <a:pt x="186" y="278"/>
                  </a:lnTo>
                  <a:lnTo>
                    <a:pt x="185" y="279"/>
                  </a:lnTo>
                  <a:lnTo>
                    <a:pt x="186" y="281"/>
                  </a:lnTo>
                  <a:lnTo>
                    <a:pt x="193" y="283"/>
                  </a:lnTo>
                  <a:lnTo>
                    <a:pt x="189" y="294"/>
                  </a:lnTo>
                  <a:lnTo>
                    <a:pt x="191" y="299"/>
                  </a:lnTo>
                  <a:lnTo>
                    <a:pt x="196" y="307"/>
                  </a:lnTo>
                  <a:lnTo>
                    <a:pt x="197" y="309"/>
                  </a:lnTo>
                  <a:lnTo>
                    <a:pt x="198" y="309"/>
                  </a:lnTo>
                  <a:lnTo>
                    <a:pt x="199" y="310"/>
                  </a:lnTo>
                  <a:lnTo>
                    <a:pt x="199" y="310"/>
                  </a:lnTo>
                  <a:lnTo>
                    <a:pt x="201" y="311"/>
                  </a:lnTo>
                  <a:lnTo>
                    <a:pt x="201" y="311"/>
                  </a:lnTo>
                  <a:lnTo>
                    <a:pt x="202" y="312"/>
                  </a:lnTo>
                  <a:lnTo>
                    <a:pt x="203" y="312"/>
                  </a:lnTo>
                  <a:lnTo>
                    <a:pt x="204" y="313"/>
                  </a:lnTo>
                  <a:lnTo>
                    <a:pt x="204" y="314"/>
                  </a:lnTo>
                  <a:lnTo>
                    <a:pt x="205" y="314"/>
                  </a:lnTo>
                  <a:lnTo>
                    <a:pt x="206" y="315"/>
                  </a:lnTo>
                  <a:lnTo>
                    <a:pt x="207" y="315"/>
                  </a:lnTo>
                  <a:lnTo>
                    <a:pt x="201" y="316"/>
                  </a:lnTo>
                  <a:lnTo>
                    <a:pt x="199" y="317"/>
                  </a:lnTo>
                  <a:lnTo>
                    <a:pt x="203" y="318"/>
                  </a:lnTo>
                  <a:lnTo>
                    <a:pt x="203" y="319"/>
                  </a:lnTo>
                  <a:lnTo>
                    <a:pt x="204" y="320"/>
                  </a:lnTo>
                  <a:lnTo>
                    <a:pt x="204" y="320"/>
                  </a:lnTo>
                  <a:lnTo>
                    <a:pt x="205" y="321"/>
                  </a:lnTo>
                  <a:lnTo>
                    <a:pt x="206" y="322"/>
                  </a:lnTo>
                  <a:lnTo>
                    <a:pt x="207" y="322"/>
                  </a:lnTo>
                  <a:lnTo>
                    <a:pt x="207" y="322"/>
                  </a:lnTo>
                  <a:lnTo>
                    <a:pt x="208" y="322"/>
                  </a:lnTo>
                  <a:lnTo>
                    <a:pt x="209" y="322"/>
                  </a:lnTo>
                  <a:lnTo>
                    <a:pt x="210" y="322"/>
                  </a:lnTo>
                  <a:lnTo>
                    <a:pt x="211" y="323"/>
                  </a:lnTo>
                  <a:lnTo>
                    <a:pt x="212" y="324"/>
                  </a:lnTo>
                  <a:lnTo>
                    <a:pt x="212" y="325"/>
                  </a:lnTo>
                  <a:lnTo>
                    <a:pt x="212" y="325"/>
                  </a:lnTo>
                  <a:lnTo>
                    <a:pt x="212" y="326"/>
                  </a:lnTo>
                  <a:lnTo>
                    <a:pt x="213" y="327"/>
                  </a:lnTo>
                  <a:lnTo>
                    <a:pt x="214" y="327"/>
                  </a:lnTo>
                  <a:lnTo>
                    <a:pt x="214" y="327"/>
                  </a:lnTo>
                  <a:lnTo>
                    <a:pt x="215" y="327"/>
                  </a:lnTo>
                  <a:lnTo>
                    <a:pt x="217" y="327"/>
                  </a:lnTo>
                  <a:lnTo>
                    <a:pt x="217" y="328"/>
                  </a:lnTo>
                  <a:lnTo>
                    <a:pt x="219" y="328"/>
                  </a:lnTo>
                  <a:lnTo>
                    <a:pt x="219" y="328"/>
                  </a:lnTo>
                  <a:lnTo>
                    <a:pt x="221" y="328"/>
                  </a:lnTo>
                  <a:lnTo>
                    <a:pt x="222" y="328"/>
                  </a:lnTo>
                  <a:lnTo>
                    <a:pt x="222" y="329"/>
                  </a:lnTo>
                  <a:lnTo>
                    <a:pt x="223" y="329"/>
                  </a:lnTo>
                  <a:lnTo>
                    <a:pt x="224" y="330"/>
                  </a:lnTo>
                  <a:lnTo>
                    <a:pt x="225" y="330"/>
                  </a:lnTo>
                  <a:lnTo>
                    <a:pt x="225" y="330"/>
                  </a:lnTo>
                  <a:lnTo>
                    <a:pt x="226" y="330"/>
                  </a:lnTo>
                  <a:lnTo>
                    <a:pt x="227" y="331"/>
                  </a:lnTo>
                  <a:lnTo>
                    <a:pt x="227" y="331"/>
                  </a:lnTo>
                  <a:lnTo>
                    <a:pt x="228" y="332"/>
                  </a:lnTo>
                  <a:lnTo>
                    <a:pt x="229" y="333"/>
                  </a:lnTo>
                  <a:lnTo>
                    <a:pt x="229" y="333"/>
                  </a:lnTo>
                  <a:lnTo>
                    <a:pt x="229" y="334"/>
                  </a:lnTo>
                  <a:lnTo>
                    <a:pt x="228" y="334"/>
                  </a:lnTo>
                  <a:lnTo>
                    <a:pt x="227" y="334"/>
                  </a:lnTo>
                  <a:lnTo>
                    <a:pt x="227" y="335"/>
                  </a:lnTo>
                  <a:lnTo>
                    <a:pt x="227" y="336"/>
                  </a:lnTo>
                  <a:lnTo>
                    <a:pt x="227" y="337"/>
                  </a:lnTo>
                  <a:lnTo>
                    <a:pt x="227" y="338"/>
                  </a:lnTo>
                  <a:lnTo>
                    <a:pt x="226" y="338"/>
                  </a:lnTo>
                  <a:lnTo>
                    <a:pt x="225" y="338"/>
                  </a:lnTo>
                  <a:lnTo>
                    <a:pt x="224" y="338"/>
                  </a:lnTo>
                  <a:lnTo>
                    <a:pt x="223" y="338"/>
                  </a:lnTo>
                  <a:lnTo>
                    <a:pt x="222" y="338"/>
                  </a:lnTo>
                  <a:lnTo>
                    <a:pt x="221" y="338"/>
                  </a:lnTo>
                  <a:lnTo>
                    <a:pt x="219" y="338"/>
                  </a:lnTo>
                  <a:lnTo>
                    <a:pt x="219" y="338"/>
                  </a:lnTo>
                  <a:lnTo>
                    <a:pt x="218" y="338"/>
                  </a:lnTo>
                  <a:lnTo>
                    <a:pt x="207" y="334"/>
                  </a:lnTo>
                  <a:lnTo>
                    <a:pt x="206" y="333"/>
                  </a:lnTo>
                  <a:lnTo>
                    <a:pt x="205" y="334"/>
                  </a:lnTo>
                  <a:lnTo>
                    <a:pt x="204" y="334"/>
                  </a:lnTo>
                  <a:lnTo>
                    <a:pt x="203" y="335"/>
                  </a:lnTo>
                  <a:lnTo>
                    <a:pt x="202" y="335"/>
                  </a:lnTo>
                  <a:lnTo>
                    <a:pt x="201" y="335"/>
                  </a:lnTo>
                  <a:lnTo>
                    <a:pt x="200" y="335"/>
                  </a:lnTo>
                  <a:lnTo>
                    <a:pt x="199" y="335"/>
                  </a:lnTo>
                  <a:lnTo>
                    <a:pt x="199" y="334"/>
                  </a:lnTo>
                  <a:lnTo>
                    <a:pt x="194" y="336"/>
                  </a:lnTo>
                  <a:lnTo>
                    <a:pt x="189" y="339"/>
                  </a:lnTo>
                  <a:lnTo>
                    <a:pt x="186" y="350"/>
                  </a:lnTo>
                  <a:lnTo>
                    <a:pt x="193" y="354"/>
                  </a:lnTo>
                  <a:lnTo>
                    <a:pt x="194" y="356"/>
                  </a:lnTo>
                  <a:lnTo>
                    <a:pt x="188" y="361"/>
                  </a:lnTo>
                  <a:lnTo>
                    <a:pt x="190" y="368"/>
                  </a:lnTo>
                  <a:lnTo>
                    <a:pt x="188" y="380"/>
                  </a:lnTo>
                  <a:lnTo>
                    <a:pt x="187" y="383"/>
                  </a:lnTo>
                  <a:lnTo>
                    <a:pt x="183" y="381"/>
                  </a:lnTo>
                  <a:lnTo>
                    <a:pt x="179" y="383"/>
                  </a:lnTo>
                  <a:lnTo>
                    <a:pt x="172" y="380"/>
                  </a:lnTo>
                  <a:lnTo>
                    <a:pt x="171" y="379"/>
                  </a:lnTo>
                  <a:lnTo>
                    <a:pt x="167" y="375"/>
                  </a:lnTo>
                  <a:lnTo>
                    <a:pt x="166" y="369"/>
                  </a:lnTo>
                  <a:lnTo>
                    <a:pt x="162" y="364"/>
                  </a:lnTo>
                  <a:lnTo>
                    <a:pt x="155" y="365"/>
                  </a:lnTo>
                  <a:lnTo>
                    <a:pt x="154" y="364"/>
                  </a:lnTo>
                  <a:lnTo>
                    <a:pt x="150" y="366"/>
                  </a:lnTo>
                  <a:lnTo>
                    <a:pt x="147" y="368"/>
                  </a:lnTo>
                  <a:lnTo>
                    <a:pt x="141" y="367"/>
                  </a:lnTo>
                  <a:lnTo>
                    <a:pt x="137" y="366"/>
                  </a:lnTo>
                  <a:lnTo>
                    <a:pt x="136" y="364"/>
                  </a:lnTo>
                  <a:lnTo>
                    <a:pt x="137" y="364"/>
                  </a:lnTo>
                  <a:lnTo>
                    <a:pt x="138" y="361"/>
                  </a:lnTo>
                  <a:lnTo>
                    <a:pt x="134" y="359"/>
                  </a:lnTo>
                  <a:lnTo>
                    <a:pt x="132" y="360"/>
                  </a:lnTo>
                  <a:lnTo>
                    <a:pt x="127" y="357"/>
                  </a:lnTo>
                  <a:lnTo>
                    <a:pt x="123" y="347"/>
                  </a:lnTo>
                  <a:lnTo>
                    <a:pt x="98" y="335"/>
                  </a:lnTo>
                  <a:lnTo>
                    <a:pt x="90" y="335"/>
                  </a:lnTo>
                  <a:lnTo>
                    <a:pt x="80" y="336"/>
                  </a:lnTo>
                  <a:lnTo>
                    <a:pt x="69" y="336"/>
                  </a:lnTo>
                  <a:lnTo>
                    <a:pt x="69" y="337"/>
                  </a:lnTo>
                  <a:lnTo>
                    <a:pt x="69" y="338"/>
                  </a:lnTo>
                  <a:lnTo>
                    <a:pt x="59" y="353"/>
                  </a:lnTo>
                  <a:lnTo>
                    <a:pt x="58" y="354"/>
                  </a:lnTo>
                  <a:lnTo>
                    <a:pt x="57" y="354"/>
                  </a:lnTo>
                  <a:lnTo>
                    <a:pt x="57" y="356"/>
                  </a:lnTo>
                  <a:lnTo>
                    <a:pt x="57" y="356"/>
                  </a:lnTo>
                  <a:lnTo>
                    <a:pt x="56" y="356"/>
                  </a:lnTo>
                  <a:lnTo>
                    <a:pt x="57" y="358"/>
                  </a:lnTo>
                  <a:lnTo>
                    <a:pt x="57" y="359"/>
                  </a:lnTo>
                  <a:lnTo>
                    <a:pt x="56" y="360"/>
                  </a:lnTo>
                  <a:lnTo>
                    <a:pt x="56" y="361"/>
                  </a:lnTo>
                  <a:lnTo>
                    <a:pt x="56" y="361"/>
                  </a:lnTo>
                  <a:lnTo>
                    <a:pt x="55" y="361"/>
                  </a:lnTo>
                  <a:lnTo>
                    <a:pt x="54" y="361"/>
                  </a:lnTo>
                  <a:lnTo>
                    <a:pt x="54" y="360"/>
                  </a:lnTo>
                  <a:lnTo>
                    <a:pt x="53" y="359"/>
                  </a:lnTo>
                  <a:lnTo>
                    <a:pt x="52" y="359"/>
                  </a:lnTo>
                  <a:lnTo>
                    <a:pt x="52" y="358"/>
                  </a:lnTo>
                  <a:lnTo>
                    <a:pt x="51" y="358"/>
                  </a:lnTo>
                  <a:lnTo>
                    <a:pt x="51" y="357"/>
                  </a:lnTo>
                  <a:lnTo>
                    <a:pt x="50" y="356"/>
                  </a:lnTo>
                  <a:lnTo>
                    <a:pt x="48" y="356"/>
                  </a:lnTo>
                  <a:lnTo>
                    <a:pt x="48" y="356"/>
                  </a:lnTo>
                  <a:lnTo>
                    <a:pt x="47" y="356"/>
                  </a:lnTo>
                  <a:lnTo>
                    <a:pt x="46" y="356"/>
                  </a:lnTo>
                  <a:lnTo>
                    <a:pt x="46" y="356"/>
                  </a:lnTo>
                  <a:lnTo>
                    <a:pt x="44" y="356"/>
                  </a:lnTo>
                  <a:lnTo>
                    <a:pt x="43" y="356"/>
                  </a:lnTo>
                  <a:lnTo>
                    <a:pt x="43" y="356"/>
                  </a:lnTo>
                  <a:lnTo>
                    <a:pt x="41" y="356"/>
                  </a:lnTo>
                  <a:lnTo>
                    <a:pt x="41" y="356"/>
                  </a:lnTo>
                  <a:lnTo>
                    <a:pt x="39" y="356"/>
                  </a:lnTo>
                  <a:lnTo>
                    <a:pt x="39" y="355"/>
                  </a:lnTo>
                  <a:lnTo>
                    <a:pt x="38" y="354"/>
                  </a:lnTo>
                  <a:lnTo>
                    <a:pt x="38" y="353"/>
                  </a:lnTo>
                  <a:lnTo>
                    <a:pt x="37" y="353"/>
                  </a:lnTo>
                  <a:lnTo>
                    <a:pt x="36" y="353"/>
                  </a:lnTo>
                  <a:lnTo>
                    <a:pt x="36" y="352"/>
                  </a:lnTo>
                  <a:lnTo>
                    <a:pt x="36" y="351"/>
                  </a:lnTo>
                  <a:lnTo>
                    <a:pt x="35" y="351"/>
                  </a:lnTo>
                  <a:lnTo>
                    <a:pt x="34" y="351"/>
                  </a:lnTo>
                  <a:lnTo>
                    <a:pt x="33" y="350"/>
                  </a:lnTo>
                  <a:lnTo>
                    <a:pt x="33" y="348"/>
                  </a:lnTo>
                  <a:lnTo>
                    <a:pt x="32" y="348"/>
                  </a:lnTo>
                  <a:lnTo>
                    <a:pt x="31" y="348"/>
                  </a:lnTo>
                  <a:lnTo>
                    <a:pt x="30" y="347"/>
                  </a:lnTo>
                  <a:lnTo>
                    <a:pt x="30" y="346"/>
                  </a:lnTo>
                  <a:lnTo>
                    <a:pt x="30" y="345"/>
                  </a:lnTo>
                  <a:lnTo>
                    <a:pt x="29" y="345"/>
                  </a:lnTo>
                  <a:lnTo>
                    <a:pt x="28" y="344"/>
                  </a:lnTo>
                  <a:lnTo>
                    <a:pt x="29" y="343"/>
                  </a:lnTo>
                  <a:lnTo>
                    <a:pt x="29" y="342"/>
                  </a:lnTo>
                  <a:lnTo>
                    <a:pt x="30" y="341"/>
                  </a:lnTo>
                  <a:lnTo>
                    <a:pt x="30" y="340"/>
                  </a:lnTo>
                  <a:lnTo>
                    <a:pt x="29" y="340"/>
                  </a:lnTo>
                  <a:lnTo>
                    <a:pt x="29" y="338"/>
                  </a:lnTo>
                  <a:lnTo>
                    <a:pt x="28" y="338"/>
                  </a:lnTo>
                  <a:lnTo>
                    <a:pt x="28" y="337"/>
                  </a:lnTo>
                  <a:lnTo>
                    <a:pt x="29" y="337"/>
                  </a:lnTo>
                  <a:lnTo>
                    <a:pt x="29" y="335"/>
                  </a:lnTo>
                  <a:lnTo>
                    <a:pt x="28" y="335"/>
                  </a:lnTo>
                  <a:lnTo>
                    <a:pt x="28" y="335"/>
                  </a:lnTo>
                  <a:lnTo>
                    <a:pt x="27" y="335"/>
                  </a:lnTo>
                  <a:lnTo>
                    <a:pt x="26" y="334"/>
                  </a:lnTo>
                  <a:lnTo>
                    <a:pt x="25" y="333"/>
                  </a:lnTo>
                  <a:lnTo>
                    <a:pt x="25" y="333"/>
                  </a:lnTo>
                  <a:lnTo>
                    <a:pt x="25" y="333"/>
                  </a:lnTo>
                  <a:lnTo>
                    <a:pt x="24" y="332"/>
                  </a:lnTo>
                  <a:lnTo>
                    <a:pt x="23" y="332"/>
                  </a:lnTo>
                  <a:lnTo>
                    <a:pt x="23" y="331"/>
                  </a:lnTo>
                  <a:lnTo>
                    <a:pt x="23" y="330"/>
                  </a:lnTo>
                  <a:lnTo>
                    <a:pt x="22" y="329"/>
                  </a:lnTo>
                  <a:lnTo>
                    <a:pt x="21" y="328"/>
                  </a:lnTo>
                  <a:lnTo>
                    <a:pt x="21" y="327"/>
                  </a:lnTo>
                  <a:lnTo>
                    <a:pt x="21" y="327"/>
                  </a:lnTo>
                  <a:lnTo>
                    <a:pt x="20" y="326"/>
                  </a:lnTo>
                  <a:lnTo>
                    <a:pt x="20" y="326"/>
                  </a:lnTo>
                  <a:lnTo>
                    <a:pt x="20" y="325"/>
                  </a:lnTo>
                  <a:lnTo>
                    <a:pt x="19" y="325"/>
                  </a:lnTo>
                  <a:lnTo>
                    <a:pt x="19" y="324"/>
                  </a:lnTo>
                  <a:lnTo>
                    <a:pt x="18" y="324"/>
                  </a:lnTo>
                  <a:lnTo>
                    <a:pt x="17" y="323"/>
                  </a:lnTo>
                  <a:lnTo>
                    <a:pt x="17" y="322"/>
                  </a:lnTo>
                  <a:lnTo>
                    <a:pt x="17" y="322"/>
                  </a:lnTo>
                  <a:lnTo>
                    <a:pt x="16" y="322"/>
                  </a:lnTo>
                  <a:lnTo>
                    <a:pt x="16" y="321"/>
                  </a:lnTo>
                  <a:lnTo>
                    <a:pt x="15" y="320"/>
                  </a:lnTo>
                  <a:lnTo>
                    <a:pt x="15" y="320"/>
                  </a:lnTo>
                  <a:lnTo>
                    <a:pt x="15" y="319"/>
                  </a:lnTo>
                  <a:lnTo>
                    <a:pt x="15" y="317"/>
                  </a:lnTo>
                  <a:lnTo>
                    <a:pt x="15" y="317"/>
                  </a:lnTo>
                  <a:lnTo>
                    <a:pt x="16" y="317"/>
                  </a:lnTo>
                  <a:lnTo>
                    <a:pt x="16" y="316"/>
                  </a:lnTo>
                  <a:lnTo>
                    <a:pt x="17" y="315"/>
                  </a:lnTo>
                  <a:lnTo>
                    <a:pt x="17" y="315"/>
                  </a:lnTo>
                  <a:lnTo>
                    <a:pt x="18" y="314"/>
                  </a:lnTo>
                  <a:lnTo>
                    <a:pt x="19" y="313"/>
                  </a:lnTo>
                  <a:lnTo>
                    <a:pt x="19" y="312"/>
                  </a:lnTo>
                  <a:lnTo>
                    <a:pt x="20" y="312"/>
                  </a:lnTo>
                  <a:lnTo>
                    <a:pt x="21" y="312"/>
                  </a:lnTo>
                  <a:lnTo>
                    <a:pt x="22" y="311"/>
                  </a:lnTo>
                  <a:lnTo>
                    <a:pt x="23" y="312"/>
                  </a:lnTo>
                  <a:lnTo>
                    <a:pt x="24" y="312"/>
                  </a:lnTo>
                  <a:lnTo>
                    <a:pt x="25" y="312"/>
                  </a:lnTo>
                  <a:lnTo>
                    <a:pt x="25" y="312"/>
                  </a:lnTo>
                  <a:lnTo>
                    <a:pt x="26" y="313"/>
                  </a:lnTo>
                  <a:lnTo>
                    <a:pt x="27" y="312"/>
                  </a:lnTo>
                  <a:lnTo>
                    <a:pt x="26" y="312"/>
                  </a:lnTo>
                  <a:lnTo>
                    <a:pt x="26" y="311"/>
                  </a:lnTo>
                  <a:lnTo>
                    <a:pt x="25" y="310"/>
                  </a:lnTo>
                  <a:lnTo>
                    <a:pt x="25" y="309"/>
                  </a:lnTo>
                  <a:lnTo>
                    <a:pt x="24" y="309"/>
                  </a:lnTo>
                  <a:lnTo>
                    <a:pt x="24" y="308"/>
                  </a:lnTo>
                  <a:lnTo>
                    <a:pt x="23" y="307"/>
                  </a:lnTo>
                  <a:lnTo>
                    <a:pt x="22" y="307"/>
                  </a:lnTo>
                  <a:lnTo>
                    <a:pt x="21" y="305"/>
                  </a:lnTo>
                  <a:lnTo>
                    <a:pt x="21" y="304"/>
                  </a:lnTo>
                  <a:lnTo>
                    <a:pt x="20" y="304"/>
                  </a:lnTo>
                  <a:lnTo>
                    <a:pt x="20" y="303"/>
                  </a:lnTo>
                  <a:lnTo>
                    <a:pt x="19" y="302"/>
                  </a:lnTo>
                  <a:lnTo>
                    <a:pt x="19" y="301"/>
                  </a:lnTo>
                  <a:lnTo>
                    <a:pt x="19" y="300"/>
                  </a:lnTo>
                  <a:lnTo>
                    <a:pt x="19" y="299"/>
                  </a:lnTo>
                  <a:lnTo>
                    <a:pt x="20" y="299"/>
                  </a:lnTo>
                  <a:lnTo>
                    <a:pt x="20" y="299"/>
                  </a:lnTo>
                  <a:lnTo>
                    <a:pt x="21" y="299"/>
                  </a:lnTo>
                  <a:lnTo>
                    <a:pt x="22" y="298"/>
                  </a:lnTo>
                  <a:lnTo>
                    <a:pt x="22" y="297"/>
                  </a:lnTo>
                  <a:lnTo>
                    <a:pt x="23" y="296"/>
                  </a:lnTo>
                  <a:lnTo>
                    <a:pt x="23" y="296"/>
                  </a:lnTo>
                  <a:lnTo>
                    <a:pt x="23" y="295"/>
                  </a:lnTo>
                  <a:lnTo>
                    <a:pt x="24" y="295"/>
                  </a:lnTo>
                  <a:lnTo>
                    <a:pt x="24" y="294"/>
                  </a:lnTo>
                  <a:lnTo>
                    <a:pt x="25" y="294"/>
                  </a:lnTo>
                  <a:lnTo>
                    <a:pt x="25" y="293"/>
                  </a:lnTo>
                  <a:lnTo>
                    <a:pt x="25" y="292"/>
                  </a:lnTo>
                  <a:lnTo>
                    <a:pt x="26" y="291"/>
                  </a:lnTo>
                  <a:lnTo>
                    <a:pt x="27" y="291"/>
                  </a:lnTo>
                  <a:lnTo>
                    <a:pt x="27" y="290"/>
                  </a:lnTo>
                  <a:lnTo>
                    <a:pt x="28" y="290"/>
                  </a:lnTo>
                  <a:lnTo>
                    <a:pt x="28" y="289"/>
                  </a:lnTo>
                  <a:lnTo>
                    <a:pt x="28" y="289"/>
                  </a:lnTo>
                  <a:lnTo>
                    <a:pt x="29" y="289"/>
                  </a:lnTo>
                  <a:lnTo>
                    <a:pt x="30" y="288"/>
                  </a:lnTo>
                  <a:lnTo>
                    <a:pt x="30" y="286"/>
                  </a:lnTo>
                  <a:lnTo>
                    <a:pt x="30" y="286"/>
                  </a:lnTo>
                  <a:lnTo>
                    <a:pt x="31" y="285"/>
                  </a:lnTo>
                  <a:lnTo>
                    <a:pt x="30" y="284"/>
                  </a:lnTo>
                  <a:lnTo>
                    <a:pt x="30" y="283"/>
                  </a:lnTo>
                  <a:lnTo>
                    <a:pt x="30" y="283"/>
                  </a:lnTo>
                  <a:lnTo>
                    <a:pt x="30" y="282"/>
                  </a:lnTo>
                  <a:lnTo>
                    <a:pt x="30" y="281"/>
                  </a:lnTo>
                  <a:lnTo>
                    <a:pt x="30" y="281"/>
                  </a:lnTo>
                  <a:lnTo>
                    <a:pt x="30" y="260"/>
                  </a:lnTo>
                  <a:lnTo>
                    <a:pt x="36" y="249"/>
                  </a:lnTo>
                  <a:lnTo>
                    <a:pt x="31" y="240"/>
                  </a:lnTo>
                  <a:lnTo>
                    <a:pt x="17" y="222"/>
                  </a:lnTo>
                  <a:lnTo>
                    <a:pt x="14" y="219"/>
                  </a:lnTo>
                  <a:lnTo>
                    <a:pt x="14" y="218"/>
                  </a:lnTo>
                  <a:lnTo>
                    <a:pt x="13" y="214"/>
                  </a:lnTo>
                  <a:lnTo>
                    <a:pt x="3" y="153"/>
                  </a:lnTo>
                  <a:lnTo>
                    <a:pt x="0" y="135"/>
                  </a:lnTo>
                  <a:lnTo>
                    <a:pt x="20" y="104"/>
                  </a:lnTo>
                  <a:lnTo>
                    <a:pt x="29" y="89"/>
                  </a:lnTo>
                  <a:lnTo>
                    <a:pt x="43" y="67"/>
                  </a:lnTo>
                  <a:lnTo>
                    <a:pt x="48" y="57"/>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46" name="TextBox 107"/>
            <p:cNvSpPr txBox="1"/>
            <p:nvPr/>
          </p:nvSpPr>
          <p:spPr>
            <a:xfrm>
              <a:off x="1725863" y="3171852"/>
              <a:ext cx="700946" cy="23358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 Coahuila</a:t>
              </a:r>
            </a:p>
          </p:txBody>
        </p:sp>
      </p:grpSp>
      <p:grpSp>
        <p:nvGrpSpPr>
          <p:cNvPr id="7" name="Grupo 6"/>
          <p:cNvGrpSpPr/>
          <p:nvPr/>
        </p:nvGrpSpPr>
        <p:grpSpPr>
          <a:xfrm>
            <a:off x="3193921" y="4200802"/>
            <a:ext cx="742459" cy="576534"/>
            <a:chOff x="3697125" y="4187656"/>
            <a:chExt cx="785390" cy="615891"/>
          </a:xfrm>
        </p:grpSpPr>
        <p:sp>
          <p:nvSpPr>
            <p:cNvPr id="247" name="Freeform 20"/>
            <p:cNvSpPr>
              <a:spLocks/>
            </p:cNvSpPr>
            <p:nvPr/>
          </p:nvSpPr>
          <p:spPr bwMode="auto">
            <a:xfrm>
              <a:off x="3825636" y="4187656"/>
              <a:ext cx="515047" cy="615891"/>
            </a:xfrm>
            <a:custGeom>
              <a:avLst/>
              <a:gdLst/>
              <a:ahLst/>
              <a:cxnLst>
                <a:cxn ang="0">
                  <a:pos x="41" y="94"/>
                </a:cxn>
                <a:cxn ang="0">
                  <a:pos x="40" y="83"/>
                </a:cxn>
                <a:cxn ang="0">
                  <a:pos x="41" y="72"/>
                </a:cxn>
                <a:cxn ang="0">
                  <a:pos x="51" y="65"/>
                </a:cxn>
                <a:cxn ang="0">
                  <a:pos x="61" y="57"/>
                </a:cxn>
                <a:cxn ang="0">
                  <a:pos x="71" y="50"/>
                </a:cxn>
                <a:cxn ang="0">
                  <a:pos x="125" y="3"/>
                </a:cxn>
                <a:cxn ang="0">
                  <a:pos x="203" y="33"/>
                </a:cxn>
                <a:cxn ang="0">
                  <a:pos x="225" y="67"/>
                </a:cxn>
                <a:cxn ang="0">
                  <a:pos x="190" y="102"/>
                </a:cxn>
                <a:cxn ang="0">
                  <a:pos x="179" y="109"/>
                </a:cxn>
                <a:cxn ang="0">
                  <a:pos x="165" y="120"/>
                </a:cxn>
                <a:cxn ang="0">
                  <a:pos x="140" y="133"/>
                </a:cxn>
                <a:cxn ang="0">
                  <a:pos x="141" y="146"/>
                </a:cxn>
                <a:cxn ang="0">
                  <a:pos x="145" y="159"/>
                </a:cxn>
                <a:cxn ang="0">
                  <a:pos x="153" y="169"/>
                </a:cxn>
                <a:cxn ang="0">
                  <a:pos x="161" y="178"/>
                </a:cxn>
                <a:cxn ang="0">
                  <a:pos x="170" y="190"/>
                </a:cxn>
                <a:cxn ang="0">
                  <a:pos x="183" y="185"/>
                </a:cxn>
                <a:cxn ang="0">
                  <a:pos x="198" y="182"/>
                </a:cxn>
                <a:cxn ang="0">
                  <a:pos x="201" y="193"/>
                </a:cxn>
                <a:cxn ang="0">
                  <a:pos x="198" y="203"/>
                </a:cxn>
                <a:cxn ang="0">
                  <a:pos x="198" y="217"/>
                </a:cxn>
                <a:cxn ang="0">
                  <a:pos x="190" y="229"/>
                </a:cxn>
                <a:cxn ang="0">
                  <a:pos x="177" y="227"/>
                </a:cxn>
                <a:cxn ang="0">
                  <a:pos x="167" y="219"/>
                </a:cxn>
                <a:cxn ang="0">
                  <a:pos x="157" y="220"/>
                </a:cxn>
                <a:cxn ang="0">
                  <a:pos x="145" y="199"/>
                </a:cxn>
                <a:cxn ang="0">
                  <a:pos x="125" y="194"/>
                </a:cxn>
                <a:cxn ang="0">
                  <a:pos x="113" y="198"/>
                </a:cxn>
                <a:cxn ang="0">
                  <a:pos x="107" y="211"/>
                </a:cxn>
                <a:cxn ang="0">
                  <a:pos x="96" y="231"/>
                </a:cxn>
                <a:cxn ang="0">
                  <a:pos x="100" y="239"/>
                </a:cxn>
                <a:cxn ang="0">
                  <a:pos x="107" y="249"/>
                </a:cxn>
                <a:cxn ang="0">
                  <a:pos x="106" y="261"/>
                </a:cxn>
                <a:cxn ang="0">
                  <a:pos x="95" y="264"/>
                </a:cxn>
                <a:cxn ang="0">
                  <a:pos x="79" y="267"/>
                </a:cxn>
                <a:cxn ang="0">
                  <a:pos x="77" y="279"/>
                </a:cxn>
                <a:cxn ang="0">
                  <a:pos x="63" y="278"/>
                </a:cxn>
                <a:cxn ang="0">
                  <a:pos x="53" y="275"/>
                </a:cxn>
                <a:cxn ang="0">
                  <a:pos x="41" y="271"/>
                </a:cxn>
                <a:cxn ang="0">
                  <a:pos x="32" y="266"/>
                </a:cxn>
                <a:cxn ang="0">
                  <a:pos x="32" y="257"/>
                </a:cxn>
                <a:cxn ang="0">
                  <a:pos x="36" y="245"/>
                </a:cxn>
                <a:cxn ang="0">
                  <a:pos x="47" y="243"/>
                </a:cxn>
                <a:cxn ang="0">
                  <a:pos x="50" y="229"/>
                </a:cxn>
                <a:cxn ang="0">
                  <a:pos x="71" y="217"/>
                </a:cxn>
                <a:cxn ang="0">
                  <a:pos x="81" y="211"/>
                </a:cxn>
                <a:cxn ang="0">
                  <a:pos x="83" y="201"/>
                </a:cxn>
                <a:cxn ang="0">
                  <a:pos x="79" y="195"/>
                </a:cxn>
                <a:cxn ang="0">
                  <a:pos x="76" y="188"/>
                </a:cxn>
                <a:cxn ang="0">
                  <a:pos x="67" y="178"/>
                </a:cxn>
                <a:cxn ang="0">
                  <a:pos x="63" y="190"/>
                </a:cxn>
                <a:cxn ang="0">
                  <a:pos x="59" y="202"/>
                </a:cxn>
                <a:cxn ang="0">
                  <a:pos x="50" y="204"/>
                </a:cxn>
                <a:cxn ang="0">
                  <a:pos x="42" y="199"/>
                </a:cxn>
                <a:cxn ang="0">
                  <a:pos x="47" y="185"/>
                </a:cxn>
                <a:cxn ang="0">
                  <a:pos x="41" y="172"/>
                </a:cxn>
                <a:cxn ang="0">
                  <a:pos x="23" y="174"/>
                </a:cxn>
                <a:cxn ang="0">
                  <a:pos x="27" y="182"/>
                </a:cxn>
              </a:cxnLst>
              <a:rect l="0" t="0" r="r" b="b"/>
              <a:pathLst>
                <a:path w="243" h="279">
                  <a:moveTo>
                    <a:pt x="0" y="189"/>
                  </a:moveTo>
                  <a:lnTo>
                    <a:pt x="12" y="157"/>
                  </a:lnTo>
                  <a:lnTo>
                    <a:pt x="14" y="139"/>
                  </a:lnTo>
                  <a:lnTo>
                    <a:pt x="14" y="130"/>
                  </a:lnTo>
                  <a:lnTo>
                    <a:pt x="17" y="127"/>
                  </a:lnTo>
                  <a:lnTo>
                    <a:pt x="19" y="121"/>
                  </a:lnTo>
                  <a:lnTo>
                    <a:pt x="19" y="119"/>
                  </a:lnTo>
                  <a:lnTo>
                    <a:pt x="22" y="109"/>
                  </a:lnTo>
                  <a:lnTo>
                    <a:pt x="32" y="102"/>
                  </a:lnTo>
                  <a:lnTo>
                    <a:pt x="33" y="96"/>
                  </a:lnTo>
                  <a:lnTo>
                    <a:pt x="37" y="95"/>
                  </a:lnTo>
                  <a:lnTo>
                    <a:pt x="41" y="97"/>
                  </a:lnTo>
                  <a:lnTo>
                    <a:pt x="41" y="96"/>
                  </a:lnTo>
                  <a:lnTo>
                    <a:pt x="41" y="95"/>
                  </a:lnTo>
                  <a:lnTo>
                    <a:pt x="41" y="94"/>
                  </a:lnTo>
                  <a:lnTo>
                    <a:pt x="41" y="94"/>
                  </a:lnTo>
                  <a:lnTo>
                    <a:pt x="41" y="93"/>
                  </a:lnTo>
                  <a:lnTo>
                    <a:pt x="40" y="92"/>
                  </a:lnTo>
                  <a:lnTo>
                    <a:pt x="40" y="91"/>
                  </a:lnTo>
                  <a:lnTo>
                    <a:pt x="40" y="91"/>
                  </a:lnTo>
                  <a:lnTo>
                    <a:pt x="39" y="91"/>
                  </a:lnTo>
                  <a:lnTo>
                    <a:pt x="38" y="91"/>
                  </a:lnTo>
                  <a:lnTo>
                    <a:pt x="38" y="90"/>
                  </a:lnTo>
                  <a:lnTo>
                    <a:pt x="37" y="89"/>
                  </a:lnTo>
                  <a:lnTo>
                    <a:pt x="38" y="89"/>
                  </a:lnTo>
                  <a:lnTo>
                    <a:pt x="38" y="87"/>
                  </a:lnTo>
                  <a:lnTo>
                    <a:pt x="39" y="86"/>
                  </a:lnTo>
                  <a:lnTo>
                    <a:pt x="40" y="86"/>
                  </a:lnTo>
                  <a:lnTo>
                    <a:pt x="40" y="84"/>
                  </a:lnTo>
                  <a:lnTo>
                    <a:pt x="40" y="83"/>
                  </a:lnTo>
                  <a:lnTo>
                    <a:pt x="39" y="83"/>
                  </a:lnTo>
                  <a:lnTo>
                    <a:pt x="38" y="82"/>
                  </a:lnTo>
                  <a:lnTo>
                    <a:pt x="38" y="81"/>
                  </a:lnTo>
                  <a:lnTo>
                    <a:pt x="38" y="81"/>
                  </a:lnTo>
                  <a:lnTo>
                    <a:pt x="37" y="80"/>
                  </a:lnTo>
                  <a:lnTo>
                    <a:pt x="37" y="79"/>
                  </a:lnTo>
                  <a:lnTo>
                    <a:pt x="37" y="78"/>
                  </a:lnTo>
                  <a:lnTo>
                    <a:pt x="37" y="78"/>
                  </a:lnTo>
                  <a:lnTo>
                    <a:pt x="39" y="77"/>
                  </a:lnTo>
                  <a:lnTo>
                    <a:pt x="40" y="76"/>
                  </a:lnTo>
                  <a:lnTo>
                    <a:pt x="40" y="76"/>
                  </a:lnTo>
                  <a:lnTo>
                    <a:pt x="40" y="74"/>
                  </a:lnTo>
                  <a:lnTo>
                    <a:pt x="40" y="73"/>
                  </a:lnTo>
                  <a:lnTo>
                    <a:pt x="41" y="73"/>
                  </a:lnTo>
                  <a:lnTo>
                    <a:pt x="41" y="72"/>
                  </a:lnTo>
                  <a:lnTo>
                    <a:pt x="41" y="71"/>
                  </a:lnTo>
                  <a:lnTo>
                    <a:pt x="42" y="70"/>
                  </a:lnTo>
                  <a:lnTo>
                    <a:pt x="42" y="70"/>
                  </a:lnTo>
                  <a:lnTo>
                    <a:pt x="42" y="70"/>
                  </a:lnTo>
                  <a:lnTo>
                    <a:pt x="43" y="69"/>
                  </a:lnTo>
                  <a:lnTo>
                    <a:pt x="44" y="68"/>
                  </a:lnTo>
                  <a:lnTo>
                    <a:pt x="45" y="68"/>
                  </a:lnTo>
                  <a:lnTo>
                    <a:pt x="45" y="68"/>
                  </a:lnTo>
                  <a:lnTo>
                    <a:pt x="46" y="68"/>
                  </a:lnTo>
                  <a:lnTo>
                    <a:pt x="47" y="68"/>
                  </a:lnTo>
                  <a:lnTo>
                    <a:pt x="47" y="67"/>
                  </a:lnTo>
                  <a:lnTo>
                    <a:pt x="49" y="66"/>
                  </a:lnTo>
                  <a:lnTo>
                    <a:pt x="50" y="66"/>
                  </a:lnTo>
                  <a:lnTo>
                    <a:pt x="50" y="66"/>
                  </a:lnTo>
                  <a:lnTo>
                    <a:pt x="51" y="65"/>
                  </a:lnTo>
                  <a:lnTo>
                    <a:pt x="52" y="65"/>
                  </a:lnTo>
                  <a:lnTo>
                    <a:pt x="53" y="65"/>
                  </a:lnTo>
                  <a:lnTo>
                    <a:pt x="54" y="65"/>
                  </a:lnTo>
                  <a:lnTo>
                    <a:pt x="55" y="64"/>
                  </a:lnTo>
                  <a:lnTo>
                    <a:pt x="55" y="64"/>
                  </a:lnTo>
                  <a:lnTo>
                    <a:pt x="56" y="63"/>
                  </a:lnTo>
                  <a:lnTo>
                    <a:pt x="57" y="63"/>
                  </a:lnTo>
                  <a:lnTo>
                    <a:pt x="58" y="63"/>
                  </a:lnTo>
                  <a:lnTo>
                    <a:pt x="58" y="62"/>
                  </a:lnTo>
                  <a:lnTo>
                    <a:pt x="59" y="62"/>
                  </a:lnTo>
                  <a:lnTo>
                    <a:pt x="60" y="61"/>
                  </a:lnTo>
                  <a:lnTo>
                    <a:pt x="60" y="60"/>
                  </a:lnTo>
                  <a:lnTo>
                    <a:pt x="60" y="60"/>
                  </a:lnTo>
                  <a:lnTo>
                    <a:pt x="61" y="58"/>
                  </a:lnTo>
                  <a:lnTo>
                    <a:pt x="61" y="57"/>
                  </a:lnTo>
                  <a:lnTo>
                    <a:pt x="61" y="56"/>
                  </a:lnTo>
                  <a:lnTo>
                    <a:pt x="62" y="55"/>
                  </a:lnTo>
                  <a:lnTo>
                    <a:pt x="62" y="55"/>
                  </a:lnTo>
                  <a:lnTo>
                    <a:pt x="63" y="55"/>
                  </a:lnTo>
                  <a:lnTo>
                    <a:pt x="64" y="55"/>
                  </a:lnTo>
                  <a:lnTo>
                    <a:pt x="66" y="55"/>
                  </a:lnTo>
                  <a:lnTo>
                    <a:pt x="66" y="55"/>
                  </a:lnTo>
                  <a:lnTo>
                    <a:pt x="67" y="54"/>
                  </a:lnTo>
                  <a:lnTo>
                    <a:pt x="67" y="53"/>
                  </a:lnTo>
                  <a:lnTo>
                    <a:pt x="68" y="52"/>
                  </a:lnTo>
                  <a:lnTo>
                    <a:pt x="69" y="52"/>
                  </a:lnTo>
                  <a:lnTo>
                    <a:pt x="69" y="52"/>
                  </a:lnTo>
                  <a:lnTo>
                    <a:pt x="70" y="52"/>
                  </a:lnTo>
                  <a:lnTo>
                    <a:pt x="71" y="51"/>
                  </a:lnTo>
                  <a:lnTo>
                    <a:pt x="71" y="50"/>
                  </a:lnTo>
                  <a:lnTo>
                    <a:pt x="71" y="50"/>
                  </a:lnTo>
                  <a:lnTo>
                    <a:pt x="71" y="49"/>
                  </a:lnTo>
                  <a:lnTo>
                    <a:pt x="71" y="47"/>
                  </a:lnTo>
                  <a:lnTo>
                    <a:pt x="71" y="47"/>
                  </a:lnTo>
                  <a:lnTo>
                    <a:pt x="72" y="46"/>
                  </a:lnTo>
                  <a:lnTo>
                    <a:pt x="81" y="46"/>
                  </a:lnTo>
                  <a:lnTo>
                    <a:pt x="86" y="46"/>
                  </a:lnTo>
                  <a:lnTo>
                    <a:pt x="91" y="47"/>
                  </a:lnTo>
                  <a:lnTo>
                    <a:pt x="107" y="50"/>
                  </a:lnTo>
                  <a:lnTo>
                    <a:pt x="110" y="51"/>
                  </a:lnTo>
                  <a:lnTo>
                    <a:pt x="115" y="50"/>
                  </a:lnTo>
                  <a:lnTo>
                    <a:pt x="129" y="50"/>
                  </a:lnTo>
                  <a:lnTo>
                    <a:pt x="130" y="49"/>
                  </a:lnTo>
                  <a:lnTo>
                    <a:pt x="133" y="21"/>
                  </a:lnTo>
                  <a:lnTo>
                    <a:pt x="125" y="3"/>
                  </a:lnTo>
                  <a:lnTo>
                    <a:pt x="125" y="2"/>
                  </a:lnTo>
                  <a:lnTo>
                    <a:pt x="125" y="1"/>
                  </a:lnTo>
                  <a:lnTo>
                    <a:pt x="136" y="1"/>
                  </a:lnTo>
                  <a:lnTo>
                    <a:pt x="146" y="0"/>
                  </a:lnTo>
                  <a:lnTo>
                    <a:pt x="154" y="0"/>
                  </a:lnTo>
                  <a:lnTo>
                    <a:pt x="179" y="12"/>
                  </a:lnTo>
                  <a:lnTo>
                    <a:pt x="183" y="22"/>
                  </a:lnTo>
                  <a:lnTo>
                    <a:pt x="188" y="25"/>
                  </a:lnTo>
                  <a:lnTo>
                    <a:pt x="190" y="24"/>
                  </a:lnTo>
                  <a:lnTo>
                    <a:pt x="194" y="26"/>
                  </a:lnTo>
                  <a:lnTo>
                    <a:pt x="193" y="29"/>
                  </a:lnTo>
                  <a:lnTo>
                    <a:pt x="192" y="29"/>
                  </a:lnTo>
                  <a:lnTo>
                    <a:pt x="193" y="31"/>
                  </a:lnTo>
                  <a:lnTo>
                    <a:pt x="197" y="32"/>
                  </a:lnTo>
                  <a:lnTo>
                    <a:pt x="203" y="33"/>
                  </a:lnTo>
                  <a:lnTo>
                    <a:pt x="206" y="31"/>
                  </a:lnTo>
                  <a:lnTo>
                    <a:pt x="210" y="29"/>
                  </a:lnTo>
                  <a:lnTo>
                    <a:pt x="211" y="30"/>
                  </a:lnTo>
                  <a:lnTo>
                    <a:pt x="218" y="29"/>
                  </a:lnTo>
                  <a:lnTo>
                    <a:pt x="222" y="34"/>
                  </a:lnTo>
                  <a:lnTo>
                    <a:pt x="223" y="40"/>
                  </a:lnTo>
                  <a:lnTo>
                    <a:pt x="227" y="44"/>
                  </a:lnTo>
                  <a:lnTo>
                    <a:pt x="228" y="45"/>
                  </a:lnTo>
                  <a:lnTo>
                    <a:pt x="235" y="48"/>
                  </a:lnTo>
                  <a:lnTo>
                    <a:pt x="239" y="46"/>
                  </a:lnTo>
                  <a:lnTo>
                    <a:pt x="243" y="48"/>
                  </a:lnTo>
                  <a:lnTo>
                    <a:pt x="241" y="54"/>
                  </a:lnTo>
                  <a:lnTo>
                    <a:pt x="231" y="57"/>
                  </a:lnTo>
                  <a:lnTo>
                    <a:pt x="226" y="65"/>
                  </a:lnTo>
                  <a:lnTo>
                    <a:pt x="225" y="67"/>
                  </a:lnTo>
                  <a:lnTo>
                    <a:pt x="215" y="76"/>
                  </a:lnTo>
                  <a:lnTo>
                    <a:pt x="208" y="85"/>
                  </a:lnTo>
                  <a:lnTo>
                    <a:pt x="207" y="86"/>
                  </a:lnTo>
                  <a:lnTo>
                    <a:pt x="206" y="87"/>
                  </a:lnTo>
                  <a:lnTo>
                    <a:pt x="206" y="88"/>
                  </a:lnTo>
                  <a:lnTo>
                    <a:pt x="204" y="89"/>
                  </a:lnTo>
                  <a:lnTo>
                    <a:pt x="203" y="91"/>
                  </a:lnTo>
                  <a:lnTo>
                    <a:pt x="201" y="92"/>
                  </a:lnTo>
                  <a:lnTo>
                    <a:pt x="200" y="94"/>
                  </a:lnTo>
                  <a:lnTo>
                    <a:pt x="198" y="94"/>
                  </a:lnTo>
                  <a:lnTo>
                    <a:pt x="197" y="96"/>
                  </a:lnTo>
                  <a:lnTo>
                    <a:pt x="195" y="97"/>
                  </a:lnTo>
                  <a:lnTo>
                    <a:pt x="193" y="99"/>
                  </a:lnTo>
                  <a:lnTo>
                    <a:pt x="192" y="100"/>
                  </a:lnTo>
                  <a:lnTo>
                    <a:pt x="190" y="102"/>
                  </a:lnTo>
                  <a:lnTo>
                    <a:pt x="189" y="102"/>
                  </a:lnTo>
                  <a:lnTo>
                    <a:pt x="188" y="102"/>
                  </a:lnTo>
                  <a:lnTo>
                    <a:pt x="187" y="102"/>
                  </a:lnTo>
                  <a:lnTo>
                    <a:pt x="186" y="103"/>
                  </a:lnTo>
                  <a:lnTo>
                    <a:pt x="185" y="103"/>
                  </a:lnTo>
                  <a:lnTo>
                    <a:pt x="185" y="103"/>
                  </a:lnTo>
                  <a:lnTo>
                    <a:pt x="184" y="104"/>
                  </a:lnTo>
                  <a:lnTo>
                    <a:pt x="183" y="104"/>
                  </a:lnTo>
                  <a:lnTo>
                    <a:pt x="182" y="104"/>
                  </a:lnTo>
                  <a:lnTo>
                    <a:pt x="182" y="105"/>
                  </a:lnTo>
                  <a:lnTo>
                    <a:pt x="181" y="105"/>
                  </a:lnTo>
                  <a:lnTo>
                    <a:pt x="180" y="106"/>
                  </a:lnTo>
                  <a:lnTo>
                    <a:pt x="180" y="107"/>
                  </a:lnTo>
                  <a:lnTo>
                    <a:pt x="180" y="108"/>
                  </a:lnTo>
                  <a:lnTo>
                    <a:pt x="179" y="109"/>
                  </a:lnTo>
                  <a:lnTo>
                    <a:pt x="178" y="109"/>
                  </a:lnTo>
                  <a:lnTo>
                    <a:pt x="177" y="110"/>
                  </a:lnTo>
                  <a:lnTo>
                    <a:pt x="176" y="110"/>
                  </a:lnTo>
                  <a:lnTo>
                    <a:pt x="175" y="111"/>
                  </a:lnTo>
                  <a:lnTo>
                    <a:pt x="174" y="111"/>
                  </a:lnTo>
                  <a:lnTo>
                    <a:pt x="173" y="111"/>
                  </a:lnTo>
                  <a:lnTo>
                    <a:pt x="172" y="112"/>
                  </a:lnTo>
                  <a:lnTo>
                    <a:pt x="170" y="113"/>
                  </a:lnTo>
                  <a:lnTo>
                    <a:pt x="169" y="114"/>
                  </a:lnTo>
                  <a:lnTo>
                    <a:pt x="169" y="115"/>
                  </a:lnTo>
                  <a:lnTo>
                    <a:pt x="168" y="116"/>
                  </a:lnTo>
                  <a:lnTo>
                    <a:pt x="167" y="117"/>
                  </a:lnTo>
                  <a:lnTo>
                    <a:pt x="167" y="118"/>
                  </a:lnTo>
                  <a:lnTo>
                    <a:pt x="166" y="119"/>
                  </a:lnTo>
                  <a:lnTo>
                    <a:pt x="165" y="120"/>
                  </a:lnTo>
                  <a:lnTo>
                    <a:pt x="164" y="120"/>
                  </a:lnTo>
                  <a:lnTo>
                    <a:pt x="164" y="121"/>
                  </a:lnTo>
                  <a:lnTo>
                    <a:pt x="163" y="122"/>
                  </a:lnTo>
                  <a:lnTo>
                    <a:pt x="162" y="122"/>
                  </a:lnTo>
                  <a:lnTo>
                    <a:pt x="161" y="122"/>
                  </a:lnTo>
                  <a:lnTo>
                    <a:pt x="161" y="122"/>
                  </a:lnTo>
                  <a:lnTo>
                    <a:pt x="160" y="123"/>
                  </a:lnTo>
                  <a:lnTo>
                    <a:pt x="159" y="123"/>
                  </a:lnTo>
                  <a:lnTo>
                    <a:pt x="149" y="125"/>
                  </a:lnTo>
                  <a:lnTo>
                    <a:pt x="148" y="122"/>
                  </a:lnTo>
                  <a:lnTo>
                    <a:pt x="144" y="122"/>
                  </a:lnTo>
                  <a:lnTo>
                    <a:pt x="142" y="131"/>
                  </a:lnTo>
                  <a:lnTo>
                    <a:pt x="140" y="131"/>
                  </a:lnTo>
                  <a:lnTo>
                    <a:pt x="139" y="132"/>
                  </a:lnTo>
                  <a:lnTo>
                    <a:pt x="140" y="133"/>
                  </a:lnTo>
                  <a:lnTo>
                    <a:pt x="141" y="133"/>
                  </a:lnTo>
                  <a:lnTo>
                    <a:pt x="141" y="135"/>
                  </a:lnTo>
                  <a:lnTo>
                    <a:pt x="141" y="135"/>
                  </a:lnTo>
                  <a:lnTo>
                    <a:pt x="141" y="135"/>
                  </a:lnTo>
                  <a:lnTo>
                    <a:pt x="142" y="136"/>
                  </a:lnTo>
                  <a:lnTo>
                    <a:pt x="142" y="138"/>
                  </a:lnTo>
                  <a:lnTo>
                    <a:pt x="142" y="138"/>
                  </a:lnTo>
                  <a:lnTo>
                    <a:pt x="142" y="140"/>
                  </a:lnTo>
                  <a:lnTo>
                    <a:pt x="142" y="141"/>
                  </a:lnTo>
                  <a:lnTo>
                    <a:pt x="142" y="142"/>
                  </a:lnTo>
                  <a:lnTo>
                    <a:pt x="142" y="143"/>
                  </a:lnTo>
                  <a:lnTo>
                    <a:pt x="142" y="144"/>
                  </a:lnTo>
                  <a:lnTo>
                    <a:pt x="142" y="145"/>
                  </a:lnTo>
                  <a:lnTo>
                    <a:pt x="142" y="146"/>
                  </a:lnTo>
                  <a:lnTo>
                    <a:pt x="141" y="146"/>
                  </a:lnTo>
                  <a:lnTo>
                    <a:pt x="141" y="147"/>
                  </a:lnTo>
                  <a:lnTo>
                    <a:pt x="141" y="148"/>
                  </a:lnTo>
                  <a:lnTo>
                    <a:pt x="141" y="148"/>
                  </a:lnTo>
                  <a:lnTo>
                    <a:pt x="141" y="150"/>
                  </a:lnTo>
                  <a:lnTo>
                    <a:pt x="141" y="151"/>
                  </a:lnTo>
                  <a:lnTo>
                    <a:pt x="141" y="151"/>
                  </a:lnTo>
                  <a:lnTo>
                    <a:pt x="142" y="152"/>
                  </a:lnTo>
                  <a:lnTo>
                    <a:pt x="142" y="153"/>
                  </a:lnTo>
                  <a:lnTo>
                    <a:pt x="143" y="154"/>
                  </a:lnTo>
                  <a:lnTo>
                    <a:pt x="143" y="155"/>
                  </a:lnTo>
                  <a:lnTo>
                    <a:pt x="144" y="156"/>
                  </a:lnTo>
                  <a:lnTo>
                    <a:pt x="144" y="156"/>
                  </a:lnTo>
                  <a:lnTo>
                    <a:pt x="144" y="157"/>
                  </a:lnTo>
                  <a:lnTo>
                    <a:pt x="145" y="158"/>
                  </a:lnTo>
                  <a:lnTo>
                    <a:pt x="145" y="159"/>
                  </a:lnTo>
                  <a:lnTo>
                    <a:pt x="145" y="159"/>
                  </a:lnTo>
                  <a:lnTo>
                    <a:pt x="146" y="160"/>
                  </a:lnTo>
                  <a:lnTo>
                    <a:pt x="146" y="161"/>
                  </a:lnTo>
                  <a:lnTo>
                    <a:pt x="146" y="161"/>
                  </a:lnTo>
                  <a:lnTo>
                    <a:pt x="146" y="163"/>
                  </a:lnTo>
                  <a:lnTo>
                    <a:pt x="147" y="164"/>
                  </a:lnTo>
                  <a:lnTo>
                    <a:pt x="148" y="164"/>
                  </a:lnTo>
                  <a:lnTo>
                    <a:pt x="148" y="165"/>
                  </a:lnTo>
                  <a:lnTo>
                    <a:pt x="149" y="166"/>
                  </a:lnTo>
                  <a:lnTo>
                    <a:pt x="149" y="167"/>
                  </a:lnTo>
                  <a:lnTo>
                    <a:pt x="150" y="167"/>
                  </a:lnTo>
                  <a:lnTo>
                    <a:pt x="151" y="168"/>
                  </a:lnTo>
                  <a:lnTo>
                    <a:pt x="151" y="168"/>
                  </a:lnTo>
                  <a:lnTo>
                    <a:pt x="152" y="169"/>
                  </a:lnTo>
                  <a:lnTo>
                    <a:pt x="153" y="169"/>
                  </a:lnTo>
                  <a:lnTo>
                    <a:pt x="154" y="169"/>
                  </a:lnTo>
                  <a:lnTo>
                    <a:pt x="154" y="170"/>
                  </a:lnTo>
                  <a:lnTo>
                    <a:pt x="155" y="171"/>
                  </a:lnTo>
                  <a:lnTo>
                    <a:pt x="155" y="172"/>
                  </a:lnTo>
                  <a:lnTo>
                    <a:pt x="156" y="172"/>
                  </a:lnTo>
                  <a:lnTo>
                    <a:pt x="156" y="173"/>
                  </a:lnTo>
                  <a:lnTo>
                    <a:pt x="157" y="174"/>
                  </a:lnTo>
                  <a:lnTo>
                    <a:pt x="158" y="174"/>
                  </a:lnTo>
                  <a:lnTo>
                    <a:pt x="159" y="175"/>
                  </a:lnTo>
                  <a:lnTo>
                    <a:pt x="159" y="176"/>
                  </a:lnTo>
                  <a:lnTo>
                    <a:pt x="160" y="176"/>
                  </a:lnTo>
                  <a:lnTo>
                    <a:pt x="160" y="177"/>
                  </a:lnTo>
                  <a:lnTo>
                    <a:pt x="161" y="177"/>
                  </a:lnTo>
                  <a:lnTo>
                    <a:pt x="161" y="177"/>
                  </a:lnTo>
                  <a:lnTo>
                    <a:pt x="161" y="178"/>
                  </a:lnTo>
                  <a:lnTo>
                    <a:pt x="162" y="179"/>
                  </a:lnTo>
                  <a:lnTo>
                    <a:pt x="163" y="180"/>
                  </a:lnTo>
                  <a:lnTo>
                    <a:pt x="164" y="181"/>
                  </a:lnTo>
                  <a:lnTo>
                    <a:pt x="165" y="183"/>
                  </a:lnTo>
                  <a:lnTo>
                    <a:pt x="166" y="184"/>
                  </a:lnTo>
                  <a:lnTo>
                    <a:pt x="166" y="185"/>
                  </a:lnTo>
                  <a:lnTo>
                    <a:pt x="166" y="185"/>
                  </a:lnTo>
                  <a:lnTo>
                    <a:pt x="166" y="186"/>
                  </a:lnTo>
                  <a:lnTo>
                    <a:pt x="167" y="187"/>
                  </a:lnTo>
                  <a:lnTo>
                    <a:pt x="167" y="187"/>
                  </a:lnTo>
                  <a:lnTo>
                    <a:pt x="167" y="188"/>
                  </a:lnTo>
                  <a:lnTo>
                    <a:pt x="168" y="189"/>
                  </a:lnTo>
                  <a:lnTo>
                    <a:pt x="169" y="190"/>
                  </a:lnTo>
                  <a:lnTo>
                    <a:pt x="169" y="190"/>
                  </a:lnTo>
                  <a:lnTo>
                    <a:pt x="170" y="190"/>
                  </a:lnTo>
                  <a:lnTo>
                    <a:pt x="172" y="190"/>
                  </a:lnTo>
                  <a:lnTo>
                    <a:pt x="172" y="190"/>
                  </a:lnTo>
                  <a:lnTo>
                    <a:pt x="174" y="190"/>
                  </a:lnTo>
                  <a:lnTo>
                    <a:pt x="174" y="189"/>
                  </a:lnTo>
                  <a:lnTo>
                    <a:pt x="175" y="189"/>
                  </a:lnTo>
                  <a:lnTo>
                    <a:pt x="176" y="188"/>
                  </a:lnTo>
                  <a:lnTo>
                    <a:pt x="177" y="187"/>
                  </a:lnTo>
                  <a:lnTo>
                    <a:pt x="177" y="187"/>
                  </a:lnTo>
                  <a:lnTo>
                    <a:pt x="179" y="186"/>
                  </a:lnTo>
                  <a:lnTo>
                    <a:pt x="180" y="186"/>
                  </a:lnTo>
                  <a:lnTo>
                    <a:pt x="180" y="185"/>
                  </a:lnTo>
                  <a:lnTo>
                    <a:pt x="181" y="185"/>
                  </a:lnTo>
                  <a:lnTo>
                    <a:pt x="182" y="185"/>
                  </a:lnTo>
                  <a:lnTo>
                    <a:pt x="182" y="185"/>
                  </a:lnTo>
                  <a:lnTo>
                    <a:pt x="183" y="185"/>
                  </a:lnTo>
                  <a:lnTo>
                    <a:pt x="185" y="185"/>
                  </a:lnTo>
                  <a:lnTo>
                    <a:pt x="187" y="182"/>
                  </a:lnTo>
                  <a:lnTo>
                    <a:pt x="187" y="181"/>
                  </a:lnTo>
                  <a:lnTo>
                    <a:pt x="187" y="180"/>
                  </a:lnTo>
                  <a:lnTo>
                    <a:pt x="188" y="180"/>
                  </a:lnTo>
                  <a:lnTo>
                    <a:pt x="189" y="180"/>
                  </a:lnTo>
                  <a:lnTo>
                    <a:pt x="190" y="180"/>
                  </a:lnTo>
                  <a:lnTo>
                    <a:pt x="191" y="180"/>
                  </a:lnTo>
                  <a:lnTo>
                    <a:pt x="193" y="180"/>
                  </a:lnTo>
                  <a:lnTo>
                    <a:pt x="195" y="180"/>
                  </a:lnTo>
                  <a:lnTo>
                    <a:pt x="195" y="180"/>
                  </a:lnTo>
                  <a:lnTo>
                    <a:pt x="196" y="181"/>
                  </a:lnTo>
                  <a:lnTo>
                    <a:pt x="197" y="182"/>
                  </a:lnTo>
                  <a:lnTo>
                    <a:pt x="198" y="182"/>
                  </a:lnTo>
                  <a:lnTo>
                    <a:pt x="198" y="182"/>
                  </a:lnTo>
                  <a:lnTo>
                    <a:pt x="199" y="182"/>
                  </a:lnTo>
                  <a:lnTo>
                    <a:pt x="200" y="183"/>
                  </a:lnTo>
                  <a:lnTo>
                    <a:pt x="200" y="184"/>
                  </a:lnTo>
                  <a:lnTo>
                    <a:pt x="200" y="185"/>
                  </a:lnTo>
                  <a:lnTo>
                    <a:pt x="201" y="185"/>
                  </a:lnTo>
                  <a:lnTo>
                    <a:pt x="202" y="186"/>
                  </a:lnTo>
                  <a:lnTo>
                    <a:pt x="203" y="187"/>
                  </a:lnTo>
                  <a:lnTo>
                    <a:pt x="203" y="187"/>
                  </a:lnTo>
                  <a:lnTo>
                    <a:pt x="203" y="188"/>
                  </a:lnTo>
                  <a:lnTo>
                    <a:pt x="204" y="188"/>
                  </a:lnTo>
                  <a:lnTo>
                    <a:pt x="204" y="190"/>
                  </a:lnTo>
                  <a:lnTo>
                    <a:pt x="203" y="190"/>
                  </a:lnTo>
                  <a:lnTo>
                    <a:pt x="202" y="191"/>
                  </a:lnTo>
                  <a:lnTo>
                    <a:pt x="202" y="192"/>
                  </a:lnTo>
                  <a:lnTo>
                    <a:pt x="201" y="193"/>
                  </a:lnTo>
                  <a:lnTo>
                    <a:pt x="200" y="193"/>
                  </a:lnTo>
                  <a:lnTo>
                    <a:pt x="200" y="193"/>
                  </a:lnTo>
                  <a:lnTo>
                    <a:pt x="199" y="194"/>
                  </a:lnTo>
                  <a:lnTo>
                    <a:pt x="198" y="195"/>
                  </a:lnTo>
                  <a:lnTo>
                    <a:pt x="198" y="195"/>
                  </a:lnTo>
                  <a:lnTo>
                    <a:pt x="198" y="196"/>
                  </a:lnTo>
                  <a:lnTo>
                    <a:pt x="197" y="197"/>
                  </a:lnTo>
                  <a:lnTo>
                    <a:pt x="197" y="198"/>
                  </a:lnTo>
                  <a:lnTo>
                    <a:pt x="197" y="198"/>
                  </a:lnTo>
                  <a:lnTo>
                    <a:pt x="198" y="199"/>
                  </a:lnTo>
                  <a:lnTo>
                    <a:pt x="198" y="200"/>
                  </a:lnTo>
                  <a:lnTo>
                    <a:pt x="198" y="201"/>
                  </a:lnTo>
                  <a:lnTo>
                    <a:pt x="198" y="202"/>
                  </a:lnTo>
                  <a:lnTo>
                    <a:pt x="198" y="203"/>
                  </a:lnTo>
                  <a:lnTo>
                    <a:pt x="198" y="203"/>
                  </a:lnTo>
                  <a:lnTo>
                    <a:pt x="198" y="204"/>
                  </a:lnTo>
                  <a:lnTo>
                    <a:pt x="199" y="205"/>
                  </a:lnTo>
                  <a:lnTo>
                    <a:pt x="199" y="206"/>
                  </a:lnTo>
                  <a:lnTo>
                    <a:pt x="199" y="207"/>
                  </a:lnTo>
                  <a:lnTo>
                    <a:pt x="199" y="208"/>
                  </a:lnTo>
                  <a:lnTo>
                    <a:pt x="199" y="209"/>
                  </a:lnTo>
                  <a:lnTo>
                    <a:pt x="199" y="210"/>
                  </a:lnTo>
                  <a:lnTo>
                    <a:pt x="199" y="211"/>
                  </a:lnTo>
                  <a:lnTo>
                    <a:pt x="199" y="211"/>
                  </a:lnTo>
                  <a:lnTo>
                    <a:pt x="199" y="212"/>
                  </a:lnTo>
                  <a:lnTo>
                    <a:pt x="199" y="213"/>
                  </a:lnTo>
                  <a:lnTo>
                    <a:pt x="199" y="214"/>
                  </a:lnTo>
                  <a:lnTo>
                    <a:pt x="198" y="215"/>
                  </a:lnTo>
                  <a:lnTo>
                    <a:pt x="198" y="216"/>
                  </a:lnTo>
                  <a:lnTo>
                    <a:pt x="198" y="217"/>
                  </a:lnTo>
                  <a:lnTo>
                    <a:pt x="198" y="218"/>
                  </a:lnTo>
                  <a:lnTo>
                    <a:pt x="198" y="219"/>
                  </a:lnTo>
                  <a:lnTo>
                    <a:pt x="198" y="220"/>
                  </a:lnTo>
                  <a:lnTo>
                    <a:pt x="197" y="221"/>
                  </a:lnTo>
                  <a:lnTo>
                    <a:pt x="196" y="221"/>
                  </a:lnTo>
                  <a:lnTo>
                    <a:pt x="196" y="222"/>
                  </a:lnTo>
                  <a:lnTo>
                    <a:pt x="195" y="223"/>
                  </a:lnTo>
                  <a:lnTo>
                    <a:pt x="195" y="224"/>
                  </a:lnTo>
                  <a:lnTo>
                    <a:pt x="195" y="224"/>
                  </a:lnTo>
                  <a:lnTo>
                    <a:pt x="194" y="225"/>
                  </a:lnTo>
                  <a:lnTo>
                    <a:pt x="193" y="226"/>
                  </a:lnTo>
                  <a:lnTo>
                    <a:pt x="193" y="226"/>
                  </a:lnTo>
                  <a:lnTo>
                    <a:pt x="192" y="227"/>
                  </a:lnTo>
                  <a:lnTo>
                    <a:pt x="191" y="228"/>
                  </a:lnTo>
                  <a:lnTo>
                    <a:pt x="190" y="229"/>
                  </a:lnTo>
                  <a:lnTo>
                    <a:pt x="190" y="230"/>
                  </a:lnTo>
                  <a:lnTo>
                    <a:pt x="189" y="230"/>
                  </a:lnTo>
                  <a:lnTo>
                    <a:pt x="188" y="230"/>
                  </a:lnTo>
                  <a:lnTo>
                    <a:pt x="187" y="231"/>
                  </a:lnTo>
                  <a:lnTo>
                    <a:pt x="187" y="231"/>
                  </a:lnTo>
                  <a:lnTo>
                    <a:pt x="185" y="231"/>
                  </a:lnTo>
                  <a:lnTo>
                    <a:pt x="185" y="231"/>
                  </a:lnTo>
                  <a:lnTo>
                    <a:pt x="183" y="231"/>
                  </a:lnTo>
                  <a:lnTo>
                    <a:pt x="182" y="231"/>
                  </a:lnTo>
                  <a:lnTo>
                    <a:pt x="181" y="230"/>
                  </a:lnTo>
                  <a:lnTo>
                    <a:pt x="180" y="230"/>
                  </a:lnTo>
                  <a:lnTo>
                    <a:pt x="179" y="229"/>
                  </a:lnTo>
                  <a:lnTo>
                    <a:pt x="178" y="229"/>
                  </a:lnTo>
                  <a:lnTo>
                    <a:pt x="177" y="228"/>
                  </a:lnTo>
                  <a:lnTo>
                    <a:pt x="177" y="227"/>
                  </a:lnTo>
                  <a:lnTo>
                    <a:pt x="177" y="226"/>
                  </a:lnTo>
                  <a:lnTo>
                    <a:pt x="176" y="226"/>
                  </a:lnTo>
                  <a:lnTo>
                    <a:pt x="175" y="225"/>
                  </a:lnTo>
                  <a:lnTo>
                    <a:pt x="174" y="224"/>
                  </a:lnTo>
                  <a:lnTo>
                    <a:pt x="174" y="224"/>
                  </a:lnTo>
                  <a:lnTo>
                    <a:pt x="173" y="223"/>
                  </a:lnTo>
                  <a:lnTo>
                    <a:pt x="172" y="222"/>
                  </a:lnTo>
                  <a:lnTo>
                    <a:pt x="172" y="221"/>
                  </a:lnTo>
                  <a:lnTo>
                    <a:pt x="171" y="221"/>
                  </a:lnTo>
                  <a:lnTo>
                    <a:pt x="170" y="221"/>
                  </a:lnTo>
                  <a:lnTo>
                    <a:pt x="170" y="220"/>
                  </a:lnTo>
                  <a:lnTo>
                    <a:pt x="169" y="219"/>
                  </a:lnTo>
                  <a:lnTo>
                    <a:pt x="169" y="219"/>
                  </a:lnTo>
                  <a:lnTo>
                    <a:pt x="167" y="219"/>
                  </a:lnTo>
                  <a:lnTo>
                    <a:pt x="167" y="219"/>
                  </a:lnTo>
                  <a:lnTo>
                    <a:pt x="166" y="220"/>
                  </a:lnTo>
                  <a:lnTo>
                    <a:pt x="165" y="220"/>
                  </a:lnTo>
                  <a:lnTo>
                    <a:pt x="164" y="221"/>
                  </a:lnTo>
                  <a:lnTo>
                    <a:pt x="164" y="221"/>
                  </a:lnTo>
                  <a:lnTo>
                    <a:pt x="162" y="221"/>
                  </a:lnTo>
                  <a:lnTo>
                    <a:pt x="162" y="223"/>
                  </a:lnTo>
                  <a:lnTo>
                    <a:pt x="161" y="224"/>
                  </a:lnTo>
                  <a:lnTo>
                    <a:pt x="161" y="224"/>
                  </a:lnTo>
                  <a:lnTo>
                    <a:pt x="160" y="224"/>
                  </a:lnTo>
                  <a:lnTo>
                    <a:pt x="159" y="223"/>
                  </a:lnTo>
                  <a:lnTo>
                    <a:pt x="159" y="223"/>
                  </a:lnTo>
                  <a:lnTo>
                    <a:pt x="158" y="222"/>
                  </a:lnTo>
                  <a:lnTo>
                    <a:pt x="158" y="221"/>
                  </a:lnTo>
                  <a:lnTo>
                    <a:pt x="157" y="221"/>
                  </a:lnTo>
                  <a:lnTo>
                    <a:pt x="157" y="220"/>
                  </a:lnTo>
                  <a:lnTo>
                    <a:pt x="156" y="219"/>
                  </a:lnTo>
                  <a:lnTo>
                    <a:pt x="156" y="219"/>
                  </a:lnTo>
                  <a:lnTo>
                    <a:pt x="156" y="217"/>
                  </a:lnTo>
                  <a:lnTo>
                    <a:pt x="156" y="216"/>
                  </a:lnTo>
                  <a:lnTo>
                    <a:pt x="155" y="216"/>
                  </a:lnTo>
                  <a:lnTo>
                    <a:pt x="155" y="214"/>
                  </a:lnTo>
                  <a:lnTo>
                    <a:pt x="155" y="213"/>
                  </a:lnTo>
                  <a:lnTo>
                    <a:pt x="153" y="211"/>
                  </a:lnTo>
                  <a:lnTo>
                    <a:pt x="153" y="210"/>
                  </a:lnTo>
                  <a:lnTo>
                    <a:pt x="154" y="210"/>
                  </a:lnTo>
                  <a:lnTo>
                    <a:pt x="154" y="206"/>
                  </a:lnTo>
                  <a:lnTo>
                    <a:pt x="154" y="204"/>
                  </a:lnTo>
                  <a:lnTo>
                    <a:pt x="152" y="203"/>
                  </a:lnTo>
                  <a:lnTo>
                    <a:pt x="149" y="200"/>
                  </a:lnTo>
                  <a:lnTo>
                    <a:pt x="145" y="199"/>
                  </a:lnTo>
                  <a:lnTo>
                    <a:pt x="145" y="198"/>
                  </a:lnTo>
                  <a:lnTo>
                    <a:pt x="145" y="195"/>
                  </a:lnTo>
                  <a:lnTo>
                    <a:pt x="143" y="195"/>
                  </a:lnTo>
                  <a:lnTo>
                    <a:pt x="143" y="197"/>
                  </a:lnTo>
                  <a:lnTo>
                    <a:pt x="141" y="195"/>
                  </a:lnTo>
                  <a:lnTo>
                    <a:pt x="138" y="191"/>
                  </a:lnTo>
                  <a:lnTo>
                    <a:pt x="136" y="190"/>
                  </a:lnTo>
                  <a:lnTo>
                    <a:pt x="136" y="187"/>
                  </a:lnTo>
                  <a:lnTo>
                    <a:pt x="136" y="187"/>
                  </a:lnTo>
                  <a:lnTo>
                    <a:pt x="134" y="192"/>
                  </a:lnTo>
                  <a:lnTo>
                    <a:pt x="130" y="193"/>
                  </a:lnTo>
                  <a:lnTo>
                    <a:pt x="128" y="193"/>
                  </a:lnTo>
                  <a:lnTo>
                    <a:pt x="127" y="193"/>
                  </a:lnTo>
                  <a:lnTo>
                    <a:pt x="126" y="194"/>
                  </a:lnTo>
                  <a:lnTo>
                    <a:pt x="125" y="194"/>
                  </a:lnTo>
                  <a:lnTo>
                    <a:pt x="125" y="194"/>
                  </a:lnTo>
                  <a:lnTo>
                    <a:pt x="124" y="195"/>
                  </a:lnTo>
                  <a:lnTo>
                    <a:pt x="124" y="195"/>
                  </a:lnTo>
                  <a:lnTo>
                    <a:pt x="123" y="195"/>
                  </a:lnTo>
                  <a:lnTo>
                    <a:pt x="123" y="196"/>
                  </a:lnTo>
                  <a:lnTo>
                    <a:pt x="122" y="196"/>
                  </a:lnTo>
                  <a:lnTo>
                    <a:pt x="121" y="197"/>
                  </a:lnTo>
                  <a:lnTo>
                    <a:pt x="121" y="198"/>
                  </a:lnTo>
                  <a:lnTo>
                    <a:pt x="120" y="198"/>
                  </a:lnTo>
                  <a:lnTo>
                    <a:pt x="119" y="198"/>
                  </a:lnTo>
                  <a:lnTo>
                    <a:pt x="117" y="199"/>
                  </a:lnTo>
                  <a:lnTo>
                    <a:pt x="117" y="198"/>
                  </a:lnTo>
                  <a:lnTo>
                    <a:pt x="116" y="198"/>
                  </a:lnTo>
                  <a:lnTo>
                    <a:pt x="115" y="198"/>
                  </a:lnTo>
                  <a:lnTo>
                    <a:pt x="113" y="198"/>
                  </a:lnTo>
                  <a:lnTo>
                    <a:pt x="112" y="199"/>
                  </a:lnTo>
                  <a:lnTo>
                    <a:pt x="112" y="199"/>
                  </a:lnTo>
                  <a:lnTo>
                    <a:pt x="112" y="200"/>
                  </a:lnTo>
                  <a:lnTo>
                    <a:pt x="111" y="200"/>
                  </a:lnTo>
                  <a:lnTo>
                    <a:pt x="110" y="201"/>
                  </a:lnTo>
                  <a:lnTo>
                    <a:pt x="111" y="203"/>
                  </a:lnTo>
                  <a:lnTo>
                    <a:pt x="110" y="203"/>
                  </a:lnTo>
                  <a:lnTo>
                    <a:pt x="110" y="205"/>
                  </a:lnTo>
                  <a:lnTo>
                    <a:pt x="110" y="206"/>
                  </a:lnTo>
                  <a:lnTo>
                    <a:pt x="110" y="207"/>
                  </a:lnTo>
                  <a:lnTo>
                    <a:pt x="109" y="208"/>
                  </a:lnTo>
                  <a:lnTo>
                    <a:pt x="108" y="208"/>
                  </a:lnTo>
                  <a:lnTo>
                    <a:pt x="108" y="209"/>
                  </a:lnTo>
                  <a:lnTo>
                    <a:pt x="107" y="210"/>
                  </a:lnTo>
                  <a:lnTo>
                    <a:pt x="107" y="211"/>
                  </a:lnTo>
                  <a:lnTo>
                    <a:pt x="106" y="211"/>
                  </a:lnTo>
                  <a:lnTo>
                    <a:pt x="105" y="211"/>
                  </a:lnTo>
                  <a:lnTo>
                    <a:pt x="104" y="212"/>
                  </a:lnTo>
                  <a:lnTo>
                    <a:pt x="104" y="213"/>
                  </a:lnTo>
                  <a:lnTo>
                    <a:pt x="103" y="213"/>
                  </a:lnTo>
                  <a:lnTo>
                    <a:pt x="102" y="214"/>
                  </a:lnTo>
                  <a:lnTo>
                    <a:pt x="102" y="214"/>
                  </a:lnTo>
                  <a:lnTo>
                    <a:pt x="98" y="219"/>
                  </a:lnTo>
                  <a:lnTo>
                    <a:pt x="94" y="226"/>
                  </a:lnTo>
                  <a:lnTo>
                    <a:pt x="94" y="227"/>
                  </a:lnTo>
                  <a:lnTo>
                    <a:pt x="94" y="229"/>
                  </a:lnTo>
                  <a:lnTo>
                    <a:pt x="94" y="229"/>
                  </a:lnTo>
                  <a:lnTo>
                    <a:pt x="95" y="229"/>
                  </a:lnTo>
                  <a:lnTo>
                    <a:pt x="95" y="231"/>
                  </a:lnTo>
                  <a:lnTo>
                    <a:pt x="96" y="231"/>
                  </a:lnTo>
                  <a:lnTo>
                    <a:pt x="97" y="231"/>
                  </a:lnTo>
                  <a:lnTo>
                    <a:pt x="97" y="232"/>
                  </a:lnTo>
                  <a:lnTo>
                    <a:pt x="98" y="233"/>
                  </a:lnTo>
                  <a:lnTo>
                    <a:pt x="99" y="234"/>
                  </a:lnTo>
                  <a:lnTo>
                    <a:pt x="100" y="234"/>
                  </a:lnTo>
                  <a:lnTo>
                    <a:pt x="101" y="234"/>
                  </a:lnTo>
                  <a:lnTo>
                    <a:pt x="102" y="234"/>
                  </a:lnTo>
                  <a:lnTo>
                    <a:pt x="103" y="235"/>
                  </a:lnTo>
                  <a:lnTo>
                    <a:pt x="102" y="236"/>
                  </a:lnTo>
                  <a:lnTo>
                    <a:pt x="102" y="236"/>
                  </a:lnTo>
                  <a:lnTo>
                    <a:pt x="101" y="237"/>
                  </a:lnTo>
                  <a:lnTo>
                    <a:pt x="101" y="237"/>
                  </a:lnTo>
                  <a:lnTo>
                    <a:pt x="100" y="238"/>
                  </a:lnTo>
                  <a:lnTo>
                    <a:pt x="100" y="239"/>
                  </a:lnTo>
                  <a:lnTo>
                    <a:pt x="100" y="239"/>
                  </a:lnTo>
                  <a:lnTo>
                    <a:pt x="99" y="240"/>
                  </a:lnTo>
                  <a:lnTo>
                    <a:pt x="99" y="241"/>
                  </a:lnTo>
                  <a:lnTo>
                    <a:pt x="99" y="242"/>
                  </a:lnTo>
                  <a:lnTo>
                    <a:pt x="100" y="242"/>
                  </a:lnTo>
                  <a:lnTo>
                    <a:pt x="100" y="244"/>
                  </a:lnTo>
                  <a:lnTo>
                    <a:pt x="101" y="244"/>
                  </a:lnTo>
                  <a:lnTo>
                    <a:pt x="102" y="244"/>
                  </a:lnTo>
                  <a:lnTo>
                    <a:pt x="103" y="245"/>
                  </a:lnTo>
                  <a:lnTo>
                    <a:pt x="104" y="245"/>
                  </a:lnTo>
                  <a:lnTo>
                    <a:pt x="104" y="246"/>
                  </a:lnTo>
                  <a:lnTo>
                    <a:pt x="104" y="247"/>
                  </a:lnTo>
                  <a:lnTo>
                    <a:pt x="104" y="247"/>
                  </a:lnTo>
                  <a:lnTo>
                    <a:pt x="105" y="248"/>
                  </a:lnTo>
                  <a:lnTo>
                    <a:pt x="106" y="249"/>
                  </a:lnTo>
                  <a:lnTo>
                    <a:pt x="107" y="249"/>
                  </a:lnTo>
                  <a:lnTo>
                    <a:pt x="107" y="250"/>
                  </a:lnTo>
                  <a:lnTo>
                    <a:pt x="108" y="250"/>
                  </a:lnTo>
                  <a:lnTo>
                    <a:pt x="109" y="250"/>
                  </a:lnTo>
                  <a:lnTo>
                    <a:pt x="109" y="255"/>
                  </a:lnTo>
                  <a:lnTo>
                    <a:pt x="108" y="256"/>
                  </a:lnTo>
                  <a:lnTo>
                    <a:pt x="107" y="255"/>
                  </a:lnTo>
                  <a:lnTo>
                    <a:pt x="107" y="255"/>
                  </a:lnTo>
                  <a:lnTo>
                    <a:pt x="106" y="256"/>
                  </a:lnTo>
                  <a:lnTo>
                    <a:pt x="105" y="256"/>
                  </a:lnTo>
                  <a:lnTo>
                    <a:pt x="105" y="257"/>
                  </a:lnTo>
                  <a:lnTo>
                    <a:pt x="106" y="257"/>
                  </a:lnTo>
                  <a:lnTo>
                    <a:pt x="107" y="258"/>
                  </a:lnTo>
                  <a:lnTo>
                    <a:pt x="107" y="259"/>
                  </a:lnTo>
                  <a:lnTo>
                    <a:pt x="107" y="260"/>
                  </a:lnTo>
                  <a:lnTo>
                    <a:pt x="106" y="261"/>
                  </a:lnTo>
                  <a:lnTo>
                    <a:pt x="105" y="262"/>
                  </a:lnTo>
                  <a:lnTo>
                    <a:pt x="104" y="263"/>
                  </a:lnTo>
                  <a:lnTo>
                    <a:pt x="104" y="260"/>
                  </a:lnTo>
                  <a:lnTo>
                    <a:pt x="103" y="260"/>
                  </a:lnTo>
                  <a:lnTo>
                    <a:pt x="102" y="260"/>
                  </a:lnTo>
                  <a:lnTo>
                    <a:pt x="101" y="260"/>
                  </a:lnTo>
                  <a:lnTo>
                    <a:pt x="100" y="262"/>
                  </a:lnTo>
                  <a:lnTo>
                    <a:pt x="100" y="263"/>
                  </a:lnTo>
                  <a:lnTo>
                    <a:pt x="100" y="263"/>
                  </a:lnTo>
                  <a:lnTo>
                    <a:pt x="100" y="264"/>
                  </a:lnTo>
                  <a:lnTo>
                    <a:pt x="99" y="264"/>
                  </a:lnTo>
                  <a:lnTo>
                    <a:pt x="99" y="264"/>
                  </a:lnTo>
                  <a:lnTo>
                    <a:pt x="97" y="264"/>
                  </a:lnTo>
                  <a:lnTo>
                    <a:pt x="96" y="264"/>
                  </a:lnTo>
                  <a:lnTo>
                    <a:pt x="95" y="264"/>
                  </a:lnTo>
                  <a:lnTo>
                    <a:pt x="94" y="265"/>
                  </a:lnTo>
                  <a:lnTo>
                    <a:pt x="93" y="265"/>
                  </a:lnTo>
                  <a:lnTo>
                    <a:pt x="92" y="267"/>
                  </a:lnTo>
                  <a:lnTo>
                    <a:pt x="92" y="268"/>
                  </a:lnTo>
                  <a:lnTo>
                    <a:pt x="92" y="268"/>
                  </a:lnTo>
                  <a:lnTo>
                    <a:pt x="83" y="268"/>
                  </a:lnTo>
                  <a:lnTo>
                    <a:pt x="83" y="268"/>
                  </a:lnTo>
                  <a:lnTo>
                    <a:pt x="82" y="268"/>
                  </a:lnTo>
                  <a:lnTo>
                    <a:pt x="81" y="267"/>
                  </a:lnTo>
                  <a:lnTo>
                    <a:pt x="81" y="266"/>
                  </a:lnTo>
                  <a:lnTo>
                    <a:pt x="81" y="265"/>
                  </a:lnTo>
                  <a:lnTo>
                    <a:pt x="80" y="265"/>
                  </a:lnTo>
                  <a:lnTo>
                    <a:pt x="79" y="265"/>
                  </a:lnTo>
                  <a:lnTo>
                    <a:pt x="79" y="266"/>
                  </a:lnTo>
                  <a:lnTo>
                    <a:pt x="79" y="267"/>
                  </a:lnTo>
                  <a:lnTo>
                    <a:pt x="78" y="268"/>
                  </a:lnTo>
                  <a:lnTo>
                    <a:pt x="78" y="268"/>
                  </a:lnTo>
                  <a:lnTo>
                    <a:pt x="77" y="269"/>
                  </a:lnTo>
                  <a:lnTo>
                    <a:pt x="77" y="270"/>
                  </a:lnTo>
                  <a:lnTo>
                    <a:pt x="77" y="271"/>
                  </a:lnTo>
                  <a:lnTo>
                    <a:pt x="77" y="272"/>
                  </a:lnTo>
                  <a:lnTo>
                    <a:pt x="76" y="273"/>
                  </a:lnTo>
                  <a:lnTo>
                    <a:pt x="76" y="273"/>
                  </a:lnTo>
                  <a:lnTo>
                    <a:pt x="76" y="275"/>
                  </a:lnTo>
                  <a:lnTo>
                    <a:pt x="76" y="276"/>
                  </a:lnTo>
                  <a:lnTo>
                    <a:pt x="77" y="276"/>
                  </a:lnTo>
                  <a:lnTo>
                    <a:pt x="77" y="277"/>
                  </a:lnTo>
                  <a:lnTo>
                    <a:pt x="78" y="278"/>
                  </a:lnTo>
                  <a:lnTo>
                    <a:pt x="77" y="278"/>
                  </a:lnTo>
                  <a:lnTo>
                    <a:pt x="77" y="279"/>
                  </a:lnTo>
                  <a:lnTo>
                    <a:pt x="76" y="279"/>
                  </a:lnTo>
                  <a:lnTo>
                    <a:pt x="75" y="279"/>
                  </a:lnTo>
                  <a:lnTo>
                    <a:pt x="74" y="279"/>
                  </a:lnTo>
                  <a:lnTo>
                    <a:pt x="73" y="279"/>
                  </a:lnTo>
                  <a:lnTo>
                    <a:pt x="73" y="279"/>
                  </a:lnTo>
                  <a:lnTo>
                    <a:pt x="71" y="278"/>
                  </a:lnTo>
                  <a:lnTo>
                    <a:pt x="70" y="278"/>
                  </a:lnTo>
                  <a:lnTo>
                    <a:pt x="69" y="277"/>
                  </a:lnTo>
                  <a:lnTo>
                    <a:pt x="68" y="277"/>
                  </a:lnTo>
                  <a:lnTo>
                    <a:pt x="67" y="277"/>
                  </a:lnTo>
                  <a:lnTo>
                    <a:pt x="66" y="278"/>
                  </a:lnTo>
                  <a:lnTo>
                    <a:pt x="65" y="278"/>
                  </a:lnTo>
                  <a:lnTo>
                    <a:pt x="64" y="278"/>
                  </a:lnTo>
                  <a:lnTo>
                    <a:pt x="63" y="278"/>
                  </a:lnTo>
                  <a:lnTo>
                    <a:pt x="63" y="278"/>
                  </a:lnTo>
                  <a:lnTo>
                    <a:pt x="63" y="279"/>
                  </a:lnTo>
                  <a:lnTo>
                    <a:pt x="61" y="279"/>
                  </a:lnTo>
                  <a:lnTo>
                    <a:pt x="61" y="278"/>
                  </a:lnTo>
                  <a:lnTo>
                    <a:pt x="60" y="278"/>
                  </a:lnTo>
                  <a:lnTo>
                    <a:pt x="60" y="278"/>
                  </a:lnTo>
                  <a:lnTo>
                    <a:pt x="59" y="278"/>
                  </a:lnTo>
                  <a:lnTo>
                    <a:pt x="58" y="278"/>
                  </a:lnTo>
                  <a:lnTo>
                    <a:pt x="58" y="278"/>
                  </a:lnTo>
                  <a:lnTo>
                    <a:pt x="56" y="278"/>
                  </a:lnTo>
                  <a:lnTo>
                    <a:pt x="55" y="278"/>
                  </a:lnTo>
                  <a:lnTo>
                    <a:pt x="55" y="277"/>
                  </a:lnTo>
                  <a:lnTo>
                    <a:pt x="55" y="276"/>
                  </a:lnTo>
                  <a:lnTo>
                    <a:pt x="54" y="276"/>
                  </a:lnTo>
                  <a:lnTo>
                    <a:pt x="54" y="276"/>
                  </a:lnTo>
                  <a:lnTo>
                    <a:pt x="53" y="275"/>
                  </a:lnTo>
                  <a:lnTo>
                    <a:pt x="53" y="274"/>
                  </a:lnTo>
                  <a:lnTo>
                    <a:pt x="53" y="274"/>
                  </a:lnTo>
                  <a:lnTo>
                    <a:pt x="51" y="274"/>
                  </a:lnTo>
                  <a:lnTo>
                    <a:pt x="50" y="274"/>
                  </a:lnTo>
                  <a:lnTo>
                    <a:pt x="50" y="274"/>
                  </a:lnTo>
                  <a:lnTo>
                    <a:pt x="49" y="273"/>
                  </a:lnTo>
                  <a:lnTo>
                    <a:pt x="48" y="273"/>
                  </a:lnTo>
                  <a:lnTo>
                    <a:pt x="47" y="273"/>
                  </a:lnTo>
                  <a:lnTo>
                    <a:pt x="47" y="273"/>
                  </a:lnTo>
                  <a:lnTo>
                    <a:pt x="46" y="273"/>
                  </a:lnTo>
                  <a:lnTo>
                    <a:pt x="45" y="272"/>
                  </a:lnTo>
                  <a:lnTo>
                    <a:pt x="45" y="271"/>
                  </a:lnTo>
                  <a:lnTo>
                    <a:pt x="43" y="271"/>
                  </a:lnTo>
                  <a:lnTo>
                    <a:pt x="42" y="271"/>
                  </a:lnTo>
                  <a:lnTo>
                    <a:pt x="41" y="271"/>
                  </a:lnTo>
                  <a:lnTo>
                    <a:pt x="40" y="271"/>
                  </a:lnTo>
                  <a:lnTo>
                    <a:pt x="40" y="270"/>
                  </a:lnTo>
                  <a:lnTo>
                    <a:pt x="40" y="270"/>
                  </a:lnTo>
                  <a:lnTo>
                    <a:pt x="39" y="270"/>
                  </a:lnTo>
                  <a:lnTo>
                    <a:pt x="39" y="269"/>
                  </a:lnTo>
                  <a:lnTo>
                    <a:pt x="39" y="268"/>
                  </a:lnTo>
                  <a:lnTo>
                    <a:pt x="38" y="267"/>
                  </a:lnTo>
                  <a:lnTo>
                    <a:pt x="37" y="266"/>
                  </a:lnTo>
                  <a:lnTo>
                    <a:pt x="37" y="266"/>
                  </a:lnTo>
                  <a:lnTo>
                    <a:pt x="36" y="265"/>
                  </a:lnTo>
                  <a:lnTo>
                    <a:pt x="35" y="266"/>
                  </a:lnTo>
                  <a:lnTo>
                    <a:pt x="34" y="266"/>
                  </a:lnTo>
                  <a:lnTo>
                    <a:pt x="34" y="266"/>
                  </a:lnTo>
                  <a:lnTo>
                    <a:pt x="33" y="266"/>
                  </a:lnTo>
                  <a:lnTo>
                    <a:pt x="32" y="266"/>
                  </a:lnTo>
                  <a:lnTo>
                    <a:pt x="32" y="266"/>
                  </a:lnTo>
                  <a:lnTo>
                    <a:pt x="31" y="266"/>
                  </a:lnTo>
                  <a:lnTo>
                    <a:pt x="30" y="266"/>
                  </a:lnTo>
                  <a:lnTo>
                    <a:pt x="29" y="265"/>
                  </a:lnTo>
                  <a:lnTo>
                    <a:pt x="29" y="265"/>
                  </a:lnTo>
                  <a:lnTo>
                    <a:pt x="29" y="264"/>
                  </a:lnTo>
                  <a:lnTo>
                    <a:pt x="29" y="263"/>
                  </a:lnTo>
                  <a:lnTo>
                    <a:pt x="29" y="263"/>
                  </a:lnTo>
                  <a:lnTo>
                    <a:pt x="30" y="262"/>
                  </a:lnTo>
                  <a:lnTo>
                    <a:pt x="31" y="261"/>
                  </a:lnTo>
                  <a:lnTo>
                    <a:pt x="32" y="260"/>
                  </a:lnTo>
                  <a:lnTo>
                    <a:pt x="32" y="260"/>
                  </a:lnTo>
                  <a:lnTo>
                    <a:pt x="32" y="259"/>
                  </a:lnTo>
                  <a:lnTo>
                    <a:pt x="32" y="258"/>
                  </a:lnTo>
                  <a:lnTo>
                    <a:pt x="32" y="257"/>
                  </a:lnTo>
                  <a:lnTo>
                    <a:pt x="33" y="257"/>
                  </a:lnTo>
                  <a:lnTo>
                    <a:pt x="33" y="256"/>
                  </a:lnTo>
                  <a:lnTo>
                    <a:pt x="34" y="255"/>
                  </a:lnTo>
                  <a:lnTo>
                    <a:pt x="34" y="255"/>
                  </a:lnTo>
                  <a:lnTo>
                    <a:pt x="34" y="254"/>
                  </a:lnTo>
                  <a:lnTo>
                    <a:pt x="34" y="253"/>
                  </a:lnTo>
                  <a:lnTo>
                    <a:pt x="35" y="253"/>
                  </a:lnTo>
                  <a:lnTo>
                    <a:pt x="35" y="252"/>
                  </a:lnTo>
                  <a:lnTo>
                    <a:pt x="34" y="251"/>
                  </a:lnTo>
                  <a:lnTo>
                    <a:pt x="34" y="250"/>
                  </a:lnTo>
                  <a:lnTo>
                    <a:pt x="35" y="249"/>
                  </a:lnTo>
                  <a:lnTo>
                    <a:pt x="35" y="247"/>
                  </a:lnTo>
                  <a:lnTo>
                    <a:pt x="35" y="247"/>
                  </a:lnTo>
                  <a:lnTo>
                    <a:pt x="35" y="246"/>
                  </a:lnTo>
                  <a:lnTo>
                    <a:pt x="36" y="245"/>
                  </a:lnTo>
                  <a:lnTo>
                    <a:pt x="37" y="245"/>
                  </a:lnTo>
                  <a:lnTo>
                    <a:pt x="37" y="246"/>
                  </a:lnTo>
                  <a:lnTo>
                    <a:pt x="37" y="247"/>
                  </a:lnTo>
                  <a:lnTo>
                    <a:pt x="38" y="247"/>
                  </a:lnTo>
                  <a:lnTo>
                    <a:pt x="39" y="247"/>
                  </a:lnTo>
                  <a:lnTo>
                    <a:pt x="40" y="247"/>
                  </a:lnTo>
                  <a:lnTo>
                    <a:pt x="41" y="247"/>
                  </a:lnTo>
                  <a:lnTo>
                    <a:pt x="42" y="247"/>
                  </a:lnTo>
                  <a:lnTo>
                    <a:pt x="43" y="247"/>
                  </a:lnTo>
                  <a:lnTo>
                    <a:pt x="44" y="246"/>
                  </a:lnTo>
                  <a:lnTo>
                    <a:pt x="45" y="246"/>
                  </a:lnTo>
                  <a:lnTo>
                    <a:pt x="46" y="245"/>
                  </a:lnTo>
                  <a:lnTo>
                    <a:pt x="46" y="244"/>
                  </a:lnTo>
                  <a:lnTo>
                    <a:pt x="47" y="244"/>
                  </a:lnTo>
                  <a:lnTo>
                    <a:pt x="47" y="243"/>
                  </a:lnTo>
                  <a:lnTo>
                    <a:pt x="47" y="242"/>
                  </a:lnTo>
                  <a:lnTo>
                    <a:pt x="48" y="241"/>
                  </a:lnTo>
                  <a:lnTo>
                    <a:pt x="48" y="240"/>
                  </a:lnTo>
                  <a:lnTo>
                    <a:pt x="48" y="239"/>
                  </a:lnTo>
                  <a:lnTo>
                    <a:pt x="48" y="238"/>
                  </a:lnTo>
                  <a:lnTo>
                    <a:pt x="48" y="237"/>
                  </a:lnTo>
                  <a:lnTo>
                    <a:pt x="49" y="237"/>
                  </a:lnTo>
                  <a:lnTo>
                    <a:pt x="49" y="236"/>
                  </a:lnTo>
                  <a:lnTo>
                    <a:pt x="49" y="235"/>
                  </a:lnTo>
                  <a:lnTo>
                    <a:pt x="49" y="234"/>
                  </a:lnTo>
                  <a:lnTo>
                    <a:pt x="49" y="233"/>
                  </a:lnTo>
                  <a:lnTo>
                    <a:pt x="49" y="232"/>
                  </a:lnTo>
                  <a:lnTo>
                    <a:pt x="49" y="231"/>
                  </a:lnTo>
                  <a:lnTo>
                    <a:pt x="50" y="230"/>
                  </a:lnTo>
                  <a:lnTo>
                    <a:pt x="50" y="229"/>
                  </a:lnTo>
                  <a:lnTo>
                    <a:pt x="51" y="229"/>
                  </a:lnTo>
                  <a:lnTo>
                    <a:pt x="51" y="228"/>
                  </a:lnTo>
                  <a:lnTo>
                    <a:pt x="52" y="227"/>
                  </a:lnTo>
                  <a:lnTo>
                    <a:pt x="53" y="226"/>
                  </a:lnTo>
                  <a:lnTo>
                    <a:pt x="53" y="226"/>
                  </a:lnTo>
                  <a:lnTo>
                    <a:pt x="58" y="220"/>
                  </a:lnTo>
                  <a:lnTo>
                    <a:pt x="60" y="220"/>
                  </a:lnTo>
                  <a:lnTo>
                    <a:pt x="61" y="219"/>
                  </a:lnTo>
                  <a:lnTo>
                    <a:pt x="63" y="218"/>
                  </a:lnTo>
                  <a:lnTo>
                    <a:pt x="66" y="216"/>
                  </a:lnTo>
                  <a:lnTo>
                    <a:pt x="67" y="216"/>
                  </a:lnTo>
                  <a:lnTo>
                    <a:pt x="68" y="216"/>
                  </a:lnTo>
                  <a:lnTo>
                    <a:pt x="69" y="216"/>
                  </a:lnTo>
                  <a:lnTo>
                    <a:pt x="70" y="216"/>
                  </a:lnTo>
                  <a:lnTo>
                    <a:pt x="71" y="217"/>
                  </a:lnTo>
                  <a:lnTo>
                    <a:pt x="73" y="218"/>
                  </a:lnTo>
                  <a:lnTo>
                    <a:pt x="73" y="218"/>
                  </a:lnTo>
                  <a:lnTo>
                    <a:pt x="74" y="218"/>
                  </a:lnTo>
                  <a:lnTo>
                    <a:pt x="75" y="218"/>
                  </a:lnTo>
                  <a:lnTo>
                    <a:pt x="76" y="218"/>
                  </a:lnTo>
                  <a:lnTo>
                    <a:pt x="76" y="216"/>
                  </a:lnTo>
                  <a:lnTo>
                    <a:pt x="77" y="216"/>
                  </a:lnTo>
                  <a:lnTo>
                    <a:pt x="77" y="216"/>
                  </a:lnTo>
                  <a:lnTo>
                    <a:pt x="78" y="214"/>
                  </a:lnTo>
                  <a:lnTo>
                    <a:pt x="79" y="214"/>
                  </a:lnTo>
                  <a:lnTo>
                    <a:pt x="79" y="213"/>
                  </a:lnTo>
                  <a:lnTo>
                    <a:pt x="79" y="213"/>
                  </a:lnTo>
                  <a:lnTo>
                    <a:pt x="80" y="213"/>
                  </a:lnTo>
                  <a:lnTo>
                    <a:pt x="81" y="212"/>
                  </a:lnTo>
                  <a:lnTo>
                    <a:pt x="81" y="211"/>
                  </a:lnTo>
                  <a:lnTo>
                    <a:pt x="79" y="211"/>
                  </a:lnTo>
                  <a:lnTo>
                    <a:pt x="79" y="210"/>
                  </a:lnTo>
                  <a:lnTo>
                    <a:pt x="79" y="210"/>
                  </a:lnTo>
                  <a:lnTo>
                    <a:pt x="78" y="209"/>
                  </a:lnTo>
                  <a:lnTo>
                    <a:pt x="78" y="208"/>
                  </a:lnTo>
                  <a:lnTo>
                    <a:pt x="79" y="208"/>
                  </a:lnTo>
                  <a:lnTo>
                    <a:pt x="79" y="207"/>
                  </a:lnTo>
                  <a:lnTo>
                    <a:pt x="79" y="206"/>
                  </a:lnTo>
                  <a:lnTo>
                    <a:pt x="80" y="206"/>
                  </a:lnTo>
                  <a:lnTo>
                    <a:pt x="81" y="205"/>
                  </a:lnTo>
                  <a:lnTo>
                    <a:pt x="81" y="204"/>
                  </a:lnTo>
                  <a:lnTo>
                    <a:pt x="82" y="203"/>
                  </a:lnTo>
                  <a:lnTo>
                    <a:pt x="82" y="203"/>
                  </a:lnTo>
                  <a:lnTo>
                    <a:pt x="83" y="202"/>
                  </a:lnTo>
                  <a:lnTo>
                    <a:pt x="83" y="201"/>
                  </a:lnTo>
                  <a:lnTo>
                    <a:pt x="84" y="200"/>
                  </a:lnTo>
                  <a:lnTo>
                    <a:pt x="84" y="200"/>
                  </a:lnTo>
                  <a:lnTo>
                    <a:pt x="85" y="200"/>
                  </a:lnTo>
                  <a:lnTo>
                    <a:pt x="85" y="199"/>
                  </a:lnTo>
                  <a:lnTo>
                    <a:pt x="86" y="198"/>
                  </a:lnTo>
                  <a:lnTo>
                    <a:pt x="86" y="198"/>
                  </a:lnTo>
                  <a:lnTo>
                    <a:pt x="86" y="197"/>
                  </a:lnTo>
                  <a:lnTo>
                    <a:pt x="85" y="196"/>
                  </a:lnTo>
                  <a:lnTo>
                    <a:pt x="84" y="196"/>
                  </a:lnTo>
                  <a:lnTo>
                    <a:pt x="83" y="196"/>
                  </a:lnTo>
                  <a:lnTo>
                    <a:pt x="82" y="196"/>
                  </a:lnTo>
                  <a:lnTo>
                    <a:pt x="81" y="196"/>
                  </a:lnTo>
                  <a:lnTo>
                    <a:pt x="80" y="195"/>
                  </a:lnTo>
                  <a:lnTo>
                    <a:pt x="79" y="195"/>
                  </a:lnTo>
                  <a:lnTo>
                    <a:pt x="79" y="195"/>
                  </a:lnTo>
                  <a:lnTo>
                    <a:pt x="78" y="195"/>
                  </a:lnTo>
                  <a:lnTo>
                    <a:pt x="76" y="195"/>
                  </a:lnTo>
                  <a:lnTo>
                    <a:pt x="76" y="195"/>
                  </a:lnTo>
                  <a:lnTo>
                    <a:pt x="75" y="195"/>
                  </a:lnTo>
                  <a:lnTo>
                    <a:pt x="74" y="195"/>
                  </a:lnTo>
                  <a:lnTo>
                    <a:pt x="73" y="195"/>
                  </a:lnTo>
                  <a:lnTo>
                    <a:pt x="73" y="194"/>
                  </a:lnTo>
                  <a:lnTo>
                    <a:pt x="73" y="193"/>
                  </a:lnTo>
                  <a:lnTo>
                    <a:pt x="74" y="193"/>
                  </a:lnTo>
                  <a:lnTo>
                    <a:pt x="75" y="193"/>
                  </a:lnTo>
                  <a:lnTo>
                    <a:pt x="76" y="191"/>
                  </a:lnTo>
                  <a:lnTo>
                    <a:pt x="76" y="190"/>
                  </a:lnTo>
                  <a:lnTo>
                    <a:pt x="77" y="190"/>
                  </a:lnTo>
                  <a:lnTo>
                    <a:pt x="77" y="189"/>
                  </a:lnTo>
                  <a:lnTo>
                    <a:pt x="76" y="188"/>
                  </a:lnTo>
                  <a:lnTo>
                    <a:pt x="75" y="187"/>
                  </a:lnTo>
                  <a:lnTo>
                    <a:pt x="74" y="187"/>
                  </a:lnTo>
                  <a:lnTo>
                    <a:pt x="74" y="187"/>
                  </a:lnTo>
                  <a:lnTo>
                    <a:pt x="73" y="186"/>
                  </a:lnTo>
                  <a:lnTo>
                    <a:pt x="72" y="185"/>
                  </a:lnTo>
                  <a:lnTo>
                    <a:pt x="71" y="185"/>
                  </a:lnTo>
                  <a:lnTo>
                    <a:pt x="71" y="184"/>
                  </a:lnTo>
                  <a:lnTo>
                    <a:pt x="70" y="183"/>
                  </a:lnTo>
                  <a:lnTo>
                    <a:pt x="69" y="182"/>
                  </a:lnTo>
                  <a:lnTo>
                    <a:pt x="69" y="182"/>
                  </a:lnTo>
                  <a:lnTo>
                    <a:pt x="68" y="181"/>
                  </a:lnTo>
                  <a:lnTo>
                    <a:pt x="68" y="180"/>
                  </a:lnTo>
                  <a:lnTo>
                    <a:pt x="68" y="180"/>
                  </a:lnTo>
                  <a:lnTo>
                    <a:pt x="67" y="179"/>
                  </a:lnTo>
                  <a:lnTo>
                    <a:pt x="67" y="178"/>
                  </a:lnTo>
                  <a:lnTo>
                    <a:pt x="66" y="179"/>
                  </a:lnTo>
                  <a:lnTo>
                    <a:pt x="66" y="179"/>
                  </a:lnTo>
                  <a:lnTo>
                    <a:pt x="65" y="180"/>
                  </a:lnTo>
                  <a:lnTo>
                    <a:pt x="64" y="180"/>
                  </a:lnTo>
                  <a:lnTo>
                    <a:pt x="64" y="180"/>
                  </a:lnTo>
                  <a:lnTo>
                    <a:pt x="63" y="181"/>
                  </a:lnTo>
                  <a:lnTo>
                    <a:pt x="63" y="182"/>
                  </a:lnTo>
                  <a:lnTo>
                    <a:pt x="62" y="182"/>
                  </a:lnTo>
                  <a:lnTo>
                    <a:pt x="61" y="184"/>
                  </a:lnTo>
                  <a:lnTo>
                    <a:pt x="61" y="185"/>
                  </a:lnTo>
                  <a:lnTo>
                    <a:pt x="61" y="186"/>
                  </a:lnTo>
                  <a:lnTo>
                    <a:pt x="61" y="187"/>
                  </a:lnTo>
                  <a:lnTo>
                    <a:pt x="62" y="188"/>
                  </a:lnTo>
                  <a:lnTo>
                    <a:pt x="63" y="190"/>
                  </a:lnTo>
                  <a:lnTo>
                    <a:pt x="63" y="190"/>
                  </a:lnTo>
                  <a:lnTo>
                    <a:pt x="63" y="190"/>
                  </a:lnTo>
                  <a:lnTo>
                    <a:pt x="64" y="191"/>
                  </a:lnTo>
                  <a:lnTo>
                    <a:pt x="63" y="191"/>
                  </a:lnTo>
                  <a:lnTo>
                    <a:pt x="63" y="192"/>
                  </a:lnTo>
                  <a:lnTo>
                    <a:pt x="63" y="193"/>
                  </a:lnTo>
                  <a:lnTo>
                    <a:pt x="63" y="193"/>
                  </a:lnTo>
                  <a:lnTo>
                    <a:pt x="63" y="195"/>
                  </a:lnTo>
                  <a:lnTo>
                    <a:pt x="63" y="197"/>
                  </a:lnTo>
                  <a:lnTo>
                    <a:pt x="63" y="198"/>
                  </a:lnTo>
                  <a:lnTo>
                    <a:pt x="62" y="198"/>
                  </a:lnTo>
                  <a:lnTo>
                    <a:pt x="62" y="199"/>
                  </a:lnTo>
                  <a:lnTo>
                    <a:pt x="61" y="199"/>
                  </a:lnTo>
                  <a:lnTo>
                    <a:pt x="60" y="200"/>
                  </a:lnTo>
                  <a:lnTo>
                    <a:pt x="59" y="201"/>
                  </a:lnTo>
                  <a:lnTo>
                    <a:pt x="59" y="202"/>
                  </a:lnTo>
                  <a:lnTo>
                    <a:pt x="58" y="203"/>
                  </a:lnTo>
                  <a:lnTo>
                    <a:pt x="58" y="203"/>
                  </a:lnTo>
                  <a:lnTo>
                    <a:pt x="58" y="204"/>
                  </a:lnTo>
                  <a:lnTo>
                    <a:pt x="58" y="206"/>
                  </a:lnTo>
                  <a:lnTo>
                    <a:pt x="58" y="206"/>
                  </a:lnTo>
                  <a:lnTo>
                    <a:pt x="57" y="206"/>
                  </a:lnTo>
                  <a:lnTo>
                    <a:pt x="56" y="206"/>
                  </a:lnTo>
                  <a:lnTo>
                    <a:pt x="55" y="207"/>
                  </a:lnTo>
                  <a:lnTo>
                    <a:pt x="54" y="206"/>
                  </a:lnTo>
                  <a:lnTo>
                    <a:pt x="53" y="206"/>
                  </a:lnTo>
                  <a:lnTo>
                    <a:pt x="53" y="206"/>
                  </a:lnTo>
                  <a:lnTo>
                    <a:pt x="53" y="205"/>
                  </a:lnTo>
                  <a:lnTo>
                    <a:pt x="52" y="204"/>
                  </a:lnTo>
                  <a:lnTo>
                    <a:pt x="51" y="204"/>
                  </a:lnTo>
                  <a:lnTo>
                    <a:pt x="50" y="204"/>
                  </a:lnTo>
                  <a:lnTo>
                    <a:pt x="49" y="203"/>
                  </a:lnTo>
                  <a:lnTo>
                    <a:pt x="48" y="204"/>
                  </a:lnTo>
                  <a:lnTo>
                    <a:pt x="47" y="205"/>
                  </a:lnTo>
                  <a:lnTo>
                    <a:pt x="47" y="206"/>
                  </a:lnTo>
                  <a:lnTo>
                    <a:pt x="46" y="206"/>
                  </a:lnTo>
                  <a:lnTo>
                    <a:pt x="45" y="206"/>
                  </a:lnTo>
                  <a:lnTo>
                    <a:pt x="44" y="205"/>
                  </a:lnTo>
                  <a:lnTo>
                    <a:pt x="42" y="205"/>
                  </a:lnTo>
                  <a:lnTo>
                    <a:pt x="42" y="205"/>
                  </a:lnTo>
                  <a:lnTo>
                    <a:pt x="42" y="204"/>
                  </a:lnTo>
                  <a:lnTo>
                    <a:pt x="42" y="203"/>
                  </a:lnTo>
                  <a:lnTo>
                    <a:pt x="42" y="203"/>
                  </a:lnTo>
                  <a:lnTo>
                    <a:pt x="42" y="201"/>
                  </a:lnTo>
                  <a:lnTo>
                    <a:pt x="42" y="200"/>
                  </a:lnTo>
                  <a:lnTo>
                    <a:pt x="42" y="199"/>
                  </a:lnTo>
                  <a:lnTo>
                    <a:pt x="43" y="198"/>
                  </a:lnTo>
                  <a:lnTo>
                    <a:pt x="44" y="196"/>
                  </a:lnTo>
                  <a:lnTo>
                    <a:pt x="44" y="195"/>
                  </a:lnTo>
                  <a:lnTo>
                    <a:pt x="44" y="194"/>
                  </a:lnTo>
                  <a:lnTo>
                    <a:pt x="45" y="193"/>
                  </a:lnTo>
                  <a:lnTo>
                    <a:pt x="44" y="193"/>
                  </a:lnTo>
                  <a:lnTo>
                    <a:pt x="44" y="191"/>
                  </a:lnTo>
                  <a:lnTo>
                    <a:pt x="45" y="190"/>
                  </a:lnTo>
                  <a:lnTo>
                    <a:pt x="45" y="190"/>
                  </a:lnTo>
                  <a:lnTo>
                    <a:pt x="45" y="189"/>
                  </a:lnTo>
                  <a:lnTo>
                    <a:pt x="46" y="188"/>
                  </a:lnTo>
                  <a:lnTo>
                    <a:pt x="46" y="187"/>
                  </a:lnTo>
                  <a:lnTo>
                    <a:pt x="46" y="186"/>
                  </a:lnTo>
                  <a:lnTo>
                    <a:pt x="47" y="185"/>
                  </a:lnTo>
                  <a:lnTo>
                    <a:pt x="47" y="185"/>
                  </a:lnTo>
                  <a:lnTo>
                    <a:pt x="47" y="183"/>
                  </a:lnTo>
                  <a:lnTo>
                    <a:pt x="47" y="182"/>
                  </a:lnTo>
                  <a:lnTo>
                    <a:pt x="47" y="182"/>
                  </a:lnTo>
                  <a:lnTo>
                    <a:pt x="47" y="180"/>
                  </a:lnTo>
                  <a:lnTo>
                    <a:pt x="48" y="180"/>
                  </a:lnTo>
                  <a:lnTo>
                    <a:pt x="48" y="178"/>
                  </a:lnTo>
                  <a:lnTo>
                    <a:pt x="48" y="177"/>
                  </a:lnTo>
                  <a:lnTo>
                    <a:pt x="49" y="177"/>
                  </a:lnTo>
                  <a:lnTo>
                    <a:pt x="49" y="177"/>
                  </a:lnTo>
                  <a:lnTo>
                    <a:pt x="48" y="176"/>
                  </a:lnTo>
                  <a:lnTo>
                    <a:pt x="47" y="176"/>
                  </a:lnTo>
                  <a:lnTo>
                    <a:pt x="47" y="174"/>
                  </a:lnTo>
                  <a:lnTo>
                    <a:pt x="44" y="173"/>
                  </a:lnTo>
                  <a:lnTo>
                    <a:pt x="42" y="172"/>
                  </a:lnTo>
                  <a:lnTo>
                    <a:pt x="41" y="172"/>
                  </a:lnTo>
                  <a:lnTo>
                    <a:pt x="39" y="172"/>
                  </a:lnTo>
                  <a:lnTo>
                    <a:pt x="35" y="188"/>
                  </a:lnTo>
                  <a:lnTo>
                    <a:pt x="34" y="188"/>
                  </a:lnTo>
                  <a:lnTo>
                    <a:pt x="31" y="198"/>
                  </a:lnTo>
                  <a:lnTo>
                    <a:pt x="29" y="197"/>
                  </a:lnTo>
                  <a:lnTo>
                    <a:pt x="32" y="184"/>
                  </a:lnTo>
                  <a:lnTo>
                    <a:pt x="31" y="179"/>
                  </a:lnTo>
                  <a:lnTo>
                    <a:pt x="33" y="178"/>
                  </a:lnTo>
                  <a:lnTo>
                    <a:pt x="32" y="174"/>
                  </a:lnTo>
                  <a:lnTo>
                    <a:pt x="39" y="170"/>
                  </a:lnTo>
                  <a:lnTo>
                    <a:pt x="40" y="162"/>
                  </a:lnTo>
                  <a:lnTo>
                    <a:pt x="24" y="159"/>
                  </a:lnTo>
                  <a:lnTo>
                    <a:pt x="22" y="172"/>
                  </a:lnTo>
                  <a:lnTo>
                    <a:pt x="22" y="173"/>
                  </a:lnTo>
                  <a:lnTo>
                    <a:pt x="23" y="174"/>
                  </a:lnTo>
                  <a:lnTo>
                    <a:pt x="23" y="174"/>
                  </a:lnTo>
                  <a:lnTo>
                    <a:pt x="24" y="174"/>
                  </a:lnTo>
                  <a:lnTo>
                    <a:pt x="24" y="175"/>
                  </a:lnTo>
                  <a:lnTo>
                    <a:pt x="26" y="175"/>
                  </a:lnTo>
                  <a:lnTo>
                    <a:pt x="26" y="176"/>
                  </a:lnTo>
                  <a:lnTo>
                    <a:pt x="27" y="176"/>
                  </a:lnTo>
                  <a:lnTo>
                    <a:pt x="27" y="177"/>
                  </a:lnTo>
                  <a:lnTo>
                    <a:pt x="27" y="177"/>
                  </a:lnTo>
                  <a:lnTo>
                    <a:pt x="27" y="178"/>
                  </a:lnTo>
                  <a:lnTo>
                    <a:pt x="27" y="179"/>
                  </a:lnTo>
                  <a:lnTo>
                    <a:pt x="26" y="179"/>
                  </a:lnTo>
                  <a:lnTo>
                    <a:pt x="27" y="180"/>
                  </a:lnTo>
                  <a:lnTo>
                    <a:pt x="27" y="180"/>
                  </a:lnTo>
                  <a:lnTo>
                    <a:pt x="27" y="181"/>
                  </a:lnTo>
                  <a:lnTo>
                    <a:pt x="27" y="182"/>
                  </a:lnTo>
                  <a:lnTo>
                    <a:pt x="27" y="182"/>
                  </a:lnTo>
                  <a:lnTo>
                    <a:pt x="27" y="183"/>
                  </a:lnTo>
                  <a:lnTo>
                    <a:pt x="26" y="183"/>
                  </a:lnTo>
                  <a:lnTo>
                    <a:pt x="26" y="185"/>
                  </a:lnTo>
                  <a:lnTo>
                    <a:pt x="27" y="185"/>
                  </a:lnTo>
                  <a:lnTo>
                    <a:pt x="26" y="186"/>
                  </a:lnTo>
                  <a:lnTo>
                    <a:pt x="27" y="187"/>
                  </a:lnTo>
                  <a:lnTo>
                    <a:pt x="24" y="187"/>
                  </a:lnTo>
                  <a:lnTo>
                    <a:pt x="18" y="187"/>
                  </a:lnTo>
                  <a:lnTo>
                    <a:pt x="0" y="191"/>
                  </a:lnTo>
                  <a:lnTo>
                    <a:pt x="0" y="189"/>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48" name="TextBox 109"/>
            <p:cNvSpPr txBox="1"/>
            <p:nvPr/>
          </p:nvSpPr>
          <p:spPr>
            <a:xfrm>
              <a:off x="3697125" y="4335468"/>
              <a:ext cx="785390" cy="23358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Zacatecas</a:t>
              </a:r>
            </a:p>
          </p:txBody>
        </p:sp>
      </p:grpSp>
      <p:grpSp>
        <p:nvGrpSpPr>
          <p:cNvPr id="5" name="Grupo 4"/>
          <p:cNvGrpSpPr/>
          <p:nvPr/>
        </p:nvGrpSpPr>
        <p:grpSpPr>
          <a:xfrm>
            <a:off x="1922590" y="5161279"/>
            <a:ext cx="612203" cy="544357"/>
            <a:chOff x="1194731" y="5013842"/>
            <a:chExt cx="1009730" cy="792149"/>
          </a:xfrm>
        </p:grpSpPr>
        <p:sp>
          <p:nvSpPr>
            <p:cNvPr id="249" name="Freeform 21"/>
            <p:cNvSpPr>
              <a:spLocks/>
            </p:cNvSpPr>
            <p:nvPr/>
          </p:nvSpPr>
          <p:spPr bwMode="auto">
            <a:xfrm>
              <a:off x="1413482" y="5013842"/>
              <a:ext cx="652062" cy="792149"/>
            </a:xfrm>
            <a:custGeom>
              <a:avLst/>
              <a:gdLst/>
              <a:ahLst/>
              <a:cxnLst>
                <a:cxn ang="0">
                  <a:pos x="11" y="162"/>
                </a:cxn>
                <a:cxn ang="0">
                  <a:pos x="21" y="161"/>
                </a:cxn>
                <a:cxn ang="0">
                  <a:pos x="25" y="159"/>
                </a:cxn>
                <a:cxn ang="0">
                  <a:pos x="27" y="146"/>
                </a:cxn>
                <a:cxn ang="0">
                  <a:pos x="28" y="133"/>
                </a:cxn>
                <a:cxn ang="0">
                  <a:pos x="32" y="119"/>
                </a:cxn>
                <a:cxn ang="0">
                  <a:pos x="30" y="104"/>
                </a:cxn>
                <a:cxn ang="0">
                  <a:pos x="34" y="94"/>
                </a:cxn>
                <a:cxn ang="0">
                  <a:pos x="46" y="102"/>
                </a:cxn>
                <a:cxn ang="0">
                  <a:pos x="53" y="113"/>
                </a:cxn>
                <a:cxn ang="0">
                  <a:pos x="68" y="115"/>
                </a:cxn>
                <a:cxn ang="0">
                  <a:pos x="83" y="117"/>
                </a:cxn>
                <a:cxn ang="0">
                  <a:pos x="92" y="107"/>
                </a:cxn>
                <a:cxn ang="0">
                  <a:pos x="101" y="101"/>
                </a:cxn>
                <a:cxn ang="0">
                  <a:pos x="90" y="94"/>
                </a:cxn>
                <a:cxn ang="0">
                  <a:pos x="82" y="86"/>
                </a:cxn>
                <a:cxn ang="0">
                  <a:pos x="70" y="79"/>
                </a:cxn>
                <a:cxn ang="0">
                  <a:pos x="60" y="72"/>
                </a:cxn>
                <a:cxn ang="0">
                  <a:pos x="63" y="57"/>
                </a:cxn>
                <a:cxn ang="0">
                  <a:pos x="67" y="42"/>
                </a:cxn>
                <a:cxn ang="0">
                  <a:pos x="57" y="36"/>
                </a:cxn>
                <a:cxn ang="0">
                  <a:pos x="70" y="30"/>
                </a:cxn>
                <a:cxn ang="0">
                  <a:pos x="78" y="19"/>
                </a:cxn>
                <a:cxn ang="0">
                  <a:pos x="83" y="14"/>
                </a:cxn>
                <a:cxn ang="0">
                  <a:pos x="87" y="1"/>
                </a:cxn>
                <a:cxn ang="0">
                  <a:pos x="97" y="9"/>
                </a:cxn>
                <a:cxn ang="0">
                  <a:pos x="107" y="19"/>
                </a:cxn>
                <a:cxn ang="0">
                  <a:pos x="103" y="27"/>
                </a:cxn>
                <a:cxn ang="0">
                  <a:pos x="95" y="31"/>
                </a:cxn>
                <a:cxn ang="0">
                  <a:pos x="96" y="46"/>
                </a:cxn>
                <a:cxn ang="0">
                  <a:pos x="105" y="49"/>
                </a:cxn>
                <a:cxn ang="0">
                  <a:pos x="116" y="42"/>
                </a:cxn>
                <a:cxn ang="0">
                  <a:pos x="130" y="46"/>
                </a:cxn>
                <a:cxn ang="0">
                  <a:pos x="133" y="55"/>
                </a:cxn>
                <a:cxn ang="0">
                  <a:pos x="125" y="69"/>
                </a:cxn>
                <a:cxn ang="0">
                  <a:pos x="121" y="82"/>
                </a:cxn>
                <a:cxn ang="0">
                  <a:pos x="120" y="96"/>
                </a:cxn>
                <a:cxn ang="0">
                  <a:pos x="126" y="102"/>
                </a:cxn>
                <a:cxn ang="0">
                  <a:pos x="138" y="108"/>
                </a:cxn>
                <a:cxn ang="0">
                  <a:pos x="144" y="112"/>
                </a:cxn>
                <a:cxn ang="0">
                  <a:pos x="132" y="115"/>
                </a:cxn>
                <a:cxn ang="0">
                  <a:pos x="127" y="127"/>
                </a:cxn>
                <a:cxn ang="0">
                  <a:pos x="122" y="140"/>
                </a:cxn>
                <a:cxn ang="0">
                  <a:pos x="125" y="151"/>
                </a:cxn>
                <a:cxn ang="0">
                  <a:pos x="138" y="161"/>
                </a:cxn>
                <a:cxn ang="0">
                  <a:pos x="152" y="160"/>
                </a:cxn>
                <a:cxn ang="0">
                  <a:pos x="164" y="168"/>
                </a:cxn>
                <a:cxn ang="0">
                  <a:pos x="154" y="181"/>
                </a:cxn>
                <a:cxn ang="0">
                  <a:pos x="142" y="185"/>
                </a:cxn>
                <a:cxn ang="0">
                  <a:pos x="127" y="184"/>
                </a:cxn>
                <a:cxn ang="0">
                  <a:pos x="114" y="191"/>
                </a:cxn>
                <a:cxn ang="0">
                  <a:pos x="107" y="196"/>
                </a:cxn>
                <a:cxn ang="0">
                  <a:pos x="100" y="184"/>
                </a:cxn>
                <a:cxn ang="0">
                  <a:pos x="96" y="176"/>
                </a:cxn>
                <a:cxn ang="0">
                  <a:pos x="86" y="185"/>
                </a:cxn>
                <a:cxn ang="0">
                  <a:pos x="88" y="200"/>
                </a:cxn>
                <a:cxn ang="0">
                  <a:pos x="70" y="196"/>
                </a:cxn>
                <a:cxn ang="0">
                  <a:pos x="52" y="200"/>
                </a:cxn>
                <a:cxn ang="0">
                  <a:pos x="40" y="197"/>
                </a:cxn>
                <a:cxn ang="0">
                  <a:pos x="24" y="191"/>
                </a:cxn>
                <a:cxn ang="0">
                  <a:pos x="13" y="185"/>
                </a:cxn>
                <a:cxn ang="0">
                  <a:pos x="0" y="174"/>
                </a:cxn>
              </a:cxnLst>
              <a:rect l="0" t="0" r="r" b="b"/>
              <a:pathLst>
                <a:path w="164" h="205">
                  <a:moveTo>
                    <a:pt x="0" y="169"/>
                  </a:moveTo>
                  <a:lnTo>
                    <a:pt x="1" y="169"/>
                  </a:lnTo>
                  <a:lnTo>
                    <a:pt x="2" y="169"/>
                  </a:lnTo>
                  <a:lnTo>
                    <a:pt x="3" y="169"/>
                  </a:lnTo>
                  <a:lnTo>
                    <a:pt x="3" y="168"/>
                  </a:lnTo>
                  <a:lnTo>
                    <a:pt x="3" y="168"/>
                  </a:lnTo>
                  <a:lnTo>
                    <a:pt x="3" y="167"/>
                  </a:lnTo>
                  <a:lnTo>
                    <a:pt x="4" y="167"/>
                  </a:lnTo>
                  <a:lnTo>
                    <a:pt x="5" y="167"/>
                  </a:lnTo>
                  <a:lnTo>
                    <a:pt x="6" y="167"/>
                  </a:lnTo>
                  <a:lnTo>
                    <a:pt x="6" y="166"/>
                  </a:lnTo>
                  <a:lnTo>
                    <a:pt x="6" y="166"/>
                  </a:lnTo>
                  <a:lnTo>
                    <a:pt x="7" y="166"/>
                  </a:lnTo>
                  <a:lnTo>
                    <a:pt x="8" y="166"/>
                  </a:lnTo>
                  <a:lnTo>
                    <a:pt x="8" y="166"/>
                  </a:lnTo>
                  <a:lnTo>
                    <a:pt x="8" y="166"/>
                  </a:lnTo>
                  <a:lnTo>
                    <a:pt x="8" y="165"/>
                  </a:lnTo>
                  <a:lnTo>
                    <a:pt x="8" y="164"/>
                  </a:lnTo>
                  <a:lnTo>
                    <a:pt x="9" y="164"/>
                  </a:lnTo>
                  <a:lnTo>
                    <a:pt x="10" y="164"/>
                  </a:lnTo>
                  <a:lnTo>
                    <a:pt x="10" y="163"/>
                  </a:lnTo>
                  <a:lnTo>
                    <a:pt x="11" y="163"/>
                  </a:lnTo>
                  <a:lnTo>
                    <a:pt x="11" y="162"/>
                  </a:lnTo>
                  <a:lnTo>
                    <a:pt x="11" y="162"/>
                  </a:lnTo>
                  <a:lnTo>
                    <a:pt x="12" y="162"/>
                  </a:lnTo>
                  <a:lnTo>
                    <a:pt x="13" y="161"/>
                  </a:lnTo>
                  <a:lnTo>
                    <a:pt x="13" y="161"/>
                  </a:lnTo>
                  <a:lnTo>
                    <a:pt x="13" y="161"/>
                  </a:lnTo>
                  <a:lnTo>
                    <a:pt x="14" y="161"/>
                  </a:lnTo>
                  <a:lnTo>
                    <a:pt x="14" y="160"/>
                  </a:lnTo>
                  <a:lnTo>
                    <a:pt x="15" y="159"/>
                  </a:lnTo>
                  <a:lnTo>
                    <a:pt x="15" y="159"/>
                  </a:lnTo>
                  <a:lnTo>
                    <a:pt x="16" y="159"/>
                  </a:lnTo>
                  <a:lnTo>
                    <a:pt x="16" y="158"/>
                  </a:lnTo>
                  <a:lnTo>
                    <a:pt x="16" y="158"/>
                  </a:lnTo>
                  <a:lnTo>
                    <a:pt x="17" y="158"/>
                  </a:lnTo>
                  <a:lnTo>
                    <a:pt x="17" y="159"/>
                  </a:lnTo>
                  <a:lnTo>
                    <a:pt x="18" y="159"/>
                  </a:lnTo>
                  <a:lnTo>
                    <a:pt x="19" y="159"/>
                  </a:lnTo>
                  <a:lnTo>
                    <a:pt x="19" y="159"/>
                  </a:lnTo>
                  <a:lnTo>
                    <a:pt x="19" y="160"/>
                  </a:lnTo>
                  <a:lnTo>
                    <a:pt x="19" y="160"/>
                  </a:lnTo>
                  <a:lnTo>
                    <a:pt x="20" y="160"/>
                  </a:lnTo>
                  <a:lnTo>
                    <a:pt x="20" y="161"/>
                  </a:lnTo>
                  <a:lnTo>
                    <a:pt x="21" y="161"/>
                  </a:lnTo>
                  <a:lnTo>
                    <a:pt x="21" y="161"/>
                  </a:lnTo>
                  <a:lnTo>
                    <a:pt x="21" y="161"/>
                  </a:lnTo>
                  <a:lnTo>
                    <a:pt x="21" y="162"/>
                  </a:lnTo>
                  <a:lnTo>
                    <a:pt x="22" y="163"/>
                  </a:lnTo>
                  <a:lnTo>
                    <a:pt x="22" y="164"/>
                  </a:lnTo>
                  <a:lnTo>
                    <a:pt x="23" y="164"/>
                  </a:lnTo>
                  <a:lnTo>
                    <a:pt x="23" y="165"/>
                  </a:lnTo>
                  <a:lnTo>
                    <a:pt x="24" y="165"/>
                  </a:lnTo>
                  <a:lnTo>
                    <a:pt x="24" y="166"/>
                  </a:lnTo>
                  <a:lnTo>
                    <a:pt x="24" y="166"/>
                  </a:lnTo>
                  <a:lnTo>
                    <a:pt x="25" y="166"/>
                  </a:lnTo>
                  <a:lnTo>
                    <a:pt x="26" y="166"/>
                  </a:lnTo>
                  <a:lnTo>
                    <a:pt x="26" y="165"/>
                  </a:lnTo>
                  <a:lnTo>
                    <a:pt x="25" y="165"/>
                  </a:lnTo>
                  <a:lnTo>
                    <a:pt x="25" y="164"/>
                  </a:lnTo>
                  <a:lnTo>
                    <a:pt x="25" y="164"/>
                  </a:lnTo>
                  <a:lnTo>
                    <a:pt x="25" y="163"/>
                  </a:lnTo>
                  <a:lnTo>
                    <a:pt x="25" y="162"/>
                  </a:lnTo>
                  <a:lnTo>
                    <a:pt x="25" y="161"/>
                  </a:lnTo>
                  <a:lnTo>
                    <a:pt x="25" y="161"/>
                  </a:lnTo>
                  <a:lnTo>
                    <a:pt x="25" y="160"/>
                  </a:lnTo>
                  <a:lnTo>
                    <a:pt x="25" y="159"/>
                  </a:lnTo>
                  <a:lnTo>
                    <a:pt x="26" y="159"/>
                  </a:lnTo>
                  <a:lnTo>
                    <a:pt x="25" y="159"/>
                  </a:lnTo>
                  <a:lnTo>
                    <a:pt x="25" y="158"/>
                  </a:lnTo>
                  <a:lnTo>
                    <a:pt x="25" y="157"/>
                  </a:lnTo>
                  <a:lnTo>
                    <a:pt x="25" y="156"/>
                  </a:lnTo>
                  <a:lnTo>
                    <a:pt x="25" y="156"/>
                  </a:lnTo>
                  <a:lnTo>
                    <a:pt x="25" y="155"/>
                  </a:lnTo>
                  <a:lnTo>
                    <a:pt x="25" y="154"/>
                  </a:lnTo>
                  <a:lnTo>
                    <a:pt x="25" y="153"/>
                  </a:lnTo>
                  <a:lnTo>
                    <a:pt x="24" y="153"/>
                  </a:lnTo>
                  <a:lnTo>
                    <a:pt x="24" y="153"/>
                  </a:lnTo>
                  <a:lnTo>
                    <a:pt x="24" y="152"/>
                  </a:lnTo>
                  <a:lnTo>
                    <a:pt x="24" y="151"/>
                  </a:lnTo>
                  <a:lnTo>
                    <a:pt x="24" y="151"/>
                  </a:lnTo>
                  <a:lnTo>
                    <a:pt x="24" y="150"/>
                  </a:lnTo>
                  <a:lnTo>
                    <a:pt x="24" y="149"/>
                  </a:lnTo>
                  <a:lnTo>
                    <a:pt x="25" y="149"/>
                  </a:lnTo>
                  <a:lnTo>
                    <a:pt x="26" y="149"/>
                  </a:lnTo>
                  <a:lnTo>
                    <a:pt x="26" y="149"/>
                  </a:lnTo>
                  <a:lnTo>
                    <a:pt x="27" y="149"/>
                  </a:lnTo>
                  <a:lnTo>
                    <a:pt x="28" y="148"/>
                  </a:lnTo>
                  <a:lnTo>
                    <a:pt x="28" y="148"/>
                  </a:lnTo>
                  <a:lnTo>
                    <a:pt x="28" y="147"/>
                  </a:lnTo>
                  <a:lnTo>
                    <a:pt x="28" y="146"/>
                  </a:lnTo>
                  <a:lnTo>
                    <a:pt x="27" y="146"/>
                  </a:lnTo>
                  <a:lnTo>
                    <a:pt x="27" y="145"/>
                  </a:lnTo>
                  <a:lnTo>
                    <a:pt x="26" y="145"/>
                  </a:lnTo>
                  <a:lnTo>
                    <a:pt x="26" y="144"/>
                  </a:lnTo>
                  <a:lnTo>
                    <a:pt x="25" y="144"/>
                  </a:lnTo>
                  <a:lnTo>
                    <a:pt x="25" y="143"/>
                  </a:lnTo>
                  <a:lnTo>
                    <a:pt x="24" y="143"/>
                  </a:lnTo>
                  <a:lnTo>
                    <a:pt x="24" y="143"/>
                  </a:lnTo>
                  <a:lnTo>
                    <a:pt x="23" y="143"/>
                  </a:lnTo>
                  <a:lnTo>
                    <a:pt x="24" y="142"/>
                  </a:lnTo>
                  <a:lnTo>
                    <a:pt x="24" y="141"/>
                  </a:lnTo>
                  <a:lnTo>
                    <a:pt x="24" y="140"/>
                  </a:lnTo>
                  <a:lnTo>
                    <a:pt x="24" y="140"/>
                  </a:lnTo>
                  <a:lnTo>
                    <a:pt x="24" y="140"/>
                  </a:lnTo>
                  <a:lnTo>
                    <a:pt x="24" y="139"/>
                  </a:lnTo>
                  <a:lnTo>
                    <a:pt x="25" y="139"/>
                  </a:lnTo>
                  <a:lnTo>
                    <a:pt x="25" y="138"/>
                  </a:lnTo>
                  <a:lnTo>
                    <a:pt x="26" y="138"/>
                  </a:lnTo>
                  <a:lnTo>
                    <a:pt x="26" y="137"/>
                  </a:lnTo>
                  <a:lnTo>
                    <a:pt x="26" y="136"/>
                  </a:lnTo>
                  <a:lnTo>
                    <a:pt x="27" y="135"/>
                  </a:lnTo>
                  <a:lnTo>
                    <a:pt x="27" y="135"/>
                  </a:lnTo>
                  <a:lnTo>
                    <a:pt x="28" y="134"/>
                  </a:lnTo>
                  <a:lnTo>
                    <a:pt x="28" y="133"/>
                  </a:lnTo>
                  <a:lnTo>
                    <a:pt x="29" y="133"/>
                  </a:lnTo>
                  <a:lnTo>
                    <a:pt x="29" y="132"/>
                  </a:lnTo>
                  <a:lnTo>
                    <a:pt x="29" y="131"/>
                  </a:lnTo>
                  <a:lnTo>
                    <a:pt x="29" y="130"/>
                  </a:lnTo>
                  <a:lnTo>
                    <a:pt x="30" y="130"/>
                  </a:lnTo>
                  <a:lnTo>
                    <a:pt x="30" y="129"/>
                  </a:lnTo>
                  <a:lnTo>
                    <a:pt x="31" y="129"/>
                  </a:lnTo>
                  <a:lnTo>
                    <a:pt x="31" y="128"/>
                  </a:lnTo>
                  <a:lnTo>
                    <a:pt x="31" y="127"/>
                  </a:lnTo>
                  <a:lnTo>
                    <a:pt x="32" y="127"/>
                  </a:lnTo>
                  <a:lnTo>
                    <a:pt x="32" y="126"/>
                  </a:lnTo>
                  <a:lnTo>
                    <a:pt x="32" y="125"/>
                  </a:lnTo>
                  <a:lnTo>
                    <a:pt x="32" y="125"/>
                  </a:lnTo>
                  <a:lnTo>
                    <a:pt x="32" y="124"/>
                  </a:lnTo>
                  <a:lnTo>
                    <a:pt x="32" y="123"/>
                  </a:lnTo>
                  <a:lnTo>
                    <a:pt x="32" y="123"/>
                  </a:lnTo>
                  <a:lnTo>
                    <a:pt x="32" y="122"/>
                  </a:lnTo>
                  <a:lnTo>
                    <a:pt x="32" y="122"/>
                  </a:lnTo>
                  <a:lnTo>
                    <a:pt x="32" y="122"/>
                  </a:lnTo>
                  <a:lnTo>
                    <a:pt x="32" y="121"/>
                  </a:lnTo>
                  <a:lnTo>
                    <a:pt x="32" y="120"/>
                  </a:lnTo>
                  <a:lnTo>
                    <a:pt x="32" y="120"/>
                  </a:lnTo>
                  <a:lnTo>
                    <a:pt x="32" y="119"/>
                  </a:lnTo>
                  <a:lnTo>
                    <a:pt x="32" y="118"/>
                  </a:lnTo>
                  <a:lnTo>
                    <a:pt x="32" y="117"/>
                  </a:lnTo>
                  <a:lnTo>
                    <a:pt x="32" y="117"/>
                  </a:lnTo>
                  <a:lnTo>
                    <a:pt x="32" y="116"/>
                  </a:lnTo>
                  <a:lnTo>
                    <a:pt x="32" y="115"/>
                  </a:lnTo>
                  <a:lnTo>
                    <a:pt x="32" y="114"/>
                  </a:lnTo>
                  <a:lnTo>
                    <a:pt x="31" y="114"/>
                  </a:lnTo>
                  <a:lnTo>
                    <a:pt x="31" y="113"/>
                  </a:lnTo>
                  <a:lnTo>
                    <a:pt x="31" y="112"/>
                  </a:lnTo>
                  <a:lnTo>
                    <a:pt x="31" y="112"/>
                  </a:lnTo>
                  <a:lnTo>
                    <a:pt x="31" y="111"/>
                  </a:lnTo>
                  <a:lnTo>
                    <a:pt x="31" y="110"/>
                  </a:lnTo>
                  <a:lnTo>
                    <a:pt x="31" y="109"/>
                  </a:lnTo>
                  <a:lnTo>
                    <a:pt x="31" y="109"/>
                  </a:lnTo>
                  <a:lnTo>
                    <a:pt x="31" y="108"/>
                  </a:lnTo>
                  <a:lnTo>
                    <a:pt x="32" y="108"/>
                  </a:lnTo>
                  <a:lnTo>
                    <a:pt x="32" y="107"/>
                  </a:lnTo>
                  <a:lnTo>
                    <a:pt x="32" y="107"/>
                  </a:lnTo>
                  <a:lnTo>
                    <a:pt x="31" y="107"/>
                  </a:lnTo>
                  <a:lnTo>
                    <a:pt x="31" y="106"/>
                  </a:lnTo>
                  <a:lnTo>
                    <a:pt x="31" y="105"/>
                  </a:lnTo>
                  <a:lnTo>
                    <a:pt x="31" y="104"/>
                  </a:lnTo>
                  <a:lnTo>
                    <a:pt x="30" y="104"/>
                  </a:lnTo>
                  <a:lnTo>
                    <a:pt x="30" y="103"/>
                  </a:lnTo>
                  <a:lnTo>
                    <a:pt x="30" y="102"/>
                  </a:lnTo>
                  <a:lnTo>
                    <a:pt x="30" y="101"/>
                  </a:lnTo>
                  <a:lnTo>
                    <a:pt x="29" y="100"/>
                  </a:lnTo>
                  <a:lnTo>
                    <a:pt x="30" y="100"/>
                  </a:lnTo>
                  <a:lnTo>
                    <a:pt x="30" y="99"/>
                  </a:lnTo>
                  <a:lnTo>
                    <a:pt x="30" y="99"/>
                  </a:lnTo>
                  <a:lnTo>
                    <a:pt x="30" y="98"/>
                  </a:lnTo>
                  <a:lnTo>
                    <a:pt x="31" y="98"/>
                  </a:lnTo>
                  <a:lnTo>
                    <a:pt x="31" y="97"/>
                  </a:lnTo>
                  <a:lnTo>
                    <a:pt x="31" y="96"/>
                  </a:lnTo>
                  <a:lnTo>
                    <a:pt x="31" y="96"/>
                  </a:lnTo>
                  <a:lnTo>
                    <a:pt x="31" y="95"/>
                  </a:lnTo>
                  <a:lnTo>
                    <a:pt x="31" y="94"/>
                  </a:lnTo>
                  <a:lnTo>
                    <a:pt x="31" y="94"/>
                  </a:lnTo>
                  <a:lnTo>
                    <a:pt x="31" y="93"/>
                  </a:lnTo>
                  <a:lnTo>
                    <a:pt x="32" y="93"/>
                  </a:lnTo>
                  <a:lnTo>
                    <a:pt x="32" y="93"/>
                  </a:lnTo>
                  <a:lnTo>
                    <a:pt x="32" y="94"/>
                  </a:lnTo>
                  <a:lnTo>
                    <a:pt x="33" y="94"/>
                  </a:lnTo>
                  <a:lnTo>
                    <a:pt x="33" y="94"/>
                  </a:lnTo>
                  <a:lnTo>
                    <a:pt x="34" y="94"/>
                  </a:lnTo>
                  <a:lnTo>
                    <a:pt x="34" y="94"/>
                  </a:lnTo>
                  <a:lnTo>
                    <a:pt x="35" y="94"/>
                  </a:lnTo>
                  <a:lnTo>
                    <a:pt x="36" y="94"/>
                  </a:lnTo>
                  <a:lnTo>
                    <a:pt x="37" y="94"/>
                  </a:lnTo>
                  <a:lnTo>
                    <a:pt x="37" y="94"/>
                  </a:lnTo>
                  <a:lnTo>
                    <a:pt x="38" y="94"/>
                  </a:lnTo>
                  <a:lnTo>
                    <a:pt x="39" y="94"/>
                  </a:lnTo>
                  <a:lnTo>
                    <a:pt x="39" y="94"/>
                  </a:lnTo>
                  <a:lnTo>
                    <a:pt x="40" y="94"/>
                  </a:lnTo>
                  <a:lnTo>
                    <a:pt x="40" y="95"/>
                  </a:lnTo>
                  <a:lnTo>
                    <a:pt x="41" y="95"/>
                  </a:lnTo>
                  <a:lnTo>
                    <a:pt x="41" y="96"/>
                  </a:lnTo>
                  <a:lnTo>
                    <a:pt x="42" y="96"/>
                  </a:lnTo>
                  <a:lnTo>
                    <a:pt x="42" y="97"/>
                  </a:lnTo>
                  <a:lnTo>
                    <a:pt x="42" y="97"/>
                  </a:lnTo>
                  <a:lnTo>
                    <a:pt x="42" y="99"/>
                  </a:lnTo>
                  <a:lnTo>
                    <a:pt x="43" y="99"/>
                  </a:lnTo>
                  <a:lnTo>
                    <a:pt x="44" y="100"/>
                  </a:lnTo>
                  <a:lnTo>
                    <a:pt x="44" y="101"/>
                  </a:lnTo>
                  <a:lnTo>
                    <a:pt x="44" y="101"/>
                  </a:lnTo>
                  <a:lnTo>
                    <a:pt x="44" y="101"/>
                  </a:lnTo>
                  <a:lnTo>
                    <a:pt x="45" y="101"/>
                  </a:lnTo>
                  <a:lnTo>
                    <a:pt x="45" y="102"/>
                  </a:lnTo>
                  <a:lnTo>
                    <a:pt x="46" y="102"/>
                  </a:lnTo>
                  <a:lnTo>
                    <a:pt x="46" y="103"/>
                  </a:lnTo>
                  <a:lnTo>
                    <a:pt x="46" y="104"/>
                  </a:lnTo>
                  <a:lnTo>
                    <a:pt x="47" y="104"/>
                  </a:lnTo>
                  <a:lnTo>
                    <a:pt x="47" y="104"/>
                  </a:lnTo>
                  <a:lnTo>
                    <a:pt x="47" y="105"/>
                  </a:lnTo>
                  <a:lnTo>
                    <a:pt x="47" y="106"/>
                  </a:lnTo>
                  <a:lnTo>
                    <a:pt x="48" y="106"/>
                  </a:lnTo>
                  <a:lnTo>
                    <a:pt x="48" y="107"/>
                  </a:lnTo>
                  <a:lnTo>
                    <a:pt x="49" y="107"/>
                  </a:lnTo>
                  <a:lnTo>
                    <a:pt x="49" y="107"/>
                  </a:lnTo>
                  <a:lnTo>
                    <a:pt x="50" y="107"/>
                  </a:lnTo>
                  <a:lnTo>
                    <a:pt x="50" y="108"/>
                  </a:lnTo>
                  <a:lnTo>
                    <a:pt x="50" y="109"/>
                  </a:lnTo>
                  <a:lnTo>
                    <a:pt x="50" y="109"/>
                  </a:lnTo>
                  <a:lnTo>
                    <a:pt x="51" y="109"/>
                  </a:lnTo>
                  <a:lnTo>
                    <a:pt x="51" y="110"/>
                  </a:lnTo>
                  <a:lnTo>
                    <a:pt x="51" y="111"/>
                  </a:lnTo>
                  <a:lnTo>
                    <a:pt x="52" y="111"/>
                  </a:lnTo>
                  <a:lnTo>
                    <a:pt x="52" y="112"/>
                  </a:lnTo>
                  <a:lnTo>
                    <a:pt x="52" y="112"/>
                  </a:lnTo>
                  <a:lnTo>
                    <a:pt x="52" y="112"/>
                  </a:lnTo>
                  <a:lnTo>
                    <a:pt x="53" y="112"/>
                  </a:lnTo>
                  <a:lnTo>
                    <a:pt x="53" y="113"/>
                  </a:lnTo>
                  <a:lnTo>
                    <a:pt x="54" y="113"/>
                  </a:lnTo>
                  <a:lnTo>
                    <a:pt x="55" y="114"/>
                  </a:lnTo>
                  <a:lnTo>
                    <a:pt x="55" y="114"/>
                  </a:lnTo>
                  <a:lnTo>
                    <a:pt x="56" y="114"/>
                  </a:lnTo>
                  <a:lnTo>
                    <a:pt x="57" y="115"/>
                  </a:lnTo>
                  <a:lnTo>
                    <a:pt x="60" y="116"/>
                  </a:lnTo>
                  <a:lnTo>
                    <a:pt x="60" y="117"/>
                  </a:lnTo>
                  <a:lnTo>
                    <a:pt x="60" y="117"/>
                  </a:lnTo>
                  <a:lnTo>
                    <a:pt x="61" y="117"/>
                  </a:lnTo>
                  <a:lnTo>
                    <a:pt x="62" y="117"/>
                  </a:lnTo>
                  <a:lnTo>
                    <a:pt x="62" y="117"/>
                  </a:lnTo>
                  <a:lnTo>
                    <a:pt x="63" y="117"/>
                  </a:lnTo>
                  <a:lnTo>
                    <a:pt x="63" y="118"/>
                  </a:lnTo>
                  <a:lnTo>
                    <a:pt x="63" y="119"/>
                  </a:lnTo>
                  <a:lnTo>
                    <a:pt x="64" y="119"/>
                  </a:lnTo>
                  <a:lnTo>
                    <a:pt x="64" y="118"/>
                  </a:lnTo>
                  <a:lnTo>
                    <a:pt x="65" y="118"/>
                  </a:lnTo>
                  <a:lnTo>
                    <a:pt x="65" y="117"/>
                  </a:lnTo>
                  <a:lnTo>
                    <a:pt x="66" y="117"/>
                  </a:lnTo>
                  <a:lnTo>
                    <a:pt x="67" y="117"/>
                  </a:lnTo>
                  <a:lnTo>
                    <a:pt x="68" y="116"/>
                  </a:lnTo>
                  <a:lnTo>
                    <a:pt x="68" y="116"/>
                  </a:lnTo>
                  <a:lnTo>
                    <a:pt x="68" y="115"/>
                  </a:lnTo>
                  <a:lnTo>
                    <a:pt x="69" y="115"/>
                  </a:lnTo>
                  <a:lnTo>
                    <a:pt x="70" y="114"/>
                  </a:lnTo>
                  <a:lnTo>
                    <a:pt x="70" y="114"/>
                  </a:lnTo>
                  <a:lnTo>
                    <a:pt x="74" y="110"/>
                  </a:lnTo>
                  <a:lnTo>
                    <a:pt x="75" y="110"/>
                  </a:lnTo>
                  <a:lnTo>
                    <a:pt x="76" y="110"/>
                  </a:lnTo>
                  <a:lnTo>
                    <a:pt x="76" y="111"/>
                  </a:lnTo>
                  <a:lnTo>
                    <a:pt x="76" y="112"/>
                  </a:lnTo>
                  <a:lnTo>
                    <a:pt x="77" y="112"/>
                  </a:lnTo>
                  <a:lnTo>
                    <a:pt x="78" y="113"/>
                  </a:lnTo>
                  <a:lnTo>
                    <a:pt x="78" y="113"/>
                  </a:lnTo>
                  <a:lnTo>
                    <a:pt x="78" y="114"/>
                  </a:lnTo>
                  <a:lnTo>
                    <a:pt x="79" y="114"/>
                  </a:lnTo>
                  <a:lnTo>
                    <a:pt x="80" y="114"/>
                  </a:lnTo>
                  <a:lnTo>
                    <a:pt x="80" y="114"/>
                  </a:lnTo>
                  <a:lnTo>
                    <a:pt x="81" y="114"/>
                  </a:lnTo>
                  <a:lnTo>
                    <a:pt x="81" y="115"/>
                  </a:lnTo>
                  <a:lnTo>
                    <a:pt x="81" y="115"/>
                  </a:lnTo>
                  <a:lnTo>
                    <a:pt x="81" y="116"/>
                  </a:lnTo>
                  <a:lnTo>
                    <a:pt x="82" y="116"/>
                  </a:lnTo>
                  <a:lnTo>
                    <a:pt x="82" y="117"/>
                  </a:lnTo>
                  <a:lnTo>
                    <a:pt x="83" y="117"/>
                  </a:lnTo>
                  <a:lnTo>
                    <a:pt x="83" y="117"/>
                  </a:lnTo>
                  <a:lnTo>
                    <a:pt x="84" y="117"/>
                  </a:lnTo>
                  <a:lnTo>
                    <a:pt x="85" y="116"/>
                  </a:lnTo>
                  <a:lnTo>
                    <a:pt x="85" y="115"/>
                  </a:lnTo>
                  <a:lnTo>
                    <a:pt x="85" y="114"/>
                  </a:lnTo>
                  <a:lnTo>
                    <a:pt x="86" y="114"/>
                  </a:lnTo>
                  <a:lnTo>
                    <a:pt x="86" y="113"/>
                  </a:lnTo>
                  <a:lnTo>
                    <a:pt x="86" y="112"/>
                  </a:lnTo>
                  <a:lnTo>
                    <a:pt x="87" y="112"/>
                  </a:lnTo>
                  <a:lnTo>
                    <a:pt x="87" y="111"/>
                  </a:lnTo>
                  <a:lnTo>
                    <a:pt x="86" y="110"/>
                  </a:lnTo>
                  <a:lnTo>
                    <a:pt x="87" y="109"/>
                  </a:lnTo>
                  <a:lnTo>
                    <a:pt x="86" y="109"/>
                  </a:lnTo>
                  <a:lnTo>
                    <a:pt x="86" y="108"/>
                  </a:lnTo>
                  <a:lnTo>
                    <a:pt x="86" y="107"/>
                  </a:lnTo>
                  <a:lnTo>
                    <a:pt x="87" y="107"/>
                  </a:lnTo>
                  <a:lnTo>
                    <a:pt x="87" y="107"/>
                  </a:lnTo>
                  <a:lnTo>
                    <a:pt x="88" y="107"/>
                  </a:lnTo>
                  <a:lnTo>
                    <a:pt x="89" y="106"/>
                  </a:lnTo>
                  <a:lnTo>
                    <a:pt x="89" y="107"/>
                  </a:lnTo>
                  <a:lnTo>
                    <a:pt x="90" y="107"/>
                  </a:lnTo>
                  <a:lnTo>
                    <a:pt x="91" y="107"/>
                  </a:lnTo>
                  <a:lnTo>
                    <a:pt x="91" y="107"/>
                  </a:lnTo>
                  <a:lnTo>
                    <a:pt x="92" y="107"/>
                  </a:lnTo>
                  <a:lnTo>
                    <a:pt x="93" y="108"/>
                  </a:lnTo>
                  <a:lnTo>
                    <a:pt x="93" y="107"/>
                  </a:lnTo>
                  <a:lnTo>
                    <a:pt x="94" y="107"/>
                  </a:lnTo>
                  <a:lnTo>
                    <a:pt x="94" y="107"/>
                  </a:lnTo>
                  <a:lnTo>
                    <a:pt x="95" y="107"/>
                  </a:lnTo>
                  <a:lnTo>
                    <a:pt x="96" y="107"/>
                  </a:lnTo>
                  <a:lnTo>
                    <a:pt x="96" y="107"/>
                  </a:lnTo>
                  <a:lnTo>
                    <a:pt x="97" y="107"/>
                  </a:lnTo>
                  <a:lnTo>
                    <a:pt x="98" y="107"/>
                  </a:lnTo>
                  <a:lnTo>
                    <a:pt x="99" y="107"/>
                  </a:lnTo>
                  <a:lnTo>
                    <a:pt x="99" y="107"/>
                  </a:lnTo>
                  <a:lnTo>
                    <a:pt x="100" y="107"/>
                  </a:lnTo>
                  <a:lnTo>
                    <a:pt x="101" y="107"/>
                  </a:lnTo>
                  <a:lnTo>
                    <a:pt x="101" y="106"/>
                  </a:lnTo>
                  <a:lnTo>
                    <a:pt x="101" y="106"/>
                  </a:lnTo>
                  <a:lnTo>
                    <a:pt x="102" y="106"/>
                  </a:lnTo>
                  <a:lnTo>
                    <a:pt x="102" y="105"/>
                  </a:lnTo>
                  <a:lnTo>
                    <a:pt x="103" y="104"/>
                  </a:lnTo>
                  <a:lnTo>
                    <a:pt x="103" y="104"/>
                  </a:lnTo>
                  <a:lnTo>
                    <a:pt x="102" y="103"/>
                  </a:lnTo>
                  <a:lnTo>
                    <a:pt x="102" y="102"/>
                  </a:lnTo>
                  <a:lnTo>
                    <a:pt x="101" y="102"/>
                  </a:lnTo>
                  <a:lnTo>
                    <a:pt x="101" y="101"/>
                  </a:lnTo>
                  <a:lnTo>
                    <a:pt x="100" y="101"/>
                  </a:lnTo>
                  <a:lnTo>
                    <a:pt x="99" y="101"/>
                  </a:lnTo>
                  <a:lnTo>
                    <a:pt x="99" y="101"/>
                  </a:lnTo>
                  <a:lnTo>
                    <a:pt x="98" y="100"/>
                  </a:lnTo>
                  <a:lnTo>
                    <a:pt x="97" y="100"/>
                  </a:lnTo>
                  <a:lnTo>
                    <a:pt x="97" y="99"/>
                  </a:lnTo>
                  <a:lnTo>
                    <a:pt x="96" y="99"/>
                  </a:lnTo>
                  <a:lnTo>
                    <a:pt x="96" y="98"/>
                  </a:lnTo>
                  <a:lnTo>
                    <a:pt x="96" y="98"/>
                  </a:lnTo>
                  <a:lnTo>
                    <a:pt x="96" y="97"/>
                  </a:lnTo>
                  <a:lnTo>
                    <a:pt x="96" y="96"/>
                  </a:lnTo>
                  <a:lnTo>
                    <a:pt x="95" y="96"/>
                  </a:lnTo>
                  <a:lnTo>
                    <a:pt x="95" y="96"/>
                  </a:lnTo>
                  <a:lnTo>
                    <a:pt x="94" y="96"/>
                  </a:lnTo>
                  <a:lnTo>
                    <a:pt x="94" y="95"/>
                  </a:lnTo>
                  <a:lnTo>
                    <a:pt x="94" y="95"/>
                  </a:lnTo>
                  <a:lnTo>
                    <a:pt x="94" y="94"/>
                  </a:lnTo>
                  <a:lnTo>
                    <a:pt x="93" y="94"/>
                  </a:lnTo>
                  <a:lnTo>
                    <a:pt x="92" y="94"/>
                  </a:lnTo>
                  <a:lnTo>
                    <a:pt x="91" y="94"/>
                  </a:lnTo>
                  <a:lnTo>
                    <a:pt x="91" y="94"/>
                  </a:lnTo>
                  <a:lnTo>
                    <a:pt x="91" y="94"/>
                  </a:lnTo>
                  <a:lnTo>
                    <a:pt x="90" y="94"/>
                  </a:lnTo>
                  <a:lnTo>
                    <a:pt x="89" y="94"/>
                  </a:lnTo>
                  <a:lnTo>
                    <a:pt x="89" y="95"/>
                  </a:lnTo>
                  <a:lnTo>
                    <a:pt x="89" y="94"/>
                  </a:lnTo>
                  <a:lnTo>
                    <a:pt x="88" y="95"/>
                  </a:lnTo>
                  <a:lnTo>
                    <a:pt x="87" y="95"/>
                  </a:lnTo>
                  <a:lnTo>
                    <a:pt x="87" y="94"/>
                  </a:lnTo>
                  <a:lnTo>
                    <a:pt x="87" y="94"/>
                  </a:lnTo>
                  <a:lnTo>
                    <a:pt x="86" y="94"/>
                  </a:lnTo>
                  <a:lnTo>
                    <a:pt x="86" y="93"/>
                  </a:lnTo>
                  <a:lnTo>
                    <a:pt x="86" y="93"/>
                  </a:lnTo>
                  <a:lnTo>
                    <a:pt x="86" y="92"/>
                  </a:lnTo>
                  <a:lnTo>
                    <a:pt x="85" y="92"/>
                  </a:lnTo>
                  <a:lnTo>
                    <a:pt x="85" y="91"/>
                  </a:lnTo>
                  <a:lnTo>
                    <a:pt x="85" y="91"/>
                  </a:lnTo>
                  <a:lnTo>
                    <a:pt x="86" y="91"/>
                  </a:lnTo>
                  <a:lnTo>
                    <a:pt x="86" y="90"/>
                  </a:lnTo>
                  <a:lnTo>
                    <a:pt x="86" y="89"/>
                  </a:lnTo>
                  <a:lnTo>
                    <a:pt x="86" y="88"/>
                  </a:lnTo>
                  <a:lnTo>
                    <a:pt x="85" y="88"/>
                  </a:lnTo>
                  <a:lnTo>
                    <a:pt x="84" y="88"/>
                  </a:lnTo>
                  <a:lnTo>
                    <a:pt x="83" y="87"/>
                  </a:lnTo>
                  <a:lnTo>
                    <a:pt x="83" y="86"/>
                  </a:lnTo>
                  <a:lnTo>
                    <a:pt x="82" y="86"/>
                  </a:lnTo>
                  <a:lnTo>
                    <a:pt x="82" y="86"/>
                  </a:lnTo>
                  <a:lnTo>
                    <a:pt x="81" y="85"/>
                  </a:lnTo>
                  <a:lnTo>
                    <a:pt x="81" y="84"/>
                  </a:lnTo>
                  <a:lnTo>
                    <a:pt x="80" y="84"/>
                  </a:lnTo>
                  <a:lnTo>
                    <a:pt x="79" y="83"/>
                  </a:lnTo>
                  <a:lnTo>
                    <a:pt x="78" y="83"/>
                  </a:lnTo>
                  <a:lnTo>
                    <a:pt x="78" y="83"/>
                  </a:lnTo>
                  <a:lnTo>
                    <a:pt x="77" y="83"/>
                  </a:lnTo>
                  <a:lnTo>
                    <a:pt x="76" y="83"/>
                  </a:lnTo>
                  <a:lnTo>
                    <a:pt x="76" y="82"/>
                  </a:lnTo>
                  <a:lnTo>
                    <a:pt x="76" y="82"/>
                  </a:lnTo>
                  <a:lnTo>
                    <a:pt x="76" y="81"/>
                  </a:lnTo>
                  <a:lnTo>
                    <a:pt x="75" y="81"/>
                  </a:lnTo>
                  <a:lnTo>
                    <a:pt x="75" y="80"/>
                  </a:lnTo>
                  <a:lnTo>
                    <a:pt x="74" y="79"/>
                  </a:lnTo>
                  <a:lnTo>
                    <a:pt x="74" y="78"/>
                  </a:lnTo>
                  <a:lnTo>
                    <a:pt x="73" y="78"/>
                  </a:lnTo>
                  <a:lnTo>
                    <a:pt x="73" y="78"/>
                  </a:lnTo>
                  <a:lnTo>
                    <a:pt x="73" y="78"/>
                  </a:lnTo>
                  <a:lnTo>
                    <a:pt x="72" y="78"/>
                  </a:lnTo>
                  <a:lnTo>
                    <a:pt x="72" y="79"/>
                  </a:lnTo>
                  <a:lnTo>
                    <a:pt x="71" y="79"/>
                  </a:lnTo>
                  <a:lnTo>
                    <a:pt x="70" y="79"/>
                  </a:lnTo>
                  <a:lnTo>
                    <a:pt x="70" y="80"/>
                  </a:lnTo>
                  <a:lnTo>
                    <a:pt x="70" y="80"/>
                  </a:lnTo>
                  <a:lnTo>
                    <a:pt x="69" y="80"/>
                  </a:lnTo>
                  <a:lnTo>
                    <a:pt x="68" y="81"/>
                  </a:lnTo>
                  <a:lnTo>
                    <a:pt x="68" y="81"/>
                  </a:lnTo>
                  <a:lnTo>
                    <a:pt x="67" y="81"/>
                  </a:lnTo>
                  <a:lnTo>
                    <a:pt x="66" y="81"/>
                  </a:lnTo>
                  <a:lnTo>
                    <a:pt x="65" y="81"/>
                  </a:lnTo>
                  <a:lnTo>
                    <a:pt x="65" y="80"/>
                  </a:lnTo>
                  <a:lnTo>
                    <a:pt x="64" y="80"/>
                  </a:lnTo>
                  <a:lnTo>
                    <a:pt x="63" y="79"/>
                  </a:lnTo>
                  <a:lnTo>
                    <a:pt x="63" y="79"/>
                  </a:lnTo>
                  <a:lnTo>
                    <a:pt x="62" y="78"/>
                  </a:lnTo>
                  <a:lnTo>
                    <a:pt x="62" y="78"/>
                  </a:lnTo>
                  <a:lnTo>
                    <a:pt x="62" y="77"/>
                  </a:lnTo>
                  <a:lnTo>
                    <a:pt x="62" y="76"/>
                  </a:lnTo>
                  <a:lnTo>
                    <a:pt x="62" y="75"/>
                  </a:lnTo>
                  <a:lnTo>
                    <a:pt x="61" y="75"/>
                  </a:lnTo>
                  <a:lnTo>
                    <a:pt x="61" y="74"/>
                  </a:lnTo>
                  <a:lnTo>
                    <a:pt x="61" y="73"/>
                  </a:lnTo>
                  <a:lnTo>
                    <a:pt x="60" y="73"/>
                  </a:lnTo>
                  <a:lnTo>
                    <a:pt x="60" y="72"/>
                  </a:lnTo>
                  <a:lnTo>
                    <a:pt x="60" y="72"/>
                  </a:lnTo>
                  <a:lnTo>
                    <a:pt x="60" y="71"/>
                  </a:lnTo>
                  <a:lnTo>
                    <a:pt x="59" y="70"/>
                  </a:lnTo>
                  <a:lnTo>
                    <a:pt x="59" y="70"/>
                  </a:lnTo>
                  <a:lnTo>
                    <a:pt x="59" y="69"/>
                  </a:lnTo>
                  <a:lnTo>
                    <a:pt x="59" y="68"/>
                  </a:lnTo>
                  <a:lnTo>
                    <a:pt x="59" y="68"/>
                  </a:lnTo>
                  <a:lnTo>
                    <a:pt x="59" y="67"/>
                  </a:lnTo>
                  <a:lnTo>
                    <a:pt x="59" y="66"/>
                  </a:lnTo>
                  <a:lnTo>
                    <a:pt x="59" y="65"/>
                  </a:lnTo>
                  <a:lnTo>
                    <a:pt x="60" y="65"/>
                  </a:lnTo>
                  <a:lnTo>
                    <a:pt x="60" y="64"/>
                  </a:lnTo>
                  <a:lnTo>
                    <a:pt x="60" y="63"/>
                  </a:lnTo>
                  <a:lnTo>
                    <a:pt x="61" y="63"/>
                  </a:lnTo>
                  <a:lnTo>
                    <a:pt x="61" y="62"/>
                  </a:lnTo>
                  <a:lnTo>
                    <a:pt x="62" y="62"/>
                  </a:lnTo>
                  <a:lnTo>
                    <a:pt x="62" y="61"/>
                  </a:lnTo>
                  <a:lnTo>
                    <a:pt x="63" y="61"/>
                  </a:lnTo>
                  <a:lnTo>
                    <a:pt x="63" y="60"/>
                  </a:lnTo>
                  <a:lnTo>
                    <a:pt x="63" y="60"/>
                  </a:lnTo>
                  <a:lnTo>
                    <a:pt x="63" y="60"/>
                  </a:lnTo>
                  <a:lnTo>
                    <a:pt x="63" y="59"/>
                  </a:lnTo>
                  <a:lnTo>
                    <a:pt x="63" y="58"/>
                  </a:lnTo>
                  <a:lnTo>
                    <a:pt x="63" y="57"/>
                  </a:lnTo>
                  <a:lnTo>
                    <a:pt x="63" y="57"/>
                  </a:lnTo>
                  <a:lnTo>
                    <a:pt x="63" y="56"/>
                  </a:lnTo>
                  <a:lnTo>
                    <a:pt x="63" y="55"/>
                  </a:lnTo>
                  <a:lnTo>
                    <a:pt x="64" y="55"/>
                  </a:lnTo>
                  <a:lnTo>
                    <a:pt x="64" y="54"/>
                  </a:lnTo>
                  <a:lnTo>
                    <a:pt x="64" y="53"/>
                  </a:lnTo>
                  <a:lnTo>
                    <a:pt x="65" y="52"/>
                  </a:lnTo>
                  <a:lnTo>
                    <a:pt x="65" y="52"/>
                  </a:lnTo>
                  <a:lnTo>
                    <a:pt x="65" y="51"/>
                  </a:lnTo>
                  <a:lnTo>
                    <a:pt x="65" y="50"/>
                  </a:lnTo>
                  <a:lnTo>
                    <a:pt x="65" y="49"/>
                  </a:lnTo>
                  <a:lnTo>
                    <a:pt x="66" y="49"/>
                  </a:lnTo>
                  <a:lnTo>
                    <a:pt x="66" y="49"/>
                  </a:lnTo>
                  <a:lnTo>
                    <a:pt x="67" y="49"/>
                  </a:lnTo>
                  <a:lnTo>
                    <a:pt x="67" y="48"/>
                  </a:lnTo>
                  <a:lnTo>
                    <a:pt x="67" y="47"/>
                  </a:lnTo>
                  <a:lnTo>
                    <a:pt x="67" y="47"/>
                  </a:lnTo>
                  <a:lnTo>
                    <a:pt x="67" y="46"/>
                  </a:lnTo>
                  <a:lnTo>
                    <a:pt x="67" y="45"/>
                  </a:lnTo>
                  <a:lnTo>
                    <a:pt x="67" y="44"/>
                  </a:lnTo>
                  <a:lnTo>
                    <a:pt x="67" y="44"/>
                  </a:lnTo>
                  <a:lnTo>
                    <a:pt x="67" y="43"/>
                  </a:lnTo>
                  <a:lnTo>
                    <a:pt x="67" y="42"/>
                  </a:lnTo>
                  <a:lnTo>
                    <a:pt x="66" y="42"/>
                  </a:lnTo>
                  <a:lnTo>
                    <a:pt x="66" y="42"/>
                  </a:lnTo>
                  <a:lnTo>
                    <a:pt x="65" y="42"/>
                  </a:lnTo>
                  <a:lnTo>
                    <a:pt x="65" y="42"/>
                  </a:lnTo>
                  <a:lnTo>
                    <a:pt x="64" y="42"/>
                  </a:lnTo>
                  <a:lnTo>
                    <a:pt x="63" y="42"/>
                  </a:lnTo>
                  <a:lnTo>
                    <a:pt x="63" y="42"/>
                  </a:lnTo>
                  <a:lnTo>
                    <a:pt x="62" y="42"/>
                  </a:lnTo>
                  <a:lnTo>
                    <a:pt x="60" y="42"/>
                  </a:lnTo>
                  <a:lnTo>
                    <a:pt x="60" y="42"/>
                  </a:lnTo>
                  <a:lnTo>
                    <a:pt x="59" y="42"/>
                  </a:lnTo>
                  <a:lnTo>
                    <a:pt x="58" y="42"/>
                  </a:lnTo>
                  <a:lnTo>
                    <a:pt x="57" y="42"/>
                  </a:lnTo>
                  <a:lnTo>
                    <a:pt x="57" y="42"/>
                  </a:lnTo>
                  <a:lnTo>
                    <a:pt x="57" y="41"/>
                  </a:lnTo>
                  <a:lnTo>
                    <a:pt x="56" y="41"/>
                  </a:lnTo>
                  <a:lnTo>
                    <a:pt x="56" y="40"/>
                  </a:lnTo>
                  <a:lnTo>
                    <a:pt x="56" y="39"/>
                  </a:lnTo>
                  <a:lnTo>
                    <a:pt x="56" y="39"/>
                  </a:lnTo>
                  <a:lnTo>
                    <a:pt x="56" y="38"/>
                  </a:lnTo>
                  <a:lnTo>
                    <a:pt x="56" y="37"/>
                  </a:lnTo>
                  <a:lnTo>
                    <a:pt x="57" y="37"/>
                  </a:lnTo>
                  <a:lnTo>
                    <a:pt x="57" y="36"/>
                  </a:lnTo>
                  <a:lnTo>
                    <a:pt x="57" y="36"/>
                  </a:lnTo>
                  <a:lnTo>
                    <a:pt x="57" y="36"/>
                  </a:lnTo>
                  <a:lnTo>
                    <a:pt x="58" y="36"/>
                  </a:lnTo>
                  <a:lnTo>
                    <a:pt x="59" y="36"/>
                  </a:lnTo>
                  <a:lnTo>
                    <a:pt x="60" y="36"/>
                  </a:lnTo>
                  <a:lnTo>
                    <a:pt x="60" y="36"/>
                  </a:lnTo>
                  <a:lnTo>
                    <a:pt x="61" y="36"/>
                  </a:lnTo>
                  <a:lnTo>
                    <a:pt x="62" y="36"/>
                  </a:lnTo>
                  <a:lnTo>
                    <a:pt x="63" y="36"/>
                  </a:lnTo>
                  <a:lnTo>
                    <a:pt x="63" y="36"/>
                  </a:lnTo>
                  <a:lnTo>
                    <a:pt x="64" y="35"/>
                  </a:lnTo>
                  <a:lnTo>
                    <a:pt x="65" y="35"/>
                  </a:lnTo>
                  <a:lnTo>
                    <a:pt x="65" y="35"/>
                  </a:lnTo>
                  <a:lnTo>
                    <a:pt x="66" y="34"/>
                  </a:lnTo>
                  <a:lnTo>
                    <a:pt x="67" y="34"/>
                  </a:lnTo>
                  <a:lnTo>
                    <a:pt x="68" y="34"/>
                  </a:lnTo>
                  <a:lnTo>
                    <a:pt x="68" y="34"/>
                  </a:lnTo>
                  <a:lnTo>
                    <a:pt x="68" y="33"/>
                  </a:lnTo>
                  <a:lnTo>
                    <a:pt x="68" y="32"/>
                  </a:lnTo>
                  <a:lnTo>
                    <a:pt x="69" y="31"/>
                  </a:lnTo>
                  <a:lnTo>
                    <a:pt x="69" y="31"/>
                  </a:lnTo>
                  <a:lnTo>
                    <a:pt x="69" y="30"/>
                  </a:lnTo>
                  <a:lnTo>
                    <a:pt x="70" y="30"/>
                  </a:lnTo>
                  <a:lnTo>
                    <a:pt x="70" y="29"/>
                  </a:lnTo>
                  <a:lnTo>
                    <a:pt x="70" y="29"/>
                  </a:lnTo>
                  <a:lnTo>
                    <a:pt x="71" y="29"/>
                  </a:lnTo>
                  <a:lnTo>
                    <a:pt x="71" y="28"/>
                  </a:lnTo>
                  <a:lnTo>
                    <a:pt x="72" y="28"/>
                  </a:lnTo>
                  <a:lnTo>
                    <a:pt x="73" y="28"/>
                  </a:lnTo>
                  <a:lnTo>
                    <a:pt x="73" y="27"/>
                  </a:lnTo>
                  <a:lnTo>
                    <a:pt x="74" y="27"/>
                  </a:lnTo>
                  <a:lnTo>
                    <a:pt x="75" y="27"/>
                  </a:lnTo>
                  <a:lnTo>
                    <a:pt x="75" y="26"/>
                  </a:lnTo>
                  <a:lnTo>
                    <a:pt x="76" y="26"/>
                  </a:lnTo>
                  <a:lnTo>
                    <a:pt x="76" y="26"/>
                  </a:lnTo>
                  <a:lnTo>
                    <a:pt x="77" y="25"/>
                  </a:lnTo>
                  <a:lnTo>
                    <a:pt x="77" y="24"/>
                  </a:lnTo>
                  <a:lnTo>
                    <a:pt x="78" y="24"/>
                  </a:lnTo>
                  <a:lnTo>
                    <a:pt x="78" y="23"/>
                  </a:lnTo>
                  <a:lnTo>
                    <a:pt x="78" y="23"/>
                  </a:lnTo>
                  <a:lnTo>
                    <a:pt x="78" y="23"/>
                  </a:lnTo>
                  <a:lnTo>
                    <a:pt x="78" y="22"/>
                  </a:lnTo>
                  <a:lnTo>
                    <a:pt x="78" y="21"/>
                  </a:lnTo>
                  <a:lnTo>
                    <a:pt x="78" y="21"/>
                  </a:lnTo>
                  <a:lnTo>
                    <a:pt x="78" y="20"/>
                  </a:lnTo>
                  <a:lnTo>
                    <a:pt x="78" y="19"/>
                  </a:lnTo>
                  <a:lnTo>
                    <a:pt x="78" y="18"/>
                  </a:lnTo>
                  <a:lnTo>
                    <a:pt x="78" y="18"/>
                  </a:lnTo>
                  <a:lnTo>
                    <a:pt x="78" y="17"/>
                  </a:lnTo>
                  <a:lnTo>
                    <a:pt x="78" y="18"/>
                  </a:lnTo>
                  <a:lnTo>
                    <a:pt x="78" y="18"/>
                  </a:lnTo>
                  <a:lnTo>
                    <a:pt x="78" y="19"/>
                  </a:lnTo>
                  <a:lnTo>
                    <a:pt x="79" y="19"/>
                  </a:lnTo>
                  <a:lnTo>
                    <a:pt x="79" y="20"/>
                  </a:lnTo>
                  <a:lnTo>
                    <a:pt x="79" y="21"/>
                  </a:lnTo>
                  <a:lnTo>
                    <a:pt x="80" y="21"/>
                  </a:lnTo>
                  <a:lnTo>
                    <a:pt x="81" y="21"/>
                  </a:lnTo>
                  <a:lnTo>
                    <a:pt x="81" y="21"/>
                  </a:lnTo>
                  <a:lnTo>
                    <a:pt x="81" y="21"/>
                  </a:lnTo>
                  <a:lnTo>
                    <a:pt x="81" y="20"/>
                  </a:lnTo>
                  <a:lnTo>
                    <a:pt x="81" y="19"/>
                  </a:lnTo>
                  <a:lnTo>
                    <a:pt x="81" y="18"/>
                  </a:lnTo>
                  <a:lnTo>
                    <a:pt x="81" y="18"/>
                  </a:lnTo>
                  <a:lnTo>
                    <a:pt x="81" y="17"/>
                  </a:lnTo>
                  <a:lnTo>
                    <a:pt x="82" y="17"/>
                  </a:lnTo>
                  <a:lnTo>
                    <a:pt x="82" y="16"/>
                  </a:lnTo>
                  <a:lnTo>
                    <a:pt x="82" y="16"/>
                  </a:lnTo>
                  <a:lnTo>
                    <a:pt x="82" y="15"/>
                  </a:lnTo>
                  <a:lnTo>
                    <a:pt x="83" y="14"/>
                  </a:lnTo>
                  <a:lnTo>
                    <a:pt x="83" y="13"/>
                  </a:lnTo>
                  <a:lnTo>
                    <a:pt x="83" y="13"/>
                  </a:lnTo>
                  <a:lnTo>
                    <a:pt x="82" y="12"/>
                  </a:lnTo>
                  <a:lnTo>
                    <a:pt x="82" y="11"/>
                  </a:lnTo>
                  <a:lnTo>
                    <a:pt x="81" y="10"/>
                  </a:lnTo>
                  <a:lnTo>
                    <a:pt x="81" y="10"/>
                  </a:lnTo>
                  <a:lnTo>
                    <a:pt x="81" y="9"/>
                  </a:lnTo>
                  <a:lnTo>
                    <a:pt x="82" y="9"/>
                  </a:lnTo>
                  <a:lnTo>
                    <a:pt x="83" y="9"/>
                  </a:lnTo>
                  <a:lnTo>
                    <a:pt x="83" y="8"/>
                  </a:lnTo>
                  <a:lnTo>
                    <a:pt x="84" y="8"/>
                  </a:lnTo>
                  <a:lnTo>
                    <a:pt x="85" y="8"/>
                  </a:lnTo>
                  <a:lnTo>
                    <a:pt x="85" y="7"/>
                  </a:lnTo>
                  <a:lnTo>
                    <a:pt x="85" y="6"/>
                  </a:lnTo>
                  <a:lnTo>
                    <a:pt x="86" y="6"/>
                  </a:lnTo>
                  <a:lnTo>
                    <a:pt x="86" y="5"/>
                  </a:lnTo>
                  <a:lnTo>
                    <a:pt x="86" y="5"/>
                  </a:lnTo>
                  <a:lnTo>
                    <a:pt x="86" y="4"/>
                  </a:lnTo>
                  <a:lnTo>
                    <a:pt x="86" y="4"/>
                  </a:lnTo>
                  <a:lnTo>
                    <a:pt x="86" y="3"/>
                  </a:lnTo>
                  <a:lnTo>
                    <a:pt x="87" y="3"/>
                  </a:lnTo>
                  <a:lnTo>
                    <a:pt x="87" y="2"/>
                  </a:lnTo>
                  <a:lnTo>
                    <a:pt x="87" y="1"/>
                  </a:lnTo>
                  <a:lnTo>
                    <a:pt x="88" y="0"/>
                  </a:lnTo>
                  <a:lnTo>
                    <a:pt x="89" y="0"/>
                  </a:lnTo>
                  <a:lnTo>
                    <a:pt x="89" y="1"/>
                  </a:lnTo>
                  <a:lnTo>
                    <a:pt x="89" y="2"/>
                  </a:lnTo>
                  <a:lnTo>
                    <a:pt x="90" y="2"/>
                  </a:lnTo>
                  <a:lnTo>
                    <a:pt x="91" y="2"/>
                  </a:lnTo>
                  <a:lnTo>
                    <a:pt x="91" y="1"/>
                  </a:lnTo>
                  <a:lnTo>
                    <a:pt x="92" y="1"/>
                  </a:lnTo>
                  <a:lnTo>
                    <a:pt x="93" y="1"/>
                  </a:lnTo>
                  <a:lnTo>
                    <a:pt x="94" y="1"/>
                  </a:lnTo>
                  <a:lnTo>
                    <a:pt x="94" y="1"/>
                  </a:lnTo>
                  <a:lnTo>
                    <a:pt x="96" y="2"/>
                  </a:lnTo>
                  <a:lnTo>
                    <a:pt x="96" y="3"/>
                  </a:lnTo>
                  <a:lnTo>
                    <a:pt x="97" y="3"/>
                  </a:lnTo>
                  <a:lnTo>
                    <a:pt x="98" y="4"/>
                  </a:lnTo>
                  <a:lnTo>
                    <a:pt x="98" y="5"/>
                  </a:lnTo>
                  <a:lnTo>
                    <a:pt x="98" y="5"/>
                  </a:lnTo>
                  <a:lnTo>
                    <a:pt x="97" y="5"/>
                  </a:lnTo>
                  <a:lnTo>
                    <a:pt x="97" y="6"/>
                  </a:lnTo>
                  <a:lnTo>
                    <a:pt x="97" y="7"/>
                  </a:lnTo>
                  <a:lnTo>
                    <a:pt x="97" y="8"/>
                  </a:lnTo>
                  <a:lnTo>
                    <a:pt x="97" y="8"/>
                  </a:lnTo>
                  <a:lnTo>
                    <a:pt x="97" y="9"/>
                  </a:lnTo>
                  <a:lnTo>
                    <a:pt x="97" y="10"/>
                  </a:lnTo>
                  <a:lnTo>
                    <a:pt x="97" y="10"/>
                  </a:lnTo>
                  <a:lnTo>
                    <a:pt x="97" y="11"/>
                  </a:lnTo>
                  <a:lnTo>
                    <a:pt x="96" y="12"/>
                  </a:lnTo>
                  <a:lnTo>
                    <a:pt x="97" y="13"/>
                  </a:lnTo>
                  <a:lnTo>
                    <a:pt x="97" y="13"/>
                  </a:lnTo>
                  <a:lnTo>
                    <a:pt x="98" y="14"/>
                  </a:lnTo>
                  <a:lnTo>
                    <a:pt x="99" y="14"/>
                  </a:lnTo>
                  <a:lnTo>
                    <a:pt x="99" y="14"/>
                  </a:lnTo>
                  <a:lnTo>
                    <a:pt x="100" y="15"/>
                  </a:lnTo>
                  <a:lnTo>
                    <a:pt x="100" y="16"/>
                  </a:lnTo>
                  <a:lnTo>
                    <a:pt x="100" y="16"/>
                  </a:lnTo>
                  <a:lnTo>
                    <a:pt x="100" y="17"/>
                  </a:lnTo>
                  <a:lnTo>
                    <a:pt x="100" y="18"/>
                  </a:lnTo>
                  <a:lnTo>
                    <a:pt x="101" y="18"/>
                  </a:lnTo>
                  <a:lnTo>
                    <a:pt x="101" y="18"/>
                  </a:lnTo>
                  <a:lnTo>
                    <a:pt x="102" y="18"/>
                  </a:lnTo>
                  <a:lnTo>
                    <a:pt x="103" y="19"/>
                  </a:lnTo>
                  <a:lnTo>
                    <a:pt x="104" y="19"/>
                  </a:lnTo>
                  <a:lnTo>
                    <a:pt x="104" y="18"/>
                  </a:lnTo>
                  <a:lnTo>
                    <a:pt x="105" y="18"/>
                  </a:lnTo>
                  <a:lnTo>
                    <a:pt x="106" y="18"/>
                  </a:lnTo>
                  <a:lnTo>
                    <a:pt x="107" y="19"/>
                  </a:lnTo>
                  <a:lnTo>
                    <a:pt x="107" y="19"/>
                  </a:lnTo>
                  <a:lnTo>
                    <a:pt x="107" y="20"/>
                  </a:lnTo>
                  <a:lnTo>
                    <a:pt x="108" y="20"/>
                  </a:lnTo>
                  <a:lnTo>
                    <a:pt x="108" y="21"/>
                  </a:lnTo>
                  <a:lnTo>
                    <a:pt x="108" y="21"/>
                  </a:lnTo>
                  <a:lnTo>
                    <a:pt x="108" y="22"/>
                  </a:lnTo>
                  <a:lnTo>
                    <a:pt x="109" y="22"/>
                  </a:lnTo>
                  <a:lnTo>
                    <a:pt x="109" y="23"/>
                  </a:lnTo>
                  <a:lnTo>
                    <a:pt x="110" y="23"/>
                  </a:lnTo>
                  <a:lnTo>
                    <a:pt x="110" y="23"/>
                  </a:lnTo>
                  <a:lnTo>
                    <a:pt x="110" y="24"/>
                  </a:lnTo>
                  <a:lnTo>
                    <a:pt x="109" y="24"/>
                  </a:lnTo>
                  <a:lnTo>
                    <a:pt x="109" y="24"/>
                  </a:lnTo>
                  <a:lnTo>
                    <a:pt x="108" y="24"/>
                  </a:lnTo>
                  <a:lnTo>
                    <a:pt x="107" y="24"/>
                  </a:lnTo>
                  <a:lnTo>
                    <a:pt x="107" y="25"/>
                  </a:lnTo>
                  <a:lnTo>
                    <a:pt x="107" y="25"/>
                  </a:lnTo>
                  <a:lnTo>
                    <a:pt x="107" y="26"/>
                  </a:lnTo>
                  <a:lnTo>
                    <a:pt x="106" y="26"/>
                  </a:lnTo>
                  <a:lnTo>
                    <a:pt x="105" y="26"/>
                  </a:lnTo>
                  <a:lnTo>
                    <a:pt x="104" y="27"/>
                  </a:lnTo>
                  <a:lnTo>
                    <a:pt x="104" y="27"/>
                  </a:lnTo>
                  <a:lnTo>
                    <a:pt x="103" y="27"/>
                  </a:lnTo>
                  <a:lnTo>
                    <a:pt x="103" y="28"/>
                  </a:lnTo>
                  <a:lnTo>
                    <a:pt x="103" y="29"/>
                  </a:lnTo>
                  <a:lnTo>
                    <a:pt x="103" y="29"/>
                  </a:lnTo>
                  <a:lnTo>
                    <a:pt x="102" y="29"/>
                  </a:lnTo>
                  <a:lnTo>
                    <a:pt x="102" y="30"/>
                  </a:lnTo>
                  <a:lnTo>
                    <a:pt x="101" y="30"/>
                  </a:lnTo>
                  <a:lnTo>
                    <a:pt x="101" y="30"/>
                  </a:lnTo>
                  <a:lnTo>
                    <a:pt x="100" y="30"/>
                  </a:lnTo>
                  <a:lnTo>
                    <a:pt x="100" y="29"/>
                  </a:lnTo>
                  <a:lnTo>
                    <a:pt x="99" y="29"/>
                  </a:lnTo>
                  <a:lnTo>
                    <a:pt x="99" y="29"/>
                  </a:lnTo>
                  <a:lnTo>
                    <a:pt x="99" y="29"/>
                  </a:lnTo>
                  <a:lnTo>
                    <a:pt x="99" y="28"/>
                  </a:lnTo>
                  <a:lnTo>
                    <a:pt x="98" y="27"/>
                  </a:lnTo>
                  <a:lnTo>
                    <a:pt x="97" y="27"/>
                  </a:lnTo>
                  <a:lnTo>
                    <a:pt x="96" y="27"/>
                  </a:lnTo>
                  <a:lnTo>
                    <a:pt x="96" y="28"/>
                  </a:lnTo>
                  <a:lnTo>
                    <a:pt x="96" y="28"/>
                  </a:lnTo>
                  <a:lnTo>
                    <a:pt x="96" y="29"/>
                  </a:lnTo>
                  <a:lnTo>
                    <a:pt x="96" y="29"/>
                  </a:lnTo>
                  <a:lnTo>
                    <a:pt x="95" y="30"/>
                  </a:lnTo>
                  <a:lnTo>
                    <a:pt x="94" y="31"/>
                  </a:lnTo>
                  <a:lnTo>
                    <a:pt x="95" y="31"/>
                  </a:lnTo>
                  <a:lnTo>
                    <a:pt x="95" y="32"/>
                  </a:lnTo>
                  <a:lnTo>
                    <a:pt x="95" y="33"/>
                  </a:lnTo>
                  <a:lnTo>
                    <a:pt x="95" y="34"/>
                  </a:lnTo>
                  <a:lnTo>
                    <a:pt x="95" y="34"/>
                  </a:lnTo>
                  <a:lnTo>
                    <a:pt x="94" y="34"/>
                  </a:lnTo>
                  <a:lnTo>
                    <a:pt x="94" y="35"/>
                  </a:lnTo>
                  <a:lnTo>
                    <a:pt x="94" y="36"/>
                  </a:lnTo>
                  <a:lnTo>
                    <a:pt x="94" y="36"/>
                  </a:lnTo>
                  <a:lnTo>
                    <a:pt x="95" y="37"/>
                  </a:lnTo>
                  <a:lnTo>
                    <a:pt x="95" y="38"/>
                  </a:lnTo>
                  <a:lnTo>
                    <a:pt x="95" y="39"/>
                  </a:lnTo>
                  <a:lnTo>
                    <a:pt x="95" y="39"/>
                  </a:lnTo>
                  <a:lnTo>
                    <a:pt x="95" y="40"/>
                  </a:lnTo>
                  <a:lnTo>
                    <a:pt x="95" y="41"/>
                  </a:lnTo>
                  <a:lnTo>
                    <a:pt x="94" y="41"/>
                  </a:lnTo>
                  <a:lnTo>
                    <a:pt x="94" y="42"/>
                  </a:lnTo>
                  <a:lnTo>
                    <a:pt x="94" y="42"/>
                  </a:lnTo>
                  <a:lnTo>
                    <a:pt x="95" y="43"/>
                  </a:lnTo>
                  <a:lnTo>
                    <a:pt x="95" y="44"/>
                  </a:lnTo>
                  <a:lnTo>
                    <a:pt x="96" y="44"/>
                  </a:lnTo>
                  <a:lnTo>
                    <a:pt x="96" y="44"/>
                  </a:lnTo>
                  <a:lnTo>
                    <a:pt x="96" y="45"/>
                  </a:lnTo>
                  <a:lnTo>
                    <a:pt x="96" y="46"/>
                  </a:lnTo>
                  <a:lnTo>
                    <a:pt x="96" y="47"/>
                  </a:lnTo>
                  <a:lnTo>
                    <a:pt x="96" y="47"/>
                  </a:lnTo>
                  <a:lnTo>
                    <a:pt x="97" y="48"/>
                  </a:lnTo>
                  <a:lnTo>
                    <a:pt x="98" y="49"/>
                  </a:lnTo>
                  <a:lnTo>
                    <a:pt x="99" y="49"/>
                  </a:lnTo>
                  <a:lnTo>
                    <a:pt x="99" y="49"/>
                  </a:lnTo>
                  <a:lnTo>
                    <a:pt x="100" y="49"/>
                  </a:lnTo>
                  <a:lnTo>
                    <a:pt x="100" y="48"/>
                  </a:lnTo>
                  <a:lnTo>
                    <a:pt x="101" y="48"/>
                  </a:lnTo>
                  <a:lnTo>
                    <a:pt x="101" y="47"/>
                  </a:lnTo>
                  <a:lnTo>
                    <a:pt x="101" y="47"/>
                  </a:lnTo>
                  <a:lnTo>
                    <a:pt x="101" y="47"/>
                  </a:lnTo>
                  <a:lnTo>
                    <a:pt x="102" y="47"/>
                  </a:lnTo>
                  <a:lnTo>
                    <a:pt x="102" y="46"/>
                  </a:lnTo>
                  <a:lnTo>
                    <a:pt x="103" y="45"/>
                  </a:lnTo>
                  <a:lnTo>
                    <a:pt x="104" y="45"/>
                  </a:lnTo>
                  <a:lnTo>
                    <a:pt x="104" y="45"/>
                  </a:lnTo>
                  <a:lnTo>
                    <a:pt x="104" y="46"/>
                  </a:lnTo>
                  <a:lnTo>
                    <a:pt x="104" y="47"/>
                  </a:lnTo>
                  <a:lnTo>
                    <a:pt x="104" y="47"/>
                  </a:lnTo>
                  <a:lnTo>
                    <a:pt x="104" y="48"/>
                  </a:lnTo>
                  <a:lnTo>
                    <a:pt x="105" y="48"/>
                  </a:lnTo>
                  <a:lnTo>
                    <a:pt x="105" y="49"/>
                  </a:lnTo>
                  <a:lnTo>
                    <a:pt x="105" y="49"/>
                  </a:lnTo>
                  <a:lnTo>
                    <a:pt x="105" y="50"/>
                  </a:lnTo>
                  <a:lnTo>
                    <a:pt x="105" y="51"/>
                  </a:lnTo>
                  <a:lnTo>
                    <a:pt x="106" y="51"/>
                  </a:lnTo>
                  <a:lnTo>
                    <a:pt x="107" y="51"/>
                  </a:lnTo>
                  <a:lnTo>
                    <a:pt x="107" y="51"/>
                  </a:lnTo>
                  <a:lnTo>
                    <a:pt x="108" y="51"/>
                  </a:lnTo>
                  <a:lnTo>
                    <a:pt x="109" y="50"/>
                  </a:lnTo>
                  <a:lnTo>
                    <a:pt x="109" y="49"/>
                  </a:lnTo>
                  <a:lnTo>
                    <a:pt x="110" y="49"/>
                  </a:lnTo>
                  <a:lnTo>
                    <a:pt x="110" y="49"/>
                  </a:lnTo>
                  <a:lnTo>
                    <a:pt x="111" y="48"/>
                  </a:lnTo>
                  <a:lnTo>
                    <a:pt x="112" y="47"/>
                  </a:lnTo>
                  <a:lnTo>
                    <a:pt x="112" y="47"/>
                  </a:lnTo>
                  <a:lnTo>
                    <a:pt x="113" y="47"/>
                  </a:lnTo>
                  <a:lnTo>
                    <a:pt x="113" y="46"/>
                  </a:lnTo>
                  <a:lnTo>
                    <a:pt x="114" y="45"/>
                  </a:lnTo>
                  <a:lnTo>
                    <a:pt x="114" y="44"/>
                  </a:lnTo>
                  <a:lnTo>
                    <a:pt x="114" y="44"/>
                  </a:lnTo>
                  <a:lnTo>
                    <a:pt x="114" y="43"/>
                  </a:lnTo>
                  <a:lnTo>
                    <a:pt x="115" y="43"/>
                  </a:lnTo>
                  <a:lnTo>
                    <a:pt x="115" y="42"/>
                  </a:lnTo>
                  <a:lnTo>
                    <a:pt x="116" y="42"/>
                  </a:lnTo>
                  <a:lnTo>
                    <a:pt x="117" y="42"/>
                  </a:lnTo>
                  <a:lnTo>
                    <a:pt x="117" y="42"/>
                  </a:lnTo>
                  <a:lnTo>
                    <a:pt x="118" y="42"/>
                  </a:lnTo>
                  <a:lnTo>
                    <a:pt x="119" y="42"/>
                  </a:lnTo>
                  <a:lnTo>
                    <a:pt x="120" y="42"/>
                  </a:lnTo>
                  <a:lnTo>
                    <a:pt x="120" y="42"/>
                  </a:lnTo>
                  <a:lnTo>
                    <a:pt x="120" y="42"/>
                  </a:lnTo>
                  <a:lnTo>
                    <a:pt x="121" y="42"/>
                  </a:lnTo>
                  <a:lnTo>
                    <a:pt x="121" y="42"/>
                  </a:lnTo>
                  <a:lnTo>
                    <a:pt x="122" y="42"/>
                  </a:lnTo>
                  <a:lnTo>
                    <a:pt x="122" y="43"/>
                  </a:lnTo>
                  <a:lnTo>
                    <a:pt x="122" y="44"/>
                  </a:lnTo>
                  <a:lnTo>
                    <a:pt x="123" y="44"/>
                  </a:lnTo>
                  <a:lnTo>
                    <a:pt x="124" y="44"/>
                  </a:lnTo>
                  <a:lnTo>
                    <a:pt x="125" y="44"/>
                  </a:lnTo>
                  <a:lnTo>
                    <a:pt x="125" y="44"/>
                  </a:lnTo>
                  <a:lnTo>
                    <a:pt x="126" y="45"/>
                  </a:lnTo>
                  <a:lnTo>
                    <a:pt x="127" y="45"/>
                  </a:lnTo>
                  <a:lnTo>
                    <a:pt x="127" y="45"/>
                  </a:lnTo>
                  <a:lnTo>
                    <a:pt x="128" y="46"/>
                  </a:lnTo>
                  <a:lnTo>
                    <a:pt x="129" y="46"/>
                  </a:lnTo>
                  <a:lnTo>
                    <a:pt x="130" y="46"/>
                  </a:lnTo>
                  <a:lnTo>
                    <a:pt x="130" y="46"/>
                  </a:lnTo>
                  <a:lnTo>
                    <a:pt x="131" y="46"/>
                  </a:lnTo>
                  <a:lnTo>
                    <a:pt x="132" y="47"/>
                  </a:lnTo>
                  <a:lnTo>
                    <a:pt x="133" y="47"/>
                  </a:lnTo>
                  <a:lnTo>
                    <a:pt x="133" y="47"/>
                  </a:lnTo>
                  <a:lnTo>
                    <a:pt x="134" y="47"/>
                  </a:lnTo>
                  <a:lnTo>
                    <a:pt x="135" y="47"/>
                  </a:lnTo>
                  <a:lnTo>
                    <a:pt x="135" y="47"/>
                  </a:lnTo>
                  <a:lnTo>
                    <a:pt x="136" y="47"/>
                  </a:lnTo>
                  <a:lnTo>
                    <a:pt x="137" y="47"/>
                  </a:lnTo>
                  <a:lnTo>
                    <a:pt x="138" y="48"/>
                  </a:lnTo>
                  <a:lnTo>
                    <a:pt x="138" y="49"/>
                  </a:lnTo>
                  <a:lnTo>
                    <a:pt x="138" y="49"/>
                  </a:lnTo>
                  <a:lnTo>
                    <a:pt x="138" y="50"/>
                  </a:lnTo>
                  <a:lnTo>
                    <a:pt x="138" y="51"/>
                  </a:lnTo>
                  <a:lnTo>
                    <a:pt x="137" y="51"/>
                  </a:lnTo>
                  <a:lnTo>
                    <a:pt x="137" y="52"/>
                  </a:lnTo>
                  <a:lnTo>
                    <a:pt x="136" y="52"/>
                  </a:lnTo>
                  <a:lnTo>
                    <a:pt x="136" y="52"/>
                  </a:lnTo>
                  <a:lnTo>
                    <a:pt x="135" y="52"/>
                  </a:lnTo>
                  <a:lnTo>
                    <a:pt x="135" y="53"/>
                  </a:lnTo>
                  <a:lnTo>
                    <a:pt x="134" y="54"/>
                  </a:lnTo>
                  <a:lnTo>
                    <a:pt x="133" y="54"/>
                  </a:lnTo>
                  <a:lnTo>
                    <a:pt x="133" y="55"/>
                  </a:lnTo>
                  <a:lnTo>
                    <a:pt x="133" y="55"/>
                  </a:lnTo>
                  <a:lnTo>
                    <a:pt x="133" y="56"/>
                  </a:lnTo>
                  <a:lnTo>
                    <a:pt x="133" y="57"/>
                  </a:lnTo>
                  <a:lnTo>
                    <a:pt x="132" y="57"/>
                  </a:lnTo>
                  <a:lnTo>
                    <a:pt x="132" y="58"/>
                  </a:lnTo>
                  <a:lnTo>
                    <a:pt x="131" y="59"/>
                  </a:lnTo>
                  <a:lnTo>
                    <a:pt x="131" y="60"/>
                  </a:lnTo>
                  <a:lnTo>
                    <a:pt x="130" y="60"/>
                  </a:lnTo>
                  <a:lnTo>
                    <a:pt x="130" y="60"/>
                  </a:lnTo>
                  <a:lnTo>
                    <a:pt x="130" y="61"/>
                  </a:lnTo>
                  <a:lnTo>
                    <a:pt x="130" y="62"/>
                  </a:lnTo>
                  <a:lnTo>
                    <a:pt x="129" y="62"/>
                  </a:lnTo>
                  <a:lnTo>
                    <a:pt x="129" y="62"/>
                  </a:lnTo>
                  <a:lnTo>
                    <a:pt x="128" y="63"/>
                  </a:lnTo>
                  <a:lnTo>
                    <a:pt x="128" y="64"/>
                  </a:lnTo>
                  <a:lnTo>
                    <a:pt x="128" y="65"/>
                  </a:lnTo>
                  <a:lnTo>
                    <a:pt x="127" y="65"/>
                  </a:lnTo>
                  <a:lnTo>
                    <a:pt x="127" y="65"/>
                  </a:lnTo>
                  <a:lnTo>
                    <a:pt x="127" y="66"/>
                  </a:lnTo>
                  <a:lnTo>
                    <a:pt x="126" y="67"/>
                  </a:lnTo>
                  <a:lnTo>
                    <a:pt x="126" y="68"/>
                  </a:lnTo>
                  <a:lnTo>
                    <a:pt x="125" y="68"/>
                  </a:lnTo>
                  <a:lnTo>
                    <a:pt x="125" y="69"/>
                  </a:lnTo>
                  <a:lnTo>
                    <a:pt x="125" y="70"/>
                  </a:lnTo>
                  <a:lnTo>
                    <a:pt x="125" y="70"/>
                  </a:lnTo>
                  <a:lnTo>
                    <a:pt x="125" y="71"/>
                  </a:lnTo>
                  <a:lnTo>
                    <a:pt x="125" y="71"/>
                  </a:lnTo>
                  <a:lnTo>
                    <a:pt x="125" y="72"/>
                  </a:lnTo>
                  <a:lnTo>
                    <a:pt x="125" y="73"/>
                  </a:lnTo>
                  <a:lnTo>
                    <a:pt x="125" y="73"/>
                  </a:lnTo>
                  <a:lnTo>
                    <a:pt x="125" y="74"/>
                  </a:lnTo>
                  <a:lnTo>
                    <a:pt x="124" y="74"/>
                  </a:lnTo>
                  <a:lnTo>
                    <a:pt x="124" y="75"/>
                  </a:lnTo>
                  <a:lnTo>
                    <a:pt x="124" y="75"/>
                  </a:lnTo>
                  <a:lnTo>
                    <a:pt x="124" y="76"/>
                  </a:lnTo>
                  <a:lnTo>
                    <a:pt x="123" y="76"/>
                  </a:lnTo>
                  <a:lnTo>
                    <a:pt x="123" y="77"/>
                  </a:lnTo>
                  <a:lnTo>
                    <a:pt x="122" y="78"/>
                  </a:lnTo>
                  <a:lnTo>
                    <a:pt x="122" y="78"/>
                  </a:lnTo>
                  <a:lnTo>
                    <a:pt x="122" y="79"/>
                  </a:lnTo>
                  <a:lnTo>
                    <a:pt x="122" y="79"/>
                  </a:lnTo>
                  <a:lnTo>
                    <a:pt x="122" y="80"/>
                  </a:lnTo>
                  <a:lnTo>
                    <a:pt x="122" y="81"/>
                  </a:lnTo>
                  <a:lnTo>
                    <a:pt x="122" y="81"/>
                  </a:lnTo>
                  <a:lnTo>
                    <a:pt x="121" y="81"/>
                  </a:lnTo>
                  <a:lnTo>
                    <a:pt x="121" y="82"/>
                  </a:lnTo>
                  <a:lnTo>
                    <a:pt x="121" y="83"/>
                  </a:lnTo>
                  <a:lnTo>
                    <a:pt x="120" y="83"/>
                  </a:lnTo>
                  <a:lnTo>
                    <a:pt x="120" y="84"/>
                  </a:lnTo>
                  <a:lnTo>
                    <a:pt x="120" y="85"/>
                  </a:lnTo>
                  <a:lnTo>
                    <a:pt x="119" y="86"/>
                  </a:lnTo>
                  <a:lnTo>
                    <a:pt x="118" y="86"/>
                  </a:lnTo>
                  <a:lnTo>
                    <a:pt x="117" y="86"/>
                  </a:lnTo>
                  <a:lnTo>
                    <a:pt x="117" y="86"/>
                  </a:lnTo>
                  <a:lnTo>
                    <a:pt x="117" y="87"/>
                  </a:lnTo>
                  <a:lnTo>
                    <a:pt x="117" y="88"/>
                  </a:lnTo>
                  <a:lnTo>
                    <a:pt x="117" y="88"/>
                  </a:lnTo>
                  <a:lnTo>
                    <a:pt x="117" y="89"/>
                  </a:lnTo>
                  <a:lnTo>
                    <a:pt x="117" y="89"/>
                  </a:lnTo>
                  <a:lnTo>
                    <a:pt x="117" y="90"/>
                  </a:lnTo>
                  <a:lnTo>
                    <a:pt x="118" y="90"/>
                  </a:lnTo>
                  <a:lnTo>
                    <a:pt x="119" y="91"/>
                  </a:lnTo>
                  <a:lnTo>
                    <a:pt x="119" y="91"/>
                  </a:lnTo>
                  <a:lnTo>
                    <a:pt x="119" y="92"/>
                  </a:lnTo>
                  <a:lnTo>
                    <a:pt x="120" y="93"/>
                  </a:lnTo>
                  <a:lnTo>
                    <a:pt x="120" y="94"/>
                  </a:lnTo>
                  <a:lnTo>
                    <a:pt x="120" y="94"/>
                  </a:lnTo>
                  <a:lnTo>
                    <a:pt x="120" y="95"/>
                  </a:lnTo>
                  <a:lnTo>
                    <a:pt x="120" y="96"/>
                  </a:lnTo>
                  <a:lnTo>
                    <a:pt x="120" y="96"/>
                  </a:lnTo>
                  <a:lnTo>
                    <a:pt x="121" y="96"/>
                  </a:lnTo>
                  <a:lnTo>
                    <a:pt x="122" y="96"/>
                  </a:lnTo>
                  <a:lnTo>
                    <a:pt x="122" y="97"/>
                  </a:lnTo>
                  <a:lnTo>
                    <a:pt x="121" y="98"/>
                  </a:lnTo>
                  <a:lnTo>
                    <a:pt x="120" y="98"/>
                  </a:lnTo>
                  <a:lnTo>
                    <a:pt x="120" y="98"/>
                  </a:lnTo>
                  <a:lnTo>
                    <a:pt x="119" y="98"/>
                  </a:lnTo>
                  <a:lnTo>
                    <a:pt x="118" y="99"/>
                  </a:lnTo>
                  <a:lnTo>
                    <a:pt x="118" y="99"/>
                  </a:lnTo>
                  <a:lnTo>
                    <a:pt x="119" y="100"/>
                  </a:lnTo>
                  <a:lnTo>
                    <a:pt x="120" y="100"/>
                  </a:lnTo>
                  <a:lnTo>
                    <a:pt x="120" y="100"/>
                  </a:lnTo>
                  <a:lnTo>
                    <a:pt x="121" y="101"/>
                  </a:lnTo>
                  <a:lnTo>
                    <a:pt x="122" y="101"/>
                  </a:lnTo>
                  <a:lnTo>
                    <a:pt x="122" y="101"/>
                  </a:lnTo>
                  <a:lnTo>
                    <a:pt x="122" y="101"/>
                  </a:lnTo>
                  <a:lnTo>
                    <a:pt x="122" y="102"/>
                  </a:lnTo>
                  <a:lnTo>
                    <a:pt x="123" y="102"/>
                  </a:lnTo>
                  <a:lnTo>
                    <a:pt x="124" y="102"/>
                  </a:lnTo>
                  <a:lnTo>
                    <a:pt x="125" y="102"/>
                  </a:lnTo>
                  <a:lnTo>
                    <a:pt x="125" y="102"/>
                  </a:lnTo>
                  <a:lnTo>
                    <a:pt x="126" y="102"/>
                  </a:lnTo>
                  <a:lnTo>
                    <a:pt x="126" y="103"/>
                  </a:lnTo>
                  <a:lnTo>
                    <a:pt x="127" y="103"/>
                  </a:lnTo>
                  <a:lnTo>
                    <a:pt x="127" y="104"/>
                  </a:lnTo>
                  <a:lnTo>
                    <a:pt x="127" y="104"/>
                  </a:lnTo>
                  <a:lnTo>
                    <a:pt x="127" y="104"/>
                  </a:lnTo>
                  <a:lnTo>
                    <a:pt x="127" y="105"/>
                  </a:lnTo>
                  <a:lnTo>
                    <a:pt x="128" y="105"/>
                  </a:lnTo>
                  <a:lnTo>
                    <a:pt x="128" y="106"/>
                  </a:lnTo>
                  <a:lnTo>
                    <a:pt x="129" y="106"/>
                  </a:lnTo>
                  <a:lnTo>
                    <a:pt x="130" y="106"/>
                  </a:lnTo>
                  <a:lnTo>
                    <a:pt x="130" y="106"/>
                  </a:lnTo>
                  <a:lnTo>
                    <a:pt x="131" y="106"/>
                  </a:lnTo>
                  <a:lnTo>
                    <a:pt x="132" y="106"/>
                  </a:lnTo>
                  <a:lnTo>
                    <a:pt x="133" y="105"/>
                  </a:lnTo>
                  <a:lnTo>
                    <a:pt x="133" y="105"/>
                  </a:lnTo>
                  <a:lnTo>
                    <a:pt x="134" y="105"/>
                  </a:lnTo>
                  <a:lnTo>
                    <a:pt x="135" y="105"/>
                  </a:lnTo>
                  <a:lnTo>
                    <a:pt x="135" y="106"/>
                  </a:lnTo>
                  <a:lnTo>
                    <a:pt x="136" y="106"/>
                  </a:lnTo>
                  <a:lnTo>
                    <a:pt x="137" y="107"/>
                  </a:lnTo>
                  <a:lnTo>
                    <a:pt x="137" y="107"/>
                  </a:lnTo>
                  <a:lnTo>
                    <a:pt x="138" y="107"/>
                  </a:lnTo>
                  <a:lnTo>
                    <a:pt x="138" y="108"/>
                  </a:lnTo>
                  <a:lnTo>
                    <a:pt x="138" y="108"/>
                  </a:lnTo>
                  <a:lnTo>
                    <a:pt x="139" y="108"/>
                  </a:lnTo>
                  <a:lnTo>
                    <a:pt x="140" y="108"/>
                  </a:lnTo>
                  <a:lnTo>
                    <a:pt x="140" y="108"/>
                  </a:lnTo>
                  <a:lnTo>
                    <a:pt x="140" y="107"/>
                  </a:lnTo>
                  <a:lnTo>
                    <a:pt x="141" y="107"/>
                  </a:lnTo>
                  <a:lnTo>
                    <a:pt x="142" y="107"/>
                  </a:lnTo>
                  <a:lnTo>
                    <a:pt x="143" y="107"/>
                  </a:lnTo>
                  <a:lnTo>
                    <a:pt x="143" y="107"/>
                  </a:lnTo>
                  <a:lnTo>
                    <a:pt x="143" y="106"/>
                  </a:lnTo>
                  <a:lnTo>
                    <a:pt x="144" y="107"/>
                  </a:lnTo>
                  <a:lnTo>
                    <a:pt x="145" y="107"/>
                  </a:lnTo>
                  <a:lnTo>
                    <a:pt x="146" y="107"/>
                  </a:lnTo>
                  <a:lnTo>
                    <a:pt x="146" y="108"/>
                  </a:lnTo>
                  <a:lnTo>
                    <a:pt x="146" y="109"/>
                  </a:lnTo>
                  <a:lnTo>
                    <a:pt x="147" y="109"/>
                  </a:lnTo>
                  <a:lnTo>
                    <a:pt x="146" y="109"/>
                  </a:lnTo>
                  <a:lnTo>
                    <a:pt x="146" y="110"/>
                  </a:lnTo>
                  <a:lnTo>
                    <a:pt x="146" y="110"/>
                  </a:lnTo>
                  <a:lnTo>
                    <a:pt x="146" y="111"/>
                  </a:lnTo>
                  <a:lnTo>
                    <a:pt x="146" y="112"/>
                  </a:lnTo>
                  <a:lnTo>
                    <a:pt x="145" y="112"/>
                  </a:lnTo>
                  <a:lnTo>
                    <a:pt x="144" y="112"/>
                  </a:lnTo>
                  <a:lnTo>
                    <a:pt x="144" y="113"/>
                  </a:lnTo>
                  <a:lnTo>
                    <a:pt x="143" y="113"/>
                  </a:lnTo>
                  <a:lnTo>
                    <a:pt x="143" y="114"/>
                  </a:lnTo>
                  <a:lnTo>
                    <a:pt x="143" y="114"/>
                  </a:lnTo>
                  <a:lnTo>
                    <a:pt x="143" y="114"/>
                  </a:lnTo>
                  <a:lnTo>
                    <a:pt x="142" y="114"/>
                  </a:lnTo>
                  <a:lnTo>
                    <a:pt x="141" y="115"/>
                  </a:lnTo>
                  <a:lnTo>
                    <a:pt x="140" y="115"/>
                  </a:lnTo>
                  <a:lnTo>
                    <a:pt x="140" y="115"/>
                  </a:lnTo>
                  <a:lnTo>
                    <a:pt x="140" y="116"/>
                  </a:lnTo>
                  <a:lnTo>
                    <a:pt x="139" y="115"/>
                  </a:lnTo>
                  <a:lnTo>
                    <a:pt x="138" y="115"/>
                  </a:lnTo>
                  <a:lnTo>
                    <a:pt x="138" y="115"/>
                  </a:lnTo>
                  <a:lnTo>
                    <a:pt x="137" y="115"/>
                  </a:lnTo>
                  <a:lnTo>
                    <a:pt x="136" y="115"/>
                  </a:lnTo>
                  <a:lnTo>
                    <a:pt x="136" y="116"/>
                  </a:lnTo>
                  <a:lnTo>
                    <a:pt x="135" y="116"/>
                  </a:lnTo>
                  <a:lnTo>
                    <a:pt x="135" y="116"/>
                  </a:lnTo>
                  <a:lnTo>
                    <a:pt x="134" y="116"/>
                  </a:lnTo>
                  <a:lnTo>
                    <a:pt x="133" y="116"/>
                  </a:lnTo>
                  <a:lnTo>
                    <a:pt x="133" y="115"/>
                  </a:lnTo>
                  <a:lnTo>
                    <a:pt x="133" y="115"/>
                  </a:lnTo>
                  <a:lnTo>
                    <a:pt x="132" y="115"/>
                  </a:lnTo>
                  <a:lnTo>
                    <a:pt x="131" y="115"/>
                  </a:lnTo>
                  <a:lnTo>
                    <a:pt x="130" y="115"/>
                  </a:lnTo>
                  <a:lnTo>
                    <a:pt x="130" y="116"/>
                  </a:lnTo>
                  <a:lnTo>
                    <a:pt x="129" y="116"/>
                  </a:lnTo>
                  <a:lnTo>
                    <a:pt x="128" y="116"/>
                  </a:lnTo>
                  <a:lnTo>
                    <a:pt x="128" y="117"/>
                  </a:lnTo>
                  <a:lnTo>
                    <a:pt x="127" y="117"/>
                  </a:lnTo>
                  <a:lnTo>
                    <a:pt x="127" y="117"/>
                  </a:lnTo>
                  <a:lnTo>
                    <a:pt x="127" y="117"/>
                  </a:lnTo>
                  <a:lnTo>
                    <a:pt x="127" y="118"/>
                  </a:lnTo>
                  <a:lnTo>
                    <a:pt x="127" y="119"/>
                  </a:lnTo>
                  <a:lnTo>
                    <a:pt x="127" y="120"/>
                  </a:lnTo>
                  <a:lnTo>
                    <a:pt x="127" y="120"/>
                  </a:lnTo>
                  <a:lnTo>
                    <a:pt x="127" y="121"/>
                  </a:lnTo>
                  <a:lnTo>
                    <a:pt x="128" y="121"/>
                  </a:lnTo>
                  <a:lnTo>
                    <a:pt x="128" y="122"/>
                  </a:lnTo>
                  <a:lnTo>
                    <a:pt x="128" y="122"/>
                  </a:lnTo>
                  <a:lnTo>
                    <a:pt x="128" y="124"/>
                  </a:lnTo>
                  <a:lnTo>
                    <a:pt x="128" y="125"/>
                  </a:lnTo>
                  <a:lnTo>
                    <a:pt x="127" y="125"/>
                  </a:lnTo>
                  <a:lnTo>
                    <a:pt x="127" y="126"/>
                  </a:lnTo>
                  <a:lnTo>
                    <a:pt x="127" y="127"/>
                  </a:lnTo>
                  <a:lnTo>
                    <a:pt x="127" y="127"/>
                  </a:lnTo>
                  <a:lnTo>
                    <a:pt x="127" y="128"/>
                  </a:lnTo>
                  <a:lnTo>
                    <a:pt x="127" y="129"/>
                  </a:lnTo>
                  <a:lnTo>
                    <a:pt x="127" y="130"/>
                  </a:lnTo>
                  <a:lnTo>
                    <a:pt x="127" y="130"/>
                  </a:lnTo>
                  <a:lnTo>
                    <a:pt x="128" y="131"/>
                  </a:lnTo>
                  <a:lnTo>
                    <a:pt x="128" y="132"/>
                  </a:lnTo>
                  <a:lnTo>
                    <a:pt x="128" y="133"/>
                  </a:lnTo>
                  <a:lnTo>
                    <a:pt x="128" y="133"/>
                  </a:lnTo>
                  <a:lnTo>
                    <a:pt x="128" y="134"/>
                  </a:lnTo>
                  <a:lnTo>
                    <a:pt x="128" y="135"/>
                  </a:lnTo>
                  <a:lnTo>
                    <a:pt x="127" y="135"/>
                  </a:lnTo>
                  <a:lnTo>
                    <a:pt x="127" y="135"/>
                  </a:lnTo>
                  <a:lnTo>
                    <a:pt x="126" y="135"/>
                  </a:lnTo>
                  <a:lnTo>
                    <a:pt x="126" y="135"/>
                  </a:lnTo>
                  <a:lnTo>
                    <a:pt x="125" y="135"/>
                  </a:lnTo>
                  <a:lnTo>
                    <a:pt x="125" y="135"/>
                  </a:lnTo>
                  <a:lnTo>
                    <a:pt x="125" y="136"/>
                  </a:lnTo>
                  <a:lnTo>
                    <a:pt x="124" y="136"/>
                  </a:lnTo>
                  <a:lnTo>
                    <a:pt x="124" y="137"/>
                  </a:lnTo>
                  <a:lnTo>
                    <a:pt x="123" y="138"/>
                  </a:lnTo>
                  <a:lnTo>
                    <a:pt x="123" y="139"/>
                  </a:lnTo>
                  <a:lnTo>
                    <a:pt x="122" y="140"/>
                  </a:lnTo>
                  <a:lnTo>
                    <a:pt x="122" y="140"/>
                  </a:lnTo>
                  <a:lnTo>
                    <a:pt x="122" y="140"/>
                  </a:lnTo>
                  <a:lnTo>
                    <a:pt x="122" y="141"/>
                  </a:lnTo>
                  <a:lnTo>
                    <a:pt x="122" y="142"/>
                  </a:lnTo>
                  <a:lnTo>
                    <a:pt x="121" y="143"/>
                  </a:lnTo>
                  <a:lnTo>
                    <a:pt x="121" y="143"/>
                  </a:lnTo>
                  <a:lnTo>
                    <a:pt x="122" y="143"/>
                  </a:lnTo>
                  <a:lnTo>
                    <a:pt x="122" y="144"/>
                  </a:lnTo>
                  <a:lnTo>
                    <a:pt x="122" y="145"/>
                  </a:lnTo>
                  <a:lnTo>
                    <a:pt x="122" y="146"/>
                  </a:lnTo>
                  <a:lnTo>
                    <a:pt x="122" y="146"/>
                  </a:lnTo>
                  <a:lnTo>
                    <a:pt x="121" y="146"/>
                  </a:lnTo>
                  <a:lnTo>
                    <a:pt x="120" y="147"/>
                  </a:lnTo>
                  <a:lnTo>
                    <a:pt x="120" y="148"/>
                  </a:lnTo>
                  <a:lnTo>
                    <a:pt x="120" y="148"/>
                  </a:lnTo>
                  <a:lnTo>
                    <a:pt x="121" y="149"/>
                  </a:lnTo>
                  <a:lnTo>
                    <a:pt x="121" y="150"/>
                  </a:lnTo>
                  <a:lnTo>
                    <a:pt x="122" y="150"/>
                  </a:lnTo>
                  <a:lnTo>
                    <a:pt x="122" y="151"/>
                  </a:lnTo>
                  <a:lnTo>
                    <a:pt x="122" y="151"/>
                  </a:lnTo>
                  <a:lnTo>
                    <a:pt x="122" y="151"/>
                  </a:lnTo>
                  <a:lnTo>
                    <a:pt x="123" y="151"/>
                  </a:lnTo>
                  <a:lnTo>
                    <a:pt x="124" y="151"/>
                  </a:lnTo>
                  <a:lnTo>
                    <a:pt x="125" y="151"/>
                  </a:lnTo>
                  <a:lnTo>
                    <a:pt x="125" y="151"/>
                  </a:lnTo>
                  <a:lnTo>
                    <a:pt x="126" y="151"/>
                  </a:lnTo>
                  <a:lnTo>
                    <a:pt x="127" y="151"/>
                  </a:lnTo>
                  <a:lnTo>
                    <a:pt x="127" y="151"/>
                  </a:lnTo>
                  <a:lnTo>
                    <a:pt x="128" y="151"/>
                  </a:lnTo>
                  <a:lnTo>
                    <a:pt x="129" y="151"/>
                  </a:lnTo>
                  <a:lnTo>
                    <a:pt x="130" y="151"/>
                  </a:lnTo>
                  <a:lnTo>
                    <a:pt x="130" y="151"/>
                  </a:lnTo>
                  <a:lnTo>
                    <a:pt x="131" y="151"/>
                  </a:lnTo>
                  <a:lnTo>
                    <a:pt x="132" y="151"/>
                  </a:lnTo>
                  <a:lnTo>
                    <a:pt x="135" y="153"/>
                  </a:lnTo>
                  <a:lnTo>
                    <a:pt x="135" y="154"/>
                  </a:lnTo>
                  <a:lnTo>
                    <a:pt x="136" y="155"/>
                  </a:lnTo>
                  <a:lnTo>
                    <a:pt x="136" y="156"/>
                  </a:lnTo>
                  <a:lnTo>
                    <a:pt x="135" y="156"/>
                  </a:lnTo>
                  <a:lnTo>
                    <a:pt x="136" y="157"/>
                  </a:lnTo>
                  <a:lnTo>
                    <a:pt x="136" y="158"/>
                  </a:lnTo>
                  <a:lnTo>
                    <a:pt x="137" y="158"/>
                  </a:lnTo>
                  <a:lnTo>
                    <a:pt x="137" y="159"/>
                  </a:lnTo>
                  <a:lnTo>
                    <a:pt x="137" y="159"/>
                  </a:lnTo>
                  <a:lnTo>
                    <a:pt x="138" y="161"/>
                  </a:lnTo>
                  <a:lnTo>
                    <a:pt x="138" y="161"/>
                  </a:lnTo>
                  <a:lnTo>
                    <a:pt x="138" y="161"/>
                  </a:lnTo>
                  <a:lnTo>
                    <a:pt x="138" y="162"/>
                  </a:lnTo>
                  <a:lnTo>
                    <a:pt x="138" y="163"/>
                  </a:lnTo>
                  <a:lnTo>
                    <a:pt x="139" y="164"/>
                  </a:lnTo>
                  <a:lnTo>
                    <a:pt x="140" y="164"/>
                  </a:lnTo>
                  <a:lnTo>
                    <a:pt x="140" y="164"/>
                  </a:lnTo>
                  <a:lnTo>
                    <a:pt x="141" y="164"/>
                  </a:lnTo>
                  <a:lnTo>
                    <a:pt x="142" y="164"/>
                  </a:lnTo>
                  <a:lnTo>
                    <a:pt x="143" y="165"/>
                  </a:lnTo>
                  <a:lnTo>
                    <a:pt x="143" y="165"/>
                  </a:lnTo>
                  <a:lnTo>
                    <a:pt x="144" y="165"/>
                  </a:lnTo>
                  <a:lnTo>
                    <a:pt x="144" y="164"/>
                  </a:lnTo>
                  <a:lnTo>
                    <a:pt x="145" y="164"/>
                  </a:lnTo>
                  <a:lnTo>
                    <a:pt x="145" y="163"/>
                  </a:lnTo>
                  <a:lnTo>
                    <a:pt x="146" y="162"/>
                  </a:lnTo>
                  <a:lnTo>
                    <a:pt x="146" y="161"/>
                  </a:lnTo>
                  <a:lnTo>
                    <a:pt x="147" y="161"/>
                  </a:lnTo>
                  <a:lnTo>
                    <a:pt x="148" y="161"/>
                  </a:lnTo>
                  <a:lnTo>
                    <a:pt x="149" y="161"/>
                  </a:lnTo>
                  <a:lnTo>
                    <a:pt x="150" y="161"/>
                  </a:lnTo>
                  <a:lnTo>
                    <a:pt x="150" y="161"/>
                  </a:lnTo>
                  <a:lnTo>
                    <a:pt x="151" y="161"/>
                  </a:lnTo>
                  <a:lnTo>
                    <a:pt x="151" y="160"/>
                  </a:lnTo>
                  <a:lnTo>
                    <a:pt x="152" y="160"/>
                  </a:lnTo>
                  <a:lnTo>
                    <a:pt x="152" y="159"/>
                  </a:lnTo>
                  <a:lnTo>
                    <a:pt x="153" y="159"/>
                  </a:lnTo>
                  <a:lnTo>
                    <a:pt x="153" y="159"/>
                  </a:lnTo>
                  <a:lnTo>
                    <a:pt x="154" y="160"/>
                  </a:lnTo>
                  <a:lnTo>
                    <a:pt x="156" y="161"/>
                  </a:lnTo>
                  <a:lnTo>
                    <a:pt x="156" y="161"/>
                  </a:lnTo>
                  <a:lnTo>
                    <a:pt x="157" y="161"/>
                  </a:lnTo>
                  <a:lnTo>
                    <a:pt x="158" y="161"/>
                  </a:lnTo>
                  <a:lnTo>
                    <a:pt x="159" y="161"/>
                  </a:lnTo>
                  <a:lnTo>
                    <a:pt x="159" y="161"/>
                  </a:lnTo>
                  <a:lnTo>
                    <a:pt x="160" y="161"/>
                  </a:lnTo>
                  <a:lnTo>
                    <a:pt x="160" y="162"/>
                  </a:lnTo>
                  <a:lnTo>
                    <a:pt x="161" y="162"/>
                  </a:lnTo>
                  <a:lnTo>
                    <a:pt x="161" y="163"/>
                  </a:lnTo>
                  <a:lnTo>
                    <a:pt x="161" y="164"/>
                  </a:lnTo>
                  <a:lnTo>
                    <a:pt x="161" y="164"/>
                  </a:lnTo>
                  <a:lnTo>
                    <a:pt x="161" y="164"/>
                  </a:lnTo>
                  <a:lnTo>
                    <a:pt x="161" y="165"/>
                  </a:lnTo>
                  <a:lnTo>
                    <a:pt x="162" y="166"/>
                  </a:lnTo>
                  <a:lnTo>
                    <a:pt x="163" y="166"/>
                  </a:lnTo>
                  <a:lnTo>
                    <a:pt x="163" y="167"/>
                  </a:lnTo>
                  <a:lnTo>
                    <a:pt x="164" y="167"/>
                  </a:lnTo>
                  <a:lnTo>
                    <a:pt x="164" y="168"/>
                  </a:lnTo>
                  <a:lnTo>
                    <a:pt x="164" y="169"/>
                  </a:lnTo>
                  <a:lnTo>
                    <a:pt x="164" y="169"/>
                  </a:lnTo>
                  <a:lnTo>
                    <a:pt x="164" y="169"/>
                  </a:lnTo>
                  <a:lnTo>
                    <a:pt x="163" y="170"/>
                  </a:lnTo>
                  <a:lnTo>
                    <a:pt x="162" y="171"/>
                  </a:lnTo>
                  <a:lnTo>
                    <a:pt x="161" y="171"/>
                  </a:lnTo>
                  <a:lnTo>
                    <a:pt x="161" y="171"/>
                  </a:lnTo>
                  <a:lnTo>
                    <a:pt x="161" y="171"/>
                  </a:lnTo>
                  <a:lnTo>
                    <a:pt x="161" y="172"/>
                  </a:lnTo>
                  <a:lnTo>
                    <a:pt x="161" y="173"/>
                  </a:lnTo>
                  <a:lnTo>
                    <a:pt x="160" y="174"/>
                  </a:lnTo>
                  <a:lnTo>
                    <a:pt x="160" y="174"/>
                  </a:lnTo>
                  <a:lnTo>
                    <a:pt x="159" y="174"/>
                  </a:lnTo>
                  <a:lnTo>
                    <a:pt x="159" y="174"/>
                  </a:lnTo>
                  <a:lnTo>
                    <a:pt x="159" y="175"/>
                  </a:lnTo>
                  <a:lnTo>
                    <a:pt x="158" y="176"/>
                  </a:lnTo>
                  <a:lnTo>
                    <a:pt x="158" y="177"/>
                  </a:lnTo>
                  <a:lnTo>
                    <a:pt x="157" y="177"/>
                  </a:lnTo>
                  <a:lnTo>
                    <a:pt x="156" y="179"/>
                  </a:lnTo>
                  <a:lnTo>
                    <a:pt x="155" y="179"/>
                  </a:lnTo>
                  <a:lnTo>
                    <a:pt x="155" y="180"/>
                  </a:lnTo>
                  <a:lnTo>
                    <a:pt x="154" y="180"/>
                  </a:lnTo>
                  <a:lnTo>
                    <a:pt x="154" y="181"/>
                  </a:lnTo>
                  <a:lnTo>
                    <a:pt x="153" y="181"/>
                  </a:lnTo>
                  <a:lnTo>
                    <a:pt x="153" y="181"/>
                  </a:lnTo>
                  <a:lnTo>
                    <a:pt x="152" y="181"/>
                  </a:lnTo>
                  <a:lnTo>
                    <a:pt x="152" y="182"/>
                  </a:lnTo>
                  <a:lnTo>
                    <a:pt x="151" y="181"/>
                  </a:lnTo>
                  <a:lnTo>
                    <a:pt x="151" y="182"/>
                  </a:lnTo>
                  <a:lnTo>
                    <a:pt x="151" y="182"/>
                  </a:lnTo>
                  <a:lnTo>
                    <a:pt x="149" y="182"/>
                  </a:lnTo>
                  <a:lnTo>
                    <a:pt x="149" y="181"/>
                  </a:lnTo>
                  <a:lnTo>
                    <a:pt x="148" y="181"/>
                  </a:lnTo>
                  <a:lnTo>
                    <a:pt x="148" y="181"/>
                  </a:lnTo>
                  <a:lnTo>
                    <a:pt x="147" y="181"/>
                  </a:lnTo>
                  <a:lnTo>
                    <a:pt x="147" y="182"/>
                  </a:lnTo>
                  <a:lnTo>
                    <a:pt x="146" y="182"/>
                  </a:lnTo>
                  <a:lnTo>
                    <a:pt x="146" y="182"/>
                  </a:lnTo>
                  <a:lnTo>
                    <a:pt x="145" y="183"/>
                  </a:lnTo>
                  <a:lnTo>
                    <a:pt x="144" y="183"/>
                  </a:lnTo>
                  <a:lnTo>
                    <a:pt x="144" y="184"/>
                  </a:lnTo>
                  <a:lnTo>
                    <a:pt x="143" y="184"/>
                  </a:lnTo>
                  <a:lnTo>
                    <a:pt x="143" y="184"/>
                  </a:lnTo>
                  <a:lnTo>
                    <a:pt x="143" y="184"/>
                  </a:lnTo>
                  <a:lnTo>
                    <a:pt x="143" y="185"/>
                  </a:lnTo>
                  <a:lnTo>
                    <a:pt x="142" y="185"/>
                  </a:lnTo>
                  <a:lnTo>
                    <a:pt x="141" y="185"/>
                  </a:lnTo>
                  <a:lnTo>
                    <a:pt x="140" y="186"/>
                  </a:lnTo>
                  <a:lnTo>
                    <a:pt x="140" y="186"/>
                  </a:lnTo>
                  <a:lnTo>
                    <a:pt x="140" y="187"/>
                  </a:lnTo>
                  <a:lnTo>
                    <a:pt x="139" y="187"/>
                  </a:lnTo>
                  <a:lnTo>
                    <a:pt x="138" y="187"/>
                  </a:lnTo>
                  <a:lnTo>
                    <a:pt x="138" y="187"/>
                  </a:lnTo>
                  <a:lnTo>
                    <a:pt x="137" y="187"/>
                  </a:lnTo>
                  <a:lnTo>
                    <a:pt x="136" y="187"/>
                  </a:lnTo>
                  <a:lnTo>
                    <a:pt x="135" y="186"/>
                  </a:lnTo>
                  <a:lnTo>
                    <a:pt x="135" y="186"/>
                  </a:lnTo>
                  <a:lnTo>
                    <a:pt x="135" y="185"/>
                  </a:lnTo>
                  <a:lnTo>
                    <a:pt x="134" y="184"/>
                  </a:lnTo>
                  <a:lnTo>
                    <a:pt x="133" y="184"/>
                  </a:lnTo>
                  <a:lnTo>
                    <a:pt x="133" y="184"/>
                  </a:lnTo>
                  <a:lnTo>
                    <a:pt x="132" y="184"/>
                  </a:lnTo>
                  <a:lnTo>
                    <a:pt x="131" y="184"/>
                  </a:lnTo>
                  <a:lnTo>
                    <a:pt x="130" y="184"/>
                  </a:lnTo>
                  <a:lnTo>
                    <a:pt x="130" y="184"/>
                  </a:lnTo>
                  <a:lnTo>
                    <a:pt x="129" y="184"/>
                  </a:lnTo>
                  <a:lnTo>
                    <a:pt x="129" y="184"/>
                  </a:lnTo>
                  <a:lnTo>
                    <a:pt x="128" y="184"/>
                  </a:lnTo>
                  <a:lnTo>
                    <a:pt x="127" y="184"/>
                  </a:lnTo>
                  <a:lnTo>
                    <a:pt x="127" y="185"/>
                  </a:lnTo>
                  <a:lnTo>
                    <a:pt x="126" y="185"/>
                  </a:lnTo>
                  <a:lnTo>
                    <a:pt x="125" y="185"/>
                  </a:lnTo>
                  <a:lnTo>
                    <a:pt x="125" y="185"/>
                  </a:lnTo>
                  <a:lnTo>
                    <a:pt x="124" y="185"/>
                  </a:lnTo>
                  <a:lnTo>
                    <a:pt x="124" y="186"/>
                  </a:lnTo>
                  <a:lnTo>
                    <a:pt x="123" y="186"/>
                  </a:lnTo>
                  <a:lnTo>
                    <a:pt x="122" y="186"/>
                  </a:lnTo>
                  <a:lnTo>
                    <a:pt x="122" y="187"/>
                  </a:lnTo>
                  <a:lnTo>
                    <a:pt x="121" y="187"/>
                  </a:lnTo>
                  <a:lnTo>
                    <a:pt x="120" y="187"/>
                  </a:lnTo>
                  <a:lnTo>
                    <a:pt x="120" y="188"/>
                  </a:lnTo>
                  <a:lnTo>
                    <a:pt x="120" y="188"/>
                  </a:lnTo>
                  <a:lnTo>
                    <a:pt x="120" y="189"/>
                  </a:lnTo>
                  <a:lnTo>
                    <a:pt x="119" y="189"/>
                  </a:lnTo>
                  <a:lnTo>
                    <a:pt x="118" y="190"/>
                  </a:lnTo>
                  <a:lnTo>
                    <a:pt x="117" y="190"/>
                  </a:lnTo>
                  <a:lnTo>
                    <a:pt x="117" y="189"/>
                  </a:lnTo>
                  <a:lnTo>
                    <a:pt x="116" y="190"/>
                  </a:lnTo>
                  <a:lnTo>
                    <a:pt x="116" y="190"/>
                  </a:lnTo>
                  <a:lnTo>
                    <a:pt x="115" y="190"/>
                  </a:lnTo>
                  <a:lnTo>
                    <a:pt x="115" y="191"/>
                  </a:lnTo>
                  <a:lnTo>
                    <a:pt x="114" y="191"/>
                  </a:lnTo>
                  <a:lnTo>
                    <a:pt x="114" y="192"/>
                  </a:lnTo>
                  <a:lnTo>
                    <a:pt x="114" y="192"/>
                  </a:lnTo>
                  <a:lnTo>
                    <a:pt x="113" y="192"/>
                  </a:lnTo>
                  <a:lnTo>
                    <a:pt x="113" y="193"/>
                  </a:lnTo>
                  <a:lnTo>
                    <a:pt x="112" y="194"/>
                  </a:lnTo>
                  <a:lnTo>
                    <a:pt x="112" y="195"/>
                  </a:lnTo>
                  <a:lnTo>
                    <a:pt x="112" y="195"/>
                  </a:lnTo>
                  <a:lnTo>
                    <a:pt x="112" y="195"/>
                  </a:lnTo>
                  <a:lnTo>
                    <a:pt x="112" y="196"/>
                  </a:lnTo>
                  <a:lnTo>
                    <a:pt x="112" y="197"/>
                  </a:lnTo>
                  <a:lnTo>
                    <a:pt x="112" y="197"/>
                  </a:lnTo>
                  <a:lnTo>
                    <a:pt x="112" y="198"/>
                  </a:lnTo>
                  <a:lnTo>
                    <a:pt x="112" y="199"/>
                  </a:lnTo>
                  <a:lnTo>
                    <a:pt x="112" y="199"/>
                  </a:lnTo>
                  <a:lnTo>
                    <a:pt x="111" y="199"/>
                  </a:lnTo>
                  <a:lnTo>
                    <a:pt x="110" y="199"/>
                  </a:lnTo>
                  <a:lnTo>
                    <a:pt x="109" y="198"/>
                  </a:lnTo>
                  <a:lnTo>
                    <a:pt x="109" y="198"/>
                  </a:lnTo>
                  <a:lnTo>
                    <a:pt x="108" y="198"/>
                  </a:lnTo>
                  <a:lnTo>
                    <a:pt x="107" y="198"/>
                  </a:lnTo>
                  <a:lnTo>
                    <a:pt x="107" y="197"/>
                  </a:lnTo>
                  <a:lnTo>
                    <a:pt x="107" y="197"/>
                  </a:lnTo>
                  <a:lnTo>
                    <a:pt x="107" y="196"/>
                  </a:lnTo>
                  <a:lnTo>
                    <a:pt x="107" y="195"/>
                  </a:lnTo>
                  <a:lnTo>
                    <a:pt x="107" y="195"/>
                  </a:lnTo>
                  <a:lnTo>
                    <a:pt x="107" y="194"/>
                  </a:lnTo>
                  <a:lnTo>
                    <a:pt x="107" y="193"/>
                  </a:lnTo>
                  <a:lnTo>
                    <a:pt x="107" y="193"/>
                  </a:lnTo>
                  <a:lnTo>
                    <a:pt x="107" y="192"/>
                  </a:lnTo>
                  <a:lnTo>
                    <a:pt x="107" y="192"/>
                  </a:lnTo>
                  <a:lnTo>
                    <a:pt x="107" y="191"/>
                  </a:lnTo>
                  <a:lnTo>
                    <a:pt x="106" y="191"/>
                  </a:lnTo>
                  <a:lnTo>
                    <a:pt x="106" y="190"/>
                  </a:lnTo>
                  <a:lnTo>
                    <a:pt x="105" y="190"/>
                  </a:lnTo>
                  <a:lnTo>
                    <a:pt x="105" y="190"/>
                  </a:lnTo>
                  <a:lnTo>
                    <a:pt x="104" y="190"/>
                  </a:lnTo>
                  <a:lnTo>
                    <a:pt x="104" y="189"/>
                  </a:lnTo>
                  <a:lnTo>
                    <a:pt x="104" y="189"/>
                  </a:lnTo>
                  <a:lnTo>
                    <a:pt x="104" y="188"/>
                  </a:lnTo>
                  <a:lnTo>
                    <a:pt x="103" y="187"/>
                  </a:lnTo>
                  <a:lnTo>
                    <a:pt x="102" y="187"/>
                  </a:lnTo>
                  <a:lnTo>
                    <a:pt x="101" y="187"/>
                  </a:lnTo>
                  <a:lnTo>
                    <a:pt x="101" y="186"/>
                  </a:lnTo>
                  <a:lnTo>
                    <a:pt x="101" y="185"/>
                  </a:lnTo>
                  <a:lnTo>
                    <a:pt x="100" y="184"/>
                  </a:lnTo>
                  <a:lnTo>
                    <a:pt x="100" y="184"/>
                  </a:lnTo>
                  <a:lnTo>
                    <a:pt x="100" y="183"/>
                  </a:lnTo>
                  <a:lnTo>
                    <a:pt x="100" y="182"/>
                  </a:lnTo>
                  <a:lnTo>
                    <a:pt x="101" y="182"/>
                  </a:lnTo>
                  <a:lnTo>
                    <a:pt x="101" y="181"/>
                  </a:lnTo>
                  <a:lnTo>
                    <a:pt x="101" y="180"/>
                  </a:lnTo>
                  <a:lnTo>
                    <a:pt x="101" y="179"/>
                  </a:lnTo>
                  <a:lnTo>
                    <a:pt x="101" y="179"/>
                  </a:lnTo>
                  <a:lnTo>
                    <a:pt x="101" y="178"/>
                  </a:lnTo>
                  <a:lnTo>
                    <a:pt x="102" y="177"/>
                  </a:lnTo>
                  <a:lnTo>
                    <a:pt x="102" y="177"/>
                  </a:lnTo>
                  <a:lnTo>
                    <a:pt x="102" y="176"/>
                  </a:lnTo>
                  <a:lnTo>
                    <a:pt x="101" y="176"/>
                  </a:lnTo>
                  <a:lnTo>
                    <a:pt x="101" y="175"/>
                  </a:lnTo>
                  <a:lnTo>
                    <a:pt x="101" y="174"/>
                  </a:lnTo>
                  <a:lnTo>
                    <a:pt x="101" y="174"/>
                  </a:lnTo>
                  <a:lnTo>
                    <a:pt x="100" y="173"/>
                  </a:lnTo>
                  <a:lnTo>
                    <a:pt x="99" y="174"/>
                  </a:lnTo>
                  <a:lnTo>
                    <a:pt x="99" y="174"/>
                  </a:lnTo>
                  <a:lnTo>
                    <a:pt x="99" y="174"/>
                  </a:lnTo>
                  <a:lnTo>
                    <a:pt x="98" y="174"/>
                  </a:lnTo>
                  <a:lnTo>
                    <a:pt x="97" y="175"/>
                  </a:lnTo>
                  <a:lnTo>
                    <a:pt x="97" y="176"/>
                  </a:lnTo>
                  <a:lnTo>
                    <a:pt x="96" y="176"/>
                  </a:lnTo>
                  <a:lnTo>
                    <a:pt x="96" y="177"/>
                  </a:lnTo>
                  <a:lnTo>
                    <a:pt x="96" y="177"/>
                  </a:lnTo>
                  <a:lnTo>
                    <a:pt x="95" y="177"/>
                  </a:lnTo>
                  <a:lnTo>
                    <a:pt x="94" y="177"/>
                  </a:lnTo>
                  <a:lnTo>
                    <a:pt x="94" y="177"/>
                  </a:lnTo>
                  <a:lnTo>
                    <a:pt x="93" y="177"/>
                  </a:lnTo>
                  <a:lnTo>
                    <a:pt x="92" y="177"/>
                  </a:lnTo>
                  <a:lnTo>
                    <a:pt x="91" y="177"/>
                  </a:lnTo>
                  <a:lnTo>
                    <a:pt x="91" y="177"/>
                  </a:lnTo>
                  <a:lnTo>
                    <a:pt x="90" y="177"/>
                  </a:lnTo>
                  <a:lnTo>
                    <a:pt x="89" y="178"/>
                  </a:lnTo>
                  <a:lnTo>
                    <a:pt x="89" y="179"/>
                  </a:lnTo>
                  <a:lnTo>
                    <a:pt x="89" y="179"/>
                  </a:lnTo>
                  <a:lnTo>
                    <a:pt x="89" y="180"/>
                  </a:lnTo>
                  <a:lnTo>
                    <a:pt x="89" y="181"/>
                  </a:lnTo>
                  <a:lnTo>
                    <a:pt x="89" y="182"/>
                  </a:lnTo>
                  <a:lnTo>
                    <a:pt x="89" y="182"/>
                  </a:lnTo>
                  <a:lnTo>
                    <a:pt x="89" y="182"/>
                  </a:lnTo>
                  <a:lnTo>
                    <a:pt x="88" y="183"/>
                  </a:lnTo>
                  <a:lnTo>
                    <a:pt x="87" y="184"/>
                  </a:lnTo>
                  <a:lnTo>
                    <a:pt x="87" y="184"/>
                  </a:lnTo>
                  <a:lnTo>
                    <a:pt x="86" y="184"/>
                  </a:lnTo>
                  <a:lnTo>
                    <a:pt x="86" y="185"/>
                  </a:lnTo>
                  <a:lnTo>
                    <a:pt x="86" y="185"/>
                  </a:lnTo>
                  <a:lnTo>
                    <a:pt x="86" y="186"/>
                  </a:lnTo>
                  <a:lnTo>
                    <a:pt x="85" y="186"/>
                  </a:lnTo>
                  <a:lnTo>
                    <a:pt x="85" y="187"/>
                  </a:lnTo>
                  <a:lnTo>
                    <a:pt x="85" y="187"/>
                  </a:lnTo>
                  <a:lnTo>
                    <a:pt x="85" y="188"/>
                  </a:lnTo>
                  <a:lnTo>
                    <a:pt x="86" y="188"/>
                  </a:lnTo>
                  <a:lnTo>
                    <a:pt x="86" y="189"/>
                  </a:lnTo>
                  <a:lnTo>
                    <a:pt x="86" y="190"/>
                  </a:lnTo>
                  <a:lnTo>
                    <a:pt x="86" y="190"/>
                  </a:lnTo>
                  <a:lnTo>
                    <a:pt x="87" y="190"/>
                  </a:lnTo>
                  <a:lnTo>
                    <a:pt x="87" y="191"/>
                  </a:lnTo>
                  <a:lnTo>
                    <a:pt x="87" y="192"/>
                  </a:lnTo>
                  <a:lnTo>
                    <a:pt x="90" y="195"/>
                  </a:lnTo>
                  <a:lnTo>
                    <a:pt x="91" y="196"/>
                  </a:lnTo>
                  <a:lnTo>
                    <a:pt x="91" y="197"/>
                  </a:lnTo>
                  <a:lnTo>
                    <a:pt x="91" y="197"/>
                  </a:lnTo>
                  <a:lnTo>
                    <a:pt x="90" y="197"/>
                  </a:lnTo>
                  <a:lnTo>
                    <a:pt x="90" y="198"/>
                  </a:lnTo>
                  <a:lnTo>
                    <a:pt x="89" y="199"/>
                  </a:lnTo>
                  <a:lnTo>
                    <a:pt x="89" y="200"/>
                  </a:lnTo>
                  <a:lnTo>
                    <a:pt x="89" y="200"/>
                  </a:lnTo>
                  <a:lnTo>
                    <a:pt x="88" y="200"/>
                  </a:lnTo>
                  <a:lnTo>
                    <a:pt x="88" y="201"/>
                  </a:lnTo>
                  <a:lnTo>
                    <a:pt x="87" y="201"/>
                  </a:lnTo>
                  <a:lnTo>
                    <a:pt x="86" y="201"/>
                  </a:lnTo>
                  <a:lnTo>
                    <a:pt x="86" y="201"/>
                  </a:lnTo>
                  <a:lnTo>
                    <a:pt x="85" y="200"/>
                  </a:lnTo>
                  <a:lnTo>
                    <a:pt x="84" y="200"/>
                  </a:lnTo>
                  <a:lnTo>
                    <a:pt x="83" y="200"/>
                  </a:lnTo>
                  <a:lnTo>
                    <a:pt x="83" y="200"/>
                  </a:lnTo>
                  <a:lnTo>
                    <a:pt x="82" y="200"/>
                  </a:lnTo>
                  <a:lnTo>
                    <a:pt x="81" y="200"/>
                  </a:lnTo>
                  <a:lnTo>
                    <a:pt x="81" y="200"/>
                  </a:lnTo>
                  <a:lnTo>
                    <a:pt x="81" y="200"/>
                  </a:lnTo>
                  <a:lnTo>
                    <a:pt x="80" y="200"/>
                  </a:lnTo>
                  <a:lnTo>
                    <a:pt x="80" y="199"/>
                  </a:lnTo>
                  <a:lnTo>
                    <a:pt x="79" y="199"/>
                  </a:lnTo>
                  <a:lnTo>
                    <a:pt x="79" y="198"/>
                  </a:lnTo>
                  <a:lnTo>
                    <a:pt x="79" y="197"/>
                  </a:lnTo>
                  <a:lnTo>
                    <a:pt x="78" y="197"/>
                  </a:lnTo>
                  <a:lnTo>
                    <a:pt x="78" y="197"/>
                  </a:lnTo>
                  <a:lnTo>
                    <a:pt x="78" y="196"/>
                  </a:lnTo>
                  <a:lnTo>
                    <a:pt x="77" y="196"/>
                  </a:lnTo>
                  <a:lnTo>
                    <a:pt x="76" y="196"/>
                  </a:lnTo>
                  <a:lnTo>
                    <a:pt x="70" y="196"/>
                  </a:lnTo>
                  <a:lnTo>
                    <a:pt x="67" y="196"/>
                  </a:lnTo>
                  <a:lnTo>
                    <a:pt x="66" y="196"/>
                  </a:lnTo>
                  <a:lnTo>
                    <a:pt x="58" y="196"/>
                  </a:lnTo>
                  <a:lnTo>
                    <a:pt x="57" y="197"/>
                  </a:lnTo>
                  <a:lnTo>
                    <a:pt x="57" y="197"/>
                  </a:lnTo>
                  <a:lnTo>
                    <a:pt x="57" y="197"/>
                  </a:lnTo>
                  <a:lnTo>
                    <a:pt x="57" y="198"/>
                  </a:lnTo>
                  <a:lnTo>
                    <a:pt x="57" y="199"/>
                  </a:lnTo>
                  <a:lnTo>
                    <a:pt x="57" y="200"/>
                  </a:lnTo>
                  <a:lnTo>
                    <a:pt x="57" y="200"/>
                  </a:lnTo>
                  <a:lnTo>
                    <a:pt x="57" y="201"/>
                  </a:lnTo>
                  <a:lnTo>
                    <a:pt x="57" y="202"/>
                  </a:lnTo>
                  <a:lnTo>
                    <a:pt x="56" y="203"/>
                  </a:lnTo>
                  <a:lnTo>
                    <a:pt x="56" y="203"/>
                  </a:lnTo>
                  <a:lnTo>
                    <a:pt x="55" y="203"/>
                  </a:lnTo>
                  <a:lnTo>
                    <a:pt x="55" y="203"/>
                  </a:lnTo>
                  <a:lnTo>
                    <a:pt x="55" y="202"/>
                  </a:lnTo>
                  <a:lnTo>
                    <a:pt x="54" y="202"/>
                  </a:lnTo>
                  <a:lnTo>
                    <a:pt x="54" y="201"/>
                  </a:lnTo>
                  <a:lnTo>
                    <a:pt x="53" y="201"/>
                  </a:lnTo>
                  <a:lnTo>
                    <a:pt x="53" y="200"/>
                  </a:lnTo>
                  <a:lnTo>
                    <a:pt x="52" y="200"/>
                  </a:lnTo>
                  <a:lnTo>
                    <a:pt x="52" y="200"/>
                  </a:lnTo>
                  <a:lnTo>
                    <a:pt x="51" y="201"/>
                  </a:lnTo>
                  <a:lnTo>
                    <a:pt x="51" y="202"/>
                  </a:lnTo>
                  <a:lnTo>
                    <a:pt x="51" y="203"/>
                  </a:lnTo>
                  <a:lnTo>
                    <a:pt x="51" y="203"/>
                  </a:lnTo>
                  <a:lnTo>
                    <a:pt x="51" y="204"/>
                  </a:lnTo>
                  <a:lnTo>
                    <a:pt x="51" y="205"/>
                  </a:lnTo>
                  <a:lnTo>
                    <a:pt x="50" y="205"/>
                  </a:lnTo>
                  <a:lnTo>
                    <a:pt x="50" y="205"/>
                  </a:lnTo>
                  <a:lnTo>
                    <a:pt x="49" y="205"/>
                  </a:lnTo>
                  <a:lnTo>
                    <a:pt x="48" y="205"/>
                  </a:lnTo>
                  <a:lnTo>
                    <a:pt x="47" y="204"/>
                  </a:lnTo>
                  <a:lnTo>
                    <a:pt x="46" y="203"/>
                  </a:lnTo>
                  <a:lnTo>
                    <a:pt x="45" y="203"/>
                  </a:lnTo>
                  <a:lnTo>
                    <a:pt x="45" y="202"/>
                  </a:lnTo>
                  <a:lnTo>
                    <a:pt x="45" y="201"/>
                  </a:lnTo>
                  <a:lnTo>
                    <a:pt x="44" y="200"/>
                  </a:lnTo>
                  <a:lnTo>
                    <a:pt x="44" y="200"/>
                  </a:lnTo>
                  <a:lnTo>
                    <a:pt x="43" y="199"/>
                  </a:lnTo>
                  <a:lnTo>
                    <a:pt x="42" y="198"/>
                  </a:lnTo>
                  <a:lnTo>
                    <a:pt x="42" y="198"/>
                  </a:lnTo>
                  <a:lnTo>
                    <a:pt x="41" y="197"/>
                  </a:lnTo>
                  <a:lnTo>
                    <a:pt x="41" y="197"/>
                  </a:lnTo>
                  <a:lnTo>
                    <a:pt x="40" y="197"/>
                  </a:lnTo>
                  <a:lnTo>
                    <a:pt x="39" y="196"/>
                  </a:lnTo>
                  <a:lnTo>
                    <a:pt x="39" y="196"/>
                  </a:lnTo>
                  <a:lnTo>
                    <a:pt x="38" y="196"/>
                  </a:lnTo>
                  <a:lnTo>
                    <a:pt x="37" y="196"/>
                  </a:lnTo>
                  <a:lnTo>
                    <a:pt x="36" y="196"/>
                  </a:lnTo>
                  <a:lnTo>
                    <a:pt x="35" y="196"/>
                  </a:lnTo>
                  <a:lnTo>
                    <a:pt x="34" y="196"/>
                  </a:lnTo>
                  <a:lnTo>
                    <a:pt x="34" y="197"/>
                  </a:lnTo>
                  <a:lnTo>
                    <a:pt x="33" y="197"/>
                  </a:lnTo>
                  <a:lnTo>
                    <a:pt x="32" y="197"/>
                  </a:lnTo>
                  <a:lnTo>
                    <a:pt x="31" y="197"/>
                  </a:lnTo>
                  <a:lnTo>
                    <a:pt x="30" y="197"/>
                  </a:lnTo>
                  <a:lnTo>
                    <a:pt x="29" y="197"/>
                  </a:lnTo>
                  <a:lnTo>
                    <a:pt x="29" y="197"/>
                  </a:lnTo>
                  <a:lnTo>
                    <a:pt x="28" y="196"/>
                  </a:lnTo>
                  <a:lnTo>
                    <a:pt x="28" y="195"/>
                  </a:lnTo>
                  <a:lnTo>
                    <a:pt x="27" y="195"/>
                  </a:lnTo>
                  <a:lnTo>
                    <a:pt x="26" y="194"/>
                  </a:lnTo>
                  <a:lnTo>
                    <a:pt x="26" y="194"/>
                  </a:lnTo>
                  <a:lnTo>
                    <a:pt x="26" y="193"/>
                  </a:lnTo>
                  <a:lnTo>
                    <a:pt x="25" y="192"/>
                  </a:lnTo>
                  <a:lnTo>
                    <a:pt x="24" y="192"/>
                  </a:lnTo>
                  <a:lnTo>
                    <a:pt x="24" y="191"/>
                  </a:lnTo>
                  <a:lnTo>
                    <a:pt x="23" y="191"/>
                  </a:lnTo>
                  <a:lnTo>
                    <a:pt x="22" y="191"/>
                  </a:lnTo>
                  <a:lnTo>
                    <a:pt x="21" y="191"/>
                  </a:lnTo>
                  <a:lnTo>
                    <a:pt x="21" y="190"/>
                  </a:lnTo>
                  <a:lnTo>
                    <a:pt x="20" y="190"/>
                  </a:lnTo>
                  <a:lnTo>
                    <a:pt x="19" y="190"/>
                  </a:lnTo>
                  <a:lnTo>
                    <a:pt x="19" y="190"/>
                  </a:lnTo>
                  <a:lnTo>
                    <a:pt x="18" y="189"/>
                  </a:lnTo>
                  <a:lnTo>
                    <a:pt x="18" y="188"/>
                  </a:lnTo>
                  <a:lnTo>
                    <a:pt x="19" y="187"/>
                  </a:lnTo>
                  <a:lnTo>
                    <a:pt x="19" y="187"/>
                  </a:lnTo>
                  <a:lnTo>
                    <a:pt x="20" y="187"/>
                  </a:lnTo>
                  <a:lnTo>
                    <a:pt x="20" y="186"/>
                  </a:lnTo>
                  <a:lnTo>
                    <a:pt x="20" y="185"/>
                  </a:lnTo>
                  <a:lnTo>
                    <a:pt x="20" y="184"/>
                  </a:lnTo>
                  <a:lnTo>
                    <a:pt x="19" y="184"/>
                  </a:lnTo>
                  <a:lnTo>
                    <a:pt x="19" y="184"/>
                  </a:lnTo>
                  <a:lnTo>
                    <a:pt x="18" y="184"/>
                  </a:lnTo>
                  <a:lnTo>
                    <a:pt x="16" y="184"/>
                  </a:lnTo>
                  <a:lnTo>
                    <a:pt x="16" y="185"/>
                  </a:lnTo>
                  <a:lnTo>
                    <a:pt x="15" y="185"/>
                  </a:lnTo>
                  <a:lnTo>
                    <a:pt x="14" y="185"/>
                  </a:lnTo>
                  <a:lnTo>
                    <a:pt x="13" y="185"/>
                  </a:lnTo>
                  <a:lnTo>
                    <a:pt x="12" y="186"/>
                  </a:lnTo>
                  <a:lnTo>
                    <a:pt x="12" y="185"/>
                  </a:lnTo>
                  <a:lnTo>
                    <a:pt x="11" y="184"/>
                  </a:lnTo>
                  <a:lnTo>
                    <a:pt x="11" y="184"/>
                  </a:lnTo>
                  <a:lnTo>
                    <a:pt x="11" y="183"/>
                  </a:lnTo>
                  <a:lnTo>
                    <a:pt x="11" y="182"/>
                  </a:lnTo>
                  <a:lnTo>
                    <a:pt x="11" y="182"/>
                  </a:lnTo>
                  <a:lnTo>
                    <a:pt x="11" y="180"/>
                  </a:lnTo>
                  <a:lnTo>
                    <a:pt x="11" y="179"/>
                  </a:lnTo>
                  <a:lnTo>
                    <a:pt x="10" y="179"/>
                  </a:lnTo>
                  <a:lnTo>
                    <a:pt x="9" y="179"/>
                  </a:lnTo>
                  <a:lnTo>
                    <a:pt x="8" y="179"/>
                  </a:lnTo>
                  <a:lnTo>
                    <a:pt x="7" y="179"/>
                  </a:lnTo>
                  <a:lnTo>
                    <a:pt x="6" y="179"/>
                  </a:lnTo>
                  <a:lnTo>
                    <a:pt x="6" y="178"/>
                  </a:lnTo>
                  <a:lnTo>
                    <a:pt x="5" y="177"/>
                  </a:lnTo>
                  <a:lnTo>
                    <a:pt x="5" y="176"/>
                  </a:lnTo>
                  <a:lnTo>
                    <a:pt x="4" y="175"/>
                  </a:lnTo>
                  <a:lnTo>
                    <a:pt x="3" y="175"/>
                  </a:lnTo>
                  <a:lnTo>
                    <a:pt x="2" y="175"/>
                  </a:lnTo>
                  <a:lnTo>
                    <a:pt x="1" y="175"/>
                  </a:lnTo>
                  <a:lnTo>
                    <a:pt x="0" y="174"/>
                  </a:lnTo>
                  <a:lnTo>
                    <a:pt x="0" y="174"/>
                  </a:lnTo>
                  <a:lnTo>
                    <a:pt x="0" y="173"/>
                  </a:lnTo>
                  <a:lnTo>
                    <a:pt x="0" y="172"/>
                  </a:lnTo>
                  <a:lnTo>
                    <a:pt x="0" y="171"/>
                  </a:lnTo>
                  <a:lnTo>
                    <a:pt x="0" y="171"/>
                  </a:lnTo>
                  <a:lnTo>
                    <a:pt x="0" y="170"/>
                  </a:lnTo>
                  <a:lnTo>
                    <a:pt x="0" y="169"/>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50" name="TextBox 109"/>
            <p:cNvSpPr txBox="1"/>
            <p:nvPr/>
          </p:nvSpPr>
          <p:spPr>
            <a:xfrm>
              <a:off x="1194731" y="5440145"/>
              <a:ext cx="1009730" cy="33991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Puebla</a:t>
              </a:r>
            </a:p>
          </p:txBody>
        </p:sp>
      </p:grpSp>
      <p:grpSp>
        <p:nvGrpSpPr>
          <p:cNvPr id="8" name="Grupo 7"/>
          <p:cNvGrpSpPr/>
          <p:nvPr/>
        </p:nvGrpSpPr>
        <p:grpSpPr>
          <a:xfrm>
            <a:off x="3847197" y="5330616"/>
            <a:ext cx="623204" cy="479946"/>
            <a:chOff x="3395623" y="5333589"/>
            <a:chExt cx="659239" cy="512710"/>
          </a:xfrm>
        </p:grpSpPr>
        <p:sp>
          <p:nvSpPr>
            <p:cNvPr id="240" name="Freeform 33"/>
            <p:cNvSpPr>
              <a:spLocks/>
            </p:cNvSpPr>
            <p:nvPr/>
          </p:nvSpPr>
          <p:spPr bwMode="auto">
            <a:xfrm>
              <a:off x="3488168" y="5333589"/>
              <a:ext cx="489147" cy="512710"/>
            </a:xfrm>
            <a:custGeom>
              <a:avLst/>
              <a:gdLst/>
              <a:ahLst/>
              <a:cxnLst>
                <a:cxn ang="0">
                  <a:pos x="47" y="29"/>
                </a:cxn>
                <a:cxn ang="0">
                  <a:pos x="51" y="21"/>
                </a:cxn>
                <a:cxn ang="0">
                  <a:pos x="51" y="12"/>
                </a:cxn>
                <a:cxn ang="0">
                  <a:pos x="55" y="2"/>
                </a:cxn>
                <a:cxn ang="0">
                  <a:pos x="65" y="1"/>
                </a:cxn>
                <a:cxn ang="0">
                  <a:pos x="75" y="3"/>
                </a:cxn>
                <a:cxn ang="0">
                  <a:pos x="78" y="10"/>
                </a:cxn>
                <a:cxn ang="0">
                  <a:pos x="78" y="22"/>
                </a:cxn>
                <a:cxn ang="0">
                  <a:pos x="81" y="30"/>
                </a:cxn>
                <a:cxn ang="0">
                  <a:pos x="89" y="35"/>
                </a:cxn>
                <a:cxn ang="0">
                  <a:pos x="98" y="40"/>
                </a:cxn>
                <a:cxn ang="0">
                  <a:pos x="126" y="16"/>
                </a:cxn>
                <a:cxn ang="0">
                  <a:pos x="138" y="12"/>
                </a:cxn>
                <a:cxn ang="0">
                  <a:pos x="145" y="10"/>
                </a:cxn>
                <a:cxn ang="0">
                  <a:pos x="152" y="4"/>
                </a:cxn>
                <a:cxn ang="0">
                  <a:pos x="161" y="3"/>
                </a:cxn>
                <a:cxn ang="0">
                  <a:pos x="164" y="9"/>
                </a:cxn>
                <a:cxn ang="0">
                  <a:pos x="170" y="14"/>
                </a:cxn>
                <a:cxn ang="0">
                  <a:pos x="175" y="23"/>
                </a:cxn>
                <a:cxn ang="0">
                  <a:pos x="187" y="35"/>
                </a:cxn>
                <a:cxn ang="0">
                  <a:pos x="192" y="40"/>
                </a:cxn>
                <a:cxn ang="0">
                  <a:pos x="194" y="48"/>
                </a:cxn>
                <a:cxn ang="0">
                  <a:pos x="201" y="48"/>
                </a:cxn>
                <a:cxn ang="0">
                  <a:pos x="207" y="56"/>
                </a:cxn>
                <a:cxn ang="0">
                  <a:pos x="216" y="63"/>
                </a:cxn>
                <a:cxn ang="0">
                  <a:pos x="223" y="69"/>
                </a:cxn>
                <a:cxn ang="0">
                  <a:pos x="226" y="69"/>
                </a:cxn>
                <a:cxn ang="0">
                  <a:pos x="233" y="72"/>
                </a:cxn>
                <a:cxn ang="0">
                  <a:pos x="242" y="77"/>
                </a:cxn>
                <a:cxn ang="0">
                  <a:pos x="248" y="85"/>
                </a:cxn>
                <a:cxn ang="0">
                  <a:pos x="252" y="91"/>
                </a:cxn>
                <a:cxn ang="0">
                  <a:pos x="257" y="94"/>
                </a:cxn>
                <a:cxn ang="0">
                  <a:pos x="264" y="96"/>
                </a:cxn>
                <a:cxn ang="0">
                  <a:pos x="267" y="100"/>
                </a:cxn>
                <a:cxn ang="0">
                  <a:pos x="266" y="105"/>
                </a:cxn>
                <a:cxn ang="0">
                  <a:pos x="264" y="111"/>
                </a:cxn>
                <a:cxn ang="0">
                  <a:pos x="265" y="117"/>
                </a:cxn>
                <a:cxn ang="0">
                  <a:pos x="154" y="157"/>
                </a:cxn>
                <a:cxn ang="0">
                  <a:pos x="147" y="198"/>
                </a:cxn>
                <a:cxn ang="0">
                  <a:pos x="146" y="207"/>
                </a:cxn>
                <a:cxn ang="0">
                  <a:pos x="145" y="215"/>
                </a:cxn>
                <a:cxn ang="0">
                  <a:pos x="145" y="225"/>
                </a:cxn>
                <a:cxn ang="0">
                  <a:pos x="139" y="228"/>
                </a:cxn>
                <a:cxn ang="0">
                  <a:pos x="130" y="221"/>
                </a:cxn>
                <a:cxn ang="0">
                  <a:pos x="121" y="214"/>
                </a:cxn>
                <a:cxn ang="0">
                  <a:pos x="108" y="203"/>
                </a:cxn>
                <a:cxn ang="0">
                  <a:pos x="100" y="195"/>
                </a:cxn>
                <a:cxn ang="0">
                  <a:pos x="99" y="189"/>
                </a:cxn>
                <a:cxn ang="0">
                  <a:pos x="93" y="189"/>
                </a:cxn>
                <a:cxn ang="0">
                  <a:pos x="84" y="181"/>
                </a:cxn>
                <a:cxn ang="0">
                  <a:pos x="73" y="173"/>
                </a:cxn>
                <a:cxn ang="0">
                  <a:pos x="57" y="161"/>
                </a:cxn>
                <a:cxn ang="0">
                  <a:pos x="44" y="152"/>
                </a:cxn>
                <a:cxn ang="0">
                  <a:pos x="38" y="147"/>
                </a:cxn>
                <a:cxn ang="0">
                  <a:pos x="26" y="141"/>
                </a:cxn>
                <a:cxn ang="0">
                  <a:pos x="15" y="135"/>
                </a:cxn>
                <a:cxn ang="0">
                  <a:pos x="21" y="136"/>
                </a:cxn>
                <a:cxn ang="0">
                  <a:pos x="13" y="129"/>
                </a:cxn>
                <a:cxn ang="0">
                  <a:pos x="3" y="125"/>
                </a:cxn>
                <a:cxn ang="0">
                  <a:pos x="3" y="114"/>
                </a:cxn>
                <a:cxn ang="0">
                  <a:pos x="1" y="104"/>
                </a:cxn>
                <a:cxn ang="0">
                  <a:pos x="4" y="87"/>
                </a:cxn>
              </a:cxnLst>
              <a:rect l="0" t="0" r="r" b="b"/>
              <a:pathLst>
                <a:path w="269" h="230">
                  <a:moveTo>
                    <a:pt x="17" y="58"/>
                  </a:moveTo>
                  <a:lnTo>
                    <a:pt x="31" y="48"/>
                  </a:lnTo>
                  <a:lnTo>
                    <a:pt x="35" y="45"/>
                  </a:lnTo>
                  <a:lnTo>
                    <a:pt x="36" y="44"/>
                  </a:lnTo>
                  <a:lnTo>
                    <a:pt x="44" y="34"/>
                  </a:lnTo>
                  <a:lnTo>
                    <a:pt x="44" y="33"/>
                  </a:lnTo>
                  <a:lnTo>
                    <a:pt x="44" y="33"/>
                  </a:lnTo>
                  <a:lnTo>
                    <a:pt x="44" y="32"/>
                  </a:lnTo>
                  <a:lnTo>
                    <a:pt x="44" y="31"/>
                  </a:lnTo>
                  <a:lnTo>
                    <a:pt x="44" y="30"/>
                  </a:lnTo>
                  <a:lnTo>
                    <a:pt x="44" y="30"/>
                  </a:lnTo>
                  <a:lnTo>
                    <a:pt x="44" y="29"/>
                  </a:lnTo>
                  <a:lnTo>
                    <a:pt x="45" y="30"/>
                  </a:lnTo>
                  <a:lnTo>
                    <a:pt x="46" y="30"/>
                  </a:lnTo>
                  <a:lnTo>
                    <a:pt x="47" y="30"/>
                  </a:lnTo>
                  <a:lnTo>
                    <a:pt x="47" y="29"/>
                  </a:lnTo>
                  <a:lnTo>
                    <a:pt x="47" y="28"/>
                  </a:lnTo>
                  <a:lnTo>
                    <a:pt x="47" y="27"/>
                  </a:lnTo>
                  <a:lnTo>
                    <a:pt x="47" y="27"/>
                  </a:lnTo>
                  <a:lnTo>
                    <a:pt x="47" y="27"/>
                  </a:lnTo>
                  <a:lnTo>
                    <a:pt x="48" y="27"/>
                  </a:lnTo>
                  <a:lnTo>
                    <a:pt x="49" y="27"/>
                  </a:lnTo>
                  <a:lnTo>
                    <a:pt x="49" y="26"/>
                  </a:lnTo>
                  <a:lnTo>
                    <a:pt x="49" y="26"/>
                  </a:lnTo>
                  <a:lnTo>
                    <a:pt x="49" y="25"/>
                  </a:lnTo>
                  <a:lnTo>
                    <a:pt x="49" y="25"/>
                  </a:lnTo>
                  <a:lnTo>
                    <a:pt x="50" y="24"/>
                  </a:lnTo>
                  <a:lnTo>
                    <a:pt x="51" y="24"/>
                  </a:lnTo>
                  <a:lnTo>
                    <a:pt x="51" y="23"/>
                  </a:lnTo>
                  <a:lnTo>
                    <a:pt x="51" y="22"/>
                  </a:lnTo>
                  <a:lnTo>
                    <a:pt x="51" y="22"/>
                  </a:lnTo>
                  <a:lnTo>
                    <a:pt x="51" y="21"/>
                  </a:lnTo>
                  <a:lnTo>
                    <a:pt x="50" y="21"/>
                  </a:lnTo>
                  <a:lnTo>
                    <a:pt x="50" y="20"/>
                  </a:lnTo>
                  <a:lnTo>
                    <a:pt x="49" y="20"/>
                  </a:lnTo>
                  <a:lnTo>
                    <a:pt x="49" y="19"/>
                  </a:lnTo>
                  <a:lnTo>
                    <a:pt x="48" y="19"/>
                  </a:lnTo>
                  <a:lnTo>
                    <a:pt x="48" y="18"/>
                  </a:lnTo>
                  <a:lnTo>
                    <a:pt x="48" y="17"/>
                  </a:lnTo>
                  <a:lnTo>
                    <a:pt x="49" y="17"/>
                  </a:lnTo>
                  <a:lnTo>
                    <a:pt x="49" y="16"/>
                  </a:lnTo>
                  <a:lnTo>
                    <a:pt x="49" y="15"/>
                  </a:lnTo>
                  <a:lnTo>
                    <a:pt x="49" y="14"/>
                  </a:lnTo>
                  <a:lnTo>
                    <a:pt x="49" y="14"/>
                  </a:lnTo>
                  <a:lnTo>
                    <a:pt x="49" y="13"/>
                  </a:lnTo>
                  <a:lnTo>
                    <a:pt x="50" y="12"/>
                  </a:lnTo>
                  <a:lnTo>
                    <a:pt x="50" y="12"/>
                  </a:lnTo>
                  <a:lnTo>
                    <a:pt x="51" y="12"/>
                  </a:lnTo>
                  <a:lnTo>
                    <a:pt x="51" y="11"/>
                  </a:lnTo>
                  <a:lnTo>
                    <a:pt x="51" y="10"/>
                  </a:lnTo>
                  <a:lnTo>
                    <a:pt x="51" y="9"/>
                  </a:lnTo>
                  <a:lnTo>
                    <a:pt x="51" y="9"/>
                  </a:lnTo>
                  <a:lnTo>
                    <a:pt x="51" y="8"/>
                  </a:lnTo>
                  <a:lnTo>
                    <a:pt x="52" y="7"/>
                  </a:lnTo>
                  <a:lnTo>
                    <a:pt x="52" y="7"/>
                  </a:lnTo>
                  <a:lnTo>
                    <a:pt x="52" y="7"/>
                  </a:lnTo>
                  <a:lnTo>
                    <a:pt x="52" y="6"/>
                  </a:lnTo>
                  <a:lnTo>
                    <a:pt x="52" y="5"/>
                  </a:lnTo>
                  <a:lnTo>
                    <a:pt x="52" y="4"/>
                  </a:lnTo>
                  <a:lnTo>
                    <a:pt x="52" y="4"/>
                  </a:lnTo>
                  <a:lnTo>
                    <a:pt x="53" y="2"/>
                  </a:lnTo>
                  <a:lnTo>
                    <a:pt x="54" y="2"/>
                  </a:lnTo>
                  <a:lnTo>
                    <a:pt x="55" y="2"/>
                  </a:lnTo>
                  <a:lnTo>
                    <a:pt x="55" y="2"/>
                  </a:lnTo>
                  <a:lnTo>
                    <a:pt x="56" y="1"/>
                  </a:lnTo>
                  <a:lnTo>
                    <a:pt x="57" y="1"/>
                  </a:lnTo>
                  <a:lnTo>
                    <a:pt x="57" y="1"/>
                  </a:lnTo>
                  <a:lnTo>
                    <a:pt x="57" y="1"/>
                  </a:lnTo>
                  <a:lnTo>
                    <a:pt x="58" y="1"/>
                  </a:lnTo>
                  <a:lnTo>
                    <a:pt x="59" y="1"/>
                  </a:lnTo>
                  <a:lnTo>
                    <a:pt x="60" y="1"/>
                  </a:lnTo>
                  <a:lnTo>
                    <a:pt x="60" y="1"/>
                  </a:lnTo>
                  <a:lnTo>
                    <a:pt x="60" y="1"/>
                  </a:lnTo>
                  <a:lnTo>
                    <a:pt x="61" y="1"/>
                  </a:lnTo>
                  <a:lnTo>
                    <a:pt x="62" y="1"/>
                  </a:lnTo>
                  <a:lnTo>
                    <a:pt x="62" y="1"/>
                  </a:lnTo>
                  <a:lnTo>
                    <a:pt x="62" y="1"/>
                  </a:lnTo>
                  <a:lnTo>
                    <a:pt x="63" y="1"/>
                  </a:lnTo>
                  <a:lnTo>
                    <a:pt x="64" y="1"/>
                  </a:lnTo>
                  <a:lnTo>
                    <a:pt x="65" y="1"/>
                  </a:lnTo>
                  <a:lnTo>
                    <a:pt x="65" y="1"/>
                  </a:lnTo>
                  <a:lnTo>
                    <a:pt x="66" y="0"/>
                  </a:lnTo>
                  <a:lnTo>
                    <a:pt x="66" y="1"/>
                  </a:lnTo>
                  <a:lnTo>
                    <a:pt x="67" y="1"/>
                  </a:lnTo>
                  <a:lnTo>
                    <a:pt x="68" y="1"/>
                  </a:lnTo>
                  <a:lnTo>
                    <a:pt x="69" y="1"/>
                  </a:lnTo>
                  <a:lnTo>
                    <a:pt x="70" y="1"/>
                  </a:lnTo>
                  <a:lnTo>
                    <a:pt x="70" y="1"/>
                  </a:lnTo>
                  <a:lnTo>
                    <a:pt x="70" y="2"/>
                  </a:lnTo>
                  <a:lnTo>
                    <a:pt x="71" y="2"/>
                  </a:lnTo>
                  <a:lnTo>
                    <a:pt x="72" y="2"/>
                  </a:lnTo>
                  <a:lnTo>
                    <a:pt x="73" y="2"/>
                  </a:lnTo>
                  <a:lnTo>
                    <a:pt x="73" y="3"/>
                  </a:lnTo>
                  <a:lnTo>
                    <a:pt x="73" y="3"/>
                  </a:lnTo>
                  <a:lnTo>
                    <a:pt x="74" y="3"/>
                  </a:lnTo>
                  <a:lnTo>
                    <a:pt x="75" y="3"/>
                  </a:lnTo>
                  <a:lnTo>
                    <a:pt x="75" y="3"/>
                  </a:lnTo>
                  <a:lnTo>
                    <a:pt x="76" y="3"/>
                  </a:lnTo>
                  <a:lnTo>
                    <a:pt x="77" y="3"/>
                  </a:lnTo>
                  <a:lnTo>
                    <a:pt x="78" y="4"/>
                  </a:lnTo>
                  <a:lnTo>
                    <a:pt x="78" y="4"/>
                  </a:lnTo>
                  <a:lnTo>
                    <a:pt x="78" y="4"/>
                  </a:lnTo>
                  <a:lnTo>
                    <a:pt x="78" y="4"/>
                  </a:lnTo>
                  <a:lnTo>
                    <a:pt x="78" y="5"/>
                  </a:lnTo>
                  <a:lnTo>
                    <a:pt x="78" y="6"/>
                  </a:lnTo>
                  <a:lnTo>
                    <a:pt x="78" y="7"/>
                  </a:lnTo>
                  <a:lnTo>
                    <a:pt x="78" y="7"/>
                  </a:lnTo>
                  <a:lnTo>
                    <a:pt x="78" y="8"/>
                  </a:lnTo>
                  <a:lnTo>
                    <a:pt x="78" y="8"/>
                  </a:lnTo>
                  <a:lnTo>
                    <a:pt x="78" y="9"/>
                  </a:lnTo>
                  <a:lnTo>
                    <a:pt x="78" y="9"/>
                  </a:lnTo>
                  <a:lnTo>
                    <a:pt x="78" y="10"/>
                  </a:lnTo>
                  <a:lnTo>
                    <a:pt x="78" y="11"/>
                  </a:lnTo>
                  <a:lnTo>
                    <a:pt x="78" y="12"/>
                  </a:lnTo>
                  <a:lnTo>
                    <a:pt x="78" y="12"/>
                  </a:lnTo>
                  <a:lnTo>
                    <a:pt x="78" y="13"/>
                  </a:lnTo>
                  <a:lnTo>
                    <a:pt x="78" y="14"/>
                  </a:lnTo>
                  <a:lnTo>
                    <a:pt x="78" y="14"/>
                  </a:lnTo>
                  <a:lnTo>
                    <a:pt x="78" y="15"/>
                  </a:lnTo>
                  <a:lnTo>
                    <a:pt x="78" y="16"/>
                  </a:lnTo>
                  <a:lnTo>
                    <a:pt x="78" y="17"/>
                  </a:lnTo>
                  <a:lnTo>
                    <a:pt x="78" y="17"/>
                  </a:lnTo>
                  <a:lnTo>
                    <a:pt x="78" y="18"/>
                  </a:lnTo>
                  <a:lnTo>
                    <a:pt x="78" y="19"/>
                  </a:lnTo>
                  <a:lnTo>
                    <a:pt x="78" y="20"/>
                  </a:lnTo>
                  <a:lnTo>
                    <a:pt x="78" y="20"/>
                  </a:lnTo>
                  <a:lnTo>
                    <a:pt x="78" y="21"/>
                  </a:lnTo>
                  <a:lnTo>
                    <a:pt x="78" y="22"/>
                  </a:lnTo>
                  <a:lnTo>
                    <a:pt x="78" y="22"/>
                  </a:lnTo>
                  <a:lnTo>
                    <a:pt x="78" y="23"/>
                  </a:lnTo>
                  <a:lnTo>
                    <a:pt x="78" y="24"/>
                  </a:lnTo>
                  <a:lnTo>
                    <a:pt x="78" y="25"/>
                  </a:lnTo>
                  <a:lnTo>
                    <a:pt x="78" y="25"/>
                  </a:lnTo>
                  <a:lnTo>
                    <a:pt x="77" y="26"/>
                  </a:lnTo>
                  <a:lnTo>
                    <a:pt x="77" y="27"/>
                  </a:lnTo>
                  <a:lnTo>
                    <a:pt x="78" y="27"/>
                  </a:lnTo>
                  <a:lnTo>
                    <a:pt x="77" y="27"/>
                  </a:lnTo>
                  <a:lnTo>
                    <a:pt x="77" y="28"/>
                  </a:lnTo>
                  <a:lnTo>
                    <a:pt x="77" y="29"/>
                  </a:lnTo>
                  <a:lnTo>
                    <a:pt x="78" y="30"/>
                  </a:lnTo>
                  <a:lnTo>
                    <a:pt x="78" y="30"/>
                  </a:lnTo>
                  <a:lnTo>
                    <a:pt x="79" y="30"/>
                  </a:lnTo>
                  <a:lnTo>
                    <a:pt x="80" y="30"/>
                  </a:lnTo>
                  <a:lnTo>
                    <a:pt x="81" y="30"/>
                  </a:lnTo>
                  <a:lnTo>
                    <a:pt x="81" y="30"/>
                  </a:lnTo>
                  <a:lnTo>
                    <a:pt x="82" y="30"/>
                  </a:lnTo>
                  <a:lnTo>
                    <a:pt x="83" y="30"/>
                  </a:lnTo>
                  <a:lnTo>
                    <a:pt x="83" y="30"/>
                  </a:lnTo>
                  <a:lnTo>
                    <a:pt x="84" y="30"/>
                  </a:lnTo>
                  <a:lnTo>
                    <a:pt x="85" y="30"/>
                  </a:lnTo>
                  <a:lnTo>
                    <a:pt x="85" y="30"/>
                  </a:lnTo>
                  <a:lnTo>
                    <a:pt x="86" y="30"/>
                  </a:lnTo>
                  <a:lnTo>
                    <a:pt x="86" y="30"/>
                  </a:lnTo>
                  <a:lnTo>
                    <a:pt x="86" y="31"/>
                  </a:lnTo>
                  <a:lnTo>
                    <a:pt x="87" y="32"/>
                  </a:lnTo>
                  <a:lnTo>
                    <a:pt x="88" y="33"/>
                  </a:lnTo>
                  <a:lnTo>
                    <a:pt x="88" y="33"/>
                  </a:lnTo>
                  <a:lnTo>
                    <a:pt x="88" y="34"/>
                  </a:lnTo>
                  <a:lnTo>
                    <a:pt x="88" y="35"/>
                  </a:lnTo>
                  <a:lnTo>
                    <a:pt x="89" y="35"/>
                  </a:lnTo>
                  <a:lnTo>
                    <a:pt x="89" y="35"/>
                  </a:lnTo>
                  <a:lnTo>
                    <a:pt x="89" y="36"/>
                  </a:lnTo>
                  <a:lnTo>
                    <a:pt x="90" y="36"/>
                  </a:lnTo>
                  <a:lnTo>
                    <a:pt x="90" y="37"/>
                  </a:lnTo>
                  <a:lnTo>
                    <a:pt x="91" y="39"/>
                  </a:lnTo>
                  <a:lnTo>
                    <a:pt x="92" y="39"/>
                  </a:lnTo>
                  <a:lnTo>
                    <a:pt x="92" y="40"/>
                  </a:lnTo>
                  <a:lnTo>
                    <a:pt x="93" y="40"/>
                  </a:lnTo>
                  <a:lnTo>
                    <a:pt x="94" y="40"/>
                  </a:lnTo>
                  <a:lnTo>
                    <a:pt x="94" y="40"/>
                  </a:lnTo>
                  <a:lnTo>
                    <a:pt x="95" y="40"/>
                  </a:lnTo>
                  <a:lnTo>
                    <a:pt x="95" y="41"/>
                  </a:lnTo>
                  <a:lnTo>
                    <a:pt x="96" y="41"/>
                  </a:lnTo>
                  <a:lnTo>
                    <a:pt x="96" y="41"/>
                  </a:lnTo>
                  <a:lnTo>
                    <a:pt x="97" y="40"/>
                  </a:lnTo>
                  <a:lnTo>
                    <a:pt x="98" y="40"/>
                  </a:lnTo>
                  <a:lnTo>
                    <a:pt x="99" y="40"/>
                  </a:lnTo>
                  <a:lnTo>
                    <a:pt x="99" y="40"/>
                  </a:lnTo>
                  <a:lnTo>
                    <a:pt x="101" y="38"/>
                  </a:lnTo>
                  <a:lnTo>
                    <a:pt x="107" y="33"/>
                  </a:lnTo>
                  <a:lnTo>
                    <a:pt x="112" y="30"/>
                  </a:lnTo>
                  <a:lnTo>
                    <a:pt x="115" y="26"/>
                  </a:lnTo>
                  <a:lnTo>
                    <a:pt x="123" y="20"/>
                  </a:lnTo>
                  <a:lnTo>
                    <a:pt x="123" y="19"/>
                  </a:lnTo>
                  <a:lnTo>
                    <a:pt x="123" y="18"/>
                  </a:lnTo>
                  <a:lnTo>
                    <a:pt x="124" y="18"/>
                  </a:lnTo>
                  <a:lnTo>
                    <a:pt x="124" y="17"/>
                  </a:lnTo>
                  <a:lnTo>
                    <a:pt x="125" y="17"/>
                  </a:lnTo>
                  <a:lnTo>
                    <a:pt x="125" y="17"/>
                  </a:lnTo>
                  <a:lnTo>
                    <a:pt x="125" y="17"/>
                  </a:lnTo>
                  <a:lnTo>
                    <a:pt x="125" y="16"/>
                  </a:lnTo>
                  <a:lnTo>
                    <a:pt x="126" y="16"/>
                  </a:lnTo>
                  <a:lnTo>
                    <a:pt x="127" y="15"/>
                  </a:lnTo>
                  <a:lnTo>
                    <a:pt x="127" y="15"/>
                  </a:lnTo>
                  <a:lnTo>
                    <a:pt x="128" y="15"/>
                  </a:lnTo>
                  <a:lnTo>
                    <a:pt x="129" y="14"/>
                  </a:lnTo>
                  <a:lnTo>
                    <a:pt x="130" y="14"/>
                  </a:lnTo>
                  <a:lnTo>
                    <a:pt x="130" y="14"/>
                  </a:lnTo>
                  <a:lnTo>
                    <a:pt x="131" y="14"/>
                  </a:lnTo>
                  <a:lnTo>
                    <a:pt x="132" y="14"/>
                  </a:lnTo>
                  <a:lnTo>
                    <a:pt x="132" y="14"/>
                  </a:lnTo>
                  <a:lnTo>
                    <a:pt x="133" y="14"/>
                  </a:lnTo>
                  <a:lnTo>
                    <a:pt x="134" y="14"/>
                  </a:lnTo>
                  <a:lnTo>
                    <a:pt x="135" y="13"/>
                  </a:lnTo>
                  <a:lnTo>
                    <a:pt x="135" y="13"/>
                  </a:lnTo>
                  <a:lnTo>
                    <a:pt x="136" y="13"/>
                  </a:lnTo>
                  <a:lnTo>
                    <a:pt x="137" y="12"/>
                  </a:lnTo>
                  <a:lnTo>
                    <a:pt x="138" y="12"/>
                  </a:lnTo>
                  <a:lnTo>
                    <a:pt x="138" y="12"/>
                  </a:lnTo>
                  <a:lnTo>
                    <a:pt x="139" y="12"/>
                  </a:lnTo>
                  <a:lnTo>
                    <a:pt x="140" y="12"/>
                  </a:lnTo>
                  <a:lnTo>
                    <a:pt x="140" y="12"/>
                  </a:lnTo>
                  <a:lnTo>
                    <a:pt x="140" y="11"/>
                  </a:lnTo>
                  <a:lnTo>
                    <a:pt x="141" y="11"/>
                  </a:lnTo>
                  <a:lnTo>
                    <a:pt x="142" y="12"/>
                  </a:lnTo>
                  <a:lnTo>
                    <a:pt x="143" y="12"/>
                  </a:lnTo>
                  <a:lnTo>
                    <a:pt x="143" y="11"/>
                  </a:lnTo>
                  <a:lnTo>
                    <a:pt x="143" y="12"/>
                  </a:lnTo>
                  <a:lnTo>
                    <a:pt x="143" y="12"/>
                  </a:lnTo>
                  <a:lnTo>
                    <a:pt x="143" y="11"/>
                  </a:lnTo>
                  <a:lnTo>
                    <a:pt x="144" y="11"/>
                  </a:lnTo>
                  <a:lnTo>
                    <a:pt x="145" y="11"/>
                  </a:lnTo>
                  <a:lnTo>
                    <a:pt x="145" y="11"/>
                  </a:lnTo>
                  <a:lnTo>
                    <a:pt x="145" y="10"/>
                  </a:lnTo>
                  <a:lnTo>
                    <a:pt x="145" y="9"/>
                  </a:lnTo>
                  <a:lnTo>
                    <a:pt x="145" y="9"/>
                  </a:lnTo>
                  <a:lnTo>
                    <a:pt x="144" y="9"/>
                  </a:lnTo>
                  <a:lnTo>
                    <a:pt x="144" y="8"/>
                  </a:lnTo>
                  <a:lnTo>
                    <a:pt x="145" y="7"/>
                  </a:lnTo>
                  <a:lnTo>
                    <a:pt x="145" y="7"/>
                  </a:lnTo>
                  <a:lnTo>
                    <a:pt x="145" y="6"/>
                  </a:lnTo>
                  <a:lnTo>
                    <a:pt x="150" y="1"/>
                  </a:lnTo>
                  <a:lnTo>
                    <a:pt x="151" y="1"/>
                  </a:lnTo>
                  <a:lnTo>
                    <a:pt x="151" y="1"/>
                  </a:lnTo>
                  <a:lnTo>
                    <a:pt x="152" y="1"/>
                  </a:lnTo>
                  <a:lnTo>
                    <a:pt x="153" y="1"/>
                  </a:lnTo>
                  <a:lnTo>
                    <a:pt x="153" y="2"/>
                  </a:lnTo>
                  <a:lnTo>
                    <a:pt x="152" y="2"/>
                  </a:lnTo>
                  <a:lnTo>
                    <a:pt x="152" y="3"/>
                  </a:lnTo>
                  <a:lnTo>
                    <a:pt x="152" y="4"/>
                  </a:lnTo>
                  <a:lnTo>
                    <a:pt x="152" y="4"/>
                  </a:lnTo>
                  <a:lnTo>
                    <a:pt x="153" y="4"/>
                  </a:lnTo>
                  <a:lnTo>
                    <a:pt x="153" y="4"/>
                  </a:lnTo>
                  <a:lnTo>
                    <a:pt x="153" y="4"/>
                  </a:lnTo>
                  <a:lnTo>
                    <a:pt x="154" y="4"/>
                  </a:lnTo>
                  <a:lnTo>
                    <a:pt x="154" y="3"/>
                  </a:lnTo>
                  <a:lnTo>
                    <a:pt x="154" y="2"/>
                  </a:lnTo>
                  <a:lnTo>
                    <a:pt x="155" y="2"/>
                  </a:lnTo>
                  <a:lnTo>
                    <a:pt x="156" y="2"/>
                  </a:lnTo>
                  <a:lnTo>
                    <a:pt x="156" y="2"/>
                  </a:lnTo>
                  <a:lnTo>
                    <a:pt x="157" y="2"/>
                  </a:lnTo>
                  <a:lnTo>
                    <a:pt x="158" y="3"/>
                  </a:lnTo>
                  <a:lnTo>
                    <a:pt x="158" y="3"/>
                  </a:lnTo>
                  <a:lnTo>
                    <a:pt x="159" y="3"/>
                  </a:lnTo>
                  <a:lnTo>
                    <a:pt x="160" y="3"/>
                  </a:lnTo>
                  <a:lnTo>
                    <a:pt x="161" y="3"/>
                  </a:lnTo>
                  <a:lnTo>
                    <a:pt x="161" y="2"/>
                  </a:lnTo>
                  <a:lnTo>
                    <a:pt x="161" y="1"/>
                  </a:lnTo>
                  <a:lnTo>
                    <a:pt x="162" y="1"/>
                  </a:lnTo>
                  <a:lnTo>
                    <a:pt x="162" y="2"/>
                  </a:lnTo>
                  <a:lnTo>
                    <a:pt x="162" y="3"/>
                  </a:lnTo>
                  <a:lnTo>
                    <a:pt x="163" y="3"/>
                  </a:lnTo>
                  <a:lnTo>
                    <a:pt x="163" y="4"/>
                  </a:lnTo>
                  <a:lnTo>
                    <a:pt x="164" y="4"/>
                  </a:lnTo>
                  <a:lnTo>
                    <a:pt x="164" y="4"/>
                  </a:lnTo>
                  <a:lnTo>
                    <a:pt x="164" y="5"/>
                  </a:lnTo>
                  <a:lnTo>
                    <a:pt x="164" y="6"/>
                  </a:lnTo>
                  <a:lnTo>
                    <a:pt x="164" y="7"/>
                  </a:lnTo>
                  <a:lnTo>
                    <a:pt x="164" y="7"/>
                  </a:lnTo>
                  <a:lnTo>
                    <a:pt x="164" y="8"/>
                  </a:lnTo>
                  <a:lnTo>
                    <a:pt x="164" y="8"/>
                  </a:lnTo>
                  <a:lnTo>
                    <a:pt x="164" y="9"/>
                  </a:lnTo>
                  <a:lnTo>
                    <a:pt x="164" y="9"/>
                  </a:lnTo>
                  <a:lnTo>
                    <a:pt x="164" y="10"/>
                  </a:lnTo>
                  <a:lnTo>
                    <a:pt x="164" y="11"/>
                  </a:lnTo>
                  <a:lnTo>
                    <a:pt x="165" y="12"/>
                  </a:lnTo>
                  <a:lnTo>
                    <a:pt x="165" y="12"/>
                  </a:lnTo>
                  <a:lnTo>
                    <a:pt x="165" y="13"/>
                  </a:lnTo>
                  <a:lnTo>
                    <a:pt x="165" y="14"/>
                  </a:lnTo>
                  <a:lnTo>
                    <a:pt x="166" y="14"/>
                  </a:lnTo>
                  <a:lnTo>
                    <a:pt x="166" y="14"/>
                  </a:lnTo>
                  <a:lnTo>
                    <a:pt x="166" y="15"/>
                  </a:lnTo>
                  <a:lnTo>
                    <a:pt x="167" y="15"/>
                  </a:lnTo>
                  <a:lnTo>
                    <a:pt x="168" y="15"/>
                  </a:lnTo>
                  <a:lnTo>
                    <a:pt x="169" y="15"/>
                  </a:lnTo>
                  <a:lnTo>
                    <a:pt x="169" y="15"/>
                  </a:lnTo>
                  <a:lnTo>
                    <a:pt x="170" y="15"/>
                  </a:lnTo>
                  <a:lnTo>
                    <a:pt x="170" y="14"/>
                  </a:lnTo>
                  <a:lnTo>
                    <a:pt x="171" y="14"/>
                  </a:lnTo>
                  <a:lnTo>
                    <a:pt x="171" y="15"/>
                  </a:lnTo>
                  <a:lnTo>
                    <a:pt x="172" y="15"/>
                  </a:lnTo>
                  <a:lnTo>
                    <a:pt x="172" y="16"/>
                  </a:lnTo>
                  <a:lnTo>
                    <a:pt x="172" y="17"/>
                  </a:lnTo>
                  <a:lnTo>
                    <a:pt x="173" y="17"/>
                  </a:lnTo>
                  <a:lnTo>
                    <a:pt x="173" y="18"/>
                  </a:lnTo>
                  <a:lnTo>
                    <a:pt x="173" y="19"/>
                  </a:lnTo>
                  <a:lnTo>
                    <a:pt x="173" y="20"/>
                  </a:lnTo>
                  <a:lnTo>
                    <a:pt x="174" y="20"/>
                  </a:lnTo>
                  <a:lnTo>
                    <a:pt x="174" y="21"/>
                  </a:lnTo>
                  <a:lnTo>
                    <a:pt x="174" y="21"/>
                  </a:lnTo>
                  <a:lnTo>
                    <a:pt x="174" y="22"/>
                  </a:lnTo>
                  <a:lnTo>
                    <a:pt x="175" y="22"/>
                  </a:lnTo>
                  <a:lnTo>
                    <a:pt x="175" y="22"/>
                  </a:lnTo>
                  <a:lnTo>
                    <a:pt x="175" y="23"/>
                  </a:lnTo>
                  <a:lnTo>
                    <a:pt x="175" y="24"/>
                  </a:lnTo>
                  <a:lnTo>
                    <a:pt x="175" y="25"/>
                  </a:lnTo>
                  <a:lnTo>
                    <a:pt x="175" y="25"/>
                  </a:lnTo>
                  <a:lnTo>
                    <a:pt x="175" y="26"/>
                  </a:lnTo>
                  <a:lnTo>
                    <a:pt x="175" y="27"/>
                  </a:lnTo>
                  <a:lnTo>
                    <a:pt x="175" y="27"/>
                  </a:lnTo>
                  <a:lnTo>
                    <a:pt x="175" y="28"/>
                  </a:lnTo>
                  <a:lnTo>
                    <a:pt x="181" y="30"/>
                  </a:lnTo>
                  <a:lnTo>
                    <a:pt x="187" y="31"/>
                  </a:lnTo>
                  <a:lnTo>
                    <a:pt x="187" y="32"/>
                  </a:lnTo>
                  <a:lnTo>
                    <a:pt x="187" y="33"/>
                  </a:lnTo>
                  <a:lnTo>
                    <a:pt x="186" y="33"/>
                  </a:lnTo>
                  <a:lnTo>
                    <a:pt x="186" y="33"/>
                  </a:lnTo>
                  <a:lnTo>
                    <a:pt x="185" y="34"/>
                  </a:lnTo>
                  <a:lnTo>
                    <a:pt x="186" y="35"/>
                  </a:lnTo>
                  <a:lnTo>
                    <a:pt x="187" y="35"/>
                  </a:lnTo>
                  <a:lnTo>
                    <a:pt x="187" y="35"/>
                  </a:lnTo>
                  <a:lnTo>
                    <a:pt x="188" y="36"/>
                  </a:lnTo>
                  <a:lnTo>
                    <a:pt x="189" y="36"/>
                  </a:lnTo>
                  <a:lnTo>
                    <a:pt x="189" y="35"/>
                  </a:lnTo>
                  <a:lnTo>
                    <a:pt x="190" y="35"/>
                  </a:lnTo>
                  <a:lnTo>
                    <a:pt x="191" y="35"/>
                  </a:lnTo>
                  <a:lnTo>
                    <a:pt x="192" y="36"/>
                  </a:lnTo>
                  <a:lnTo>
                    <a:pt x="192" y="37"/>
                  </a:lnTo>
                  <a:lnTo>
                    <a:pt x="192" y="38"/>
                  </a:lnTo>
                  <a:lnTo>
                    <a:pt x="192" y="38"/>
                  </a:lnTo>
                  <a:lnTo>
                    <a:pt x="193" y="38"/>
                  </a:lnTo>
                  <a:lnTo>
                    <a:pt x="194" y="39"/>
                  </a:lnTo>
                  <a:lnTo>
                    <a:pt x="194" y="40"/>
                  </a:lnTo>
                  <a:lnTo>
                    <a:pt x="194" y="40"/>
                  </a:lnTo>
                  <a:lnTo>
                    <a:pt x="193" y="40"/>
                  </a:lnTo>
                  <a:lnTo>
                    <a:pt x="192" y="40"/>
                  </a:lnTo>
                  <a:lnTo>
                    <a:pt x="192" y="40"/>
                  </a:lnTo>
                  <a:lnTo>
                    <a:pt x="192" y="41"/>
                  </a:lnTo>
                  <a:lnTo>
                    <a:pt x="191" y="41"/>
                  </a:lnTo>
                  <a:lnTo>
                    <a:pt x="191" y="42"/>
                  </a:lnTo>
                  <a:lnTo>
                    <a:pt x="191" y="43"/>
                  </a:lnTo>
                  <a:lnTo>
                    <a:pt x="191" y="43"/>
                  </a:lnTo>
                  <a:lnTo>
                    <a:pt x="191" y="44"/>
                  </a:lnTo>
                  <a:lnTo>
                    <a:pt x="190" y="44"/>
                  </a:lnTo>
                  <a:lnTo>
                    <a:pt x="190" y="45"/>
                  </a:lnTo>
                  <a:lnTo>
                    <a:pt x="191" y="45"/>
                  </a:lnTo>
                  <a:lnTo>
                    <a:pt x="191" y="46"/>
                  </a:lnTo>
                  <a:lnTo>
                    <a:pt x="192" y="46"/>
                  </a:lnTo>
                  <a:lnTo>
                    <a:pt x="192" y="47"/>
                  </a:lnTo>
                  <a:lnTo>
                    <a:pt x="192" y="47"/>
                  </a:lnTo>
                  <a:lnTo>
                    <a:pt x="193" y="48"/>
                  </a:lnTo>
                  <a:lnTo>
                    <a:pt x="194" y="48"/>
                  </a:lnTo>
                  <a:lnTo>
                    <a:pt x="195" y="48"/>
                  </a:lnTo>
                  <a:lnTo>
                    <a:pt x="195" y="48"/>
                  </a:lnTo>
                  <a:lnTo>
                    <a:pt x="196" y="48"/>
                  </a:lnTo>
                  <a:lnTo>
                    <a:pt x="197" y="48"/>
                  </a:lnTo>
                  <a:lnTo>
                    <a:pt x="197" y="48"/>
                  </a:lnTo>
                  <a:lnTo>
                    <a:pt x="197" y="49"/>
                  </a:lnTo>
                  <a:lnTo>
                    <a:pt x="197" y="49"/>
                  </a:lnTo>
                  <a:lnTo>
                    <a:pt x="197" y="50"/>
                  </a:lnTo>
                  <a:lnTo>
                    <a:pt x="197" y="51"/>
                  </a:lnTo>
                  <a:lnTo>
                    <a:pt x="198" y="50"/>
                  </a:lnTo>
                  <a:lnTo>
                    <a:pt x="198" y="49"/>
                  </a:lnTo>
                  <a:lnTo>
                    <a:pt x="198" y="48"/>
                  </a:lnTo>
                  <a:lnTo>
                    <a:pt x="199" y="48"/>
                  </a:lnTo>
                  <a:lnTo>
                    <a:pt x="200" y="48"/>
                  </a:lnTo>
                  <a:lnTo>
                    <a:pt x="200" y="48"/>
                  </a:lnTo>
                  <a:lnTo>
                    <a:pt x="201" y="48"/>
                  </a:lnTo>
                  <a:lnTo>
                    <a:pt x="202" y="48"/>
                  </a:lnTo>
                  <a:lnTo>
                    <a:pt x="202" y="48"/>
                  </a:lnTo>
                  <a:lnTo>
                    <a:pt x="203" y="49"/>
                  </a:lnTo>
                  <a:lnTo>
                    <a:pt x="203" y="50"/>
                  </a:lnTo>
                  <a:lnTo>
                    <a:pt x="203" y="51"/>
                  </a:lnTo>
                  <a:lnTo>
                    <a:pt x="203" y="51"/>
                  </a:lnTo>
                  <a:lnTo>
                    <a:pt x="203" y="52"/>
                  </a:lnTo>
                  <a:lnTo>
                    <a:pt x="203" y="53"/>
                  </a:lnTo>
                  <a:lnTo>
                    <a:pt x="203" y="53"/>
                  </a:lnTo>
                  <a:lnTo>
                    <a:pt x="205" y="53"/>
                  </a:lnTo>
                  <a:lnTo>
                    <a:pt x="205" y="53"/>
                  </a:lnTo>
                  <a:lnTo>
                    <a:pt x="206" y="54"/>
                  </a:lnTo>
                  <a:lnTo>
                    <a:pt x="207" y="54"/>
                  </a:lnTo>
                  <a:lnTo>
                    <a:pt x="207" y="55"/>
                  </a:lnTo>
                  <a:lnTo>
                    <a:pt x="207" y="56"/>
                  </a:lnTo>
                  <a:lnTo>
                    <a:pt x="207" y="56"/>
                  </a:lnTo>
                  <a:lnTo>
                    <a:pt x="208" y="56"/>
                  </a:lnTo>
                  <a:lnTo>
                    <a:pt x="208" y="57"/>
                  </a:lnTo>
                  <a:lnTo>
                    <a:pt x="208" y="58"/>
                  </a:lnTo>
                  <a:lnTo>
                    <a:pt x="209" y="59"/>
                  </a:lnTo>
                  <a:lnTo>
                    <a:pt x="210" y="59"/>
                  </a:lnTo>
                  <a:lnTo>
                    <a:pt x="210" y="59"/>
                  </a:lnTo>
                  <a:lnTo>
                    <a:pt x="211" y="60"/>
                  </a:lnTo>
                  <a:lnTo>
                    <a:pt x="212" y="60"/>
                  </a:lnTo>
                  <a:lnTo>
                    <a:pt x="213" y="60"/>
                  </a:lnTo>
                  <a:lnTo>
                    <a:pt x="213" y="60"/>
                  </a:lnTo>
                  <a:lnTo>
                    <a:pt x="214" y="60"/>
                  </a:lnTo>
                  <a:lnTo>
                    <a:pt x="214" y="61"/>
                  </a:lnTo>
                  <a:lnTo>
                    <a:pt x="214" y="61"/>
                  </a:lnTo>
                  <a:lnTo>
                    <a:pt x="215" y="62"/>
                  </a:lnTo>
                  <a:lnTo>
                    <a:pt x="215" y="63"/>
                  </a:lnTo>
                  <a:lnTo>
                    <a:pt x="216" y="63"/>
                  </a:lnTo>
                  <a:lnTo>
                    <a:pt x="216" y="64"/>
                  </a:lnTo>
                  <a:lnTo>
                    <a:pt x="217" y="64"/>
                  </a:lnTo>
                  <a:lnTo>
                    <a:pt x="218" y="64"/>
                  </a:lnTo>
                  <a:lnTo>
                    <a:pt x="218" y="65"/>
                  </a:lnTo>
                  <a:lnTo>
                    <a:pt x="218" y="66"/>
                  </a:lnTo>
                  <a:lnTo>
                    <a:pt x="218" y="66"/>
                  </a:lnTo>
                  <a:lnTo>
                    <a:pt x="218" y="66"/>
                  </a:lnTo>
                  <a:lnTo>
                    <a:pt x="219" y="66"/>
                  </a:lnTo>
                  <a:lnTo>
                    <a:pt x="220" y="66"/>
                  </a:lnTo>
                  <a:lnTo>
                    <a:pt x="220" y="67"/>
                  </a:lnTo>
                  <a:lnTo>
                    <a:pt x="221" y="67"/>
                  </a:lnTo>
                  <a:lnTo>
                    <a:pt x="221" y="67"/>
                  </a:lnTo>
                  <a:lnTo>
                    <a:pt x="222" y="67"/>
                  </a:lnTo>
                  <a:lnTo>
                    <a:pt x="223" y="68"/>
                  </a:lnTo>
                  <a:lnTo>
                    <a:pt x="223" y="68"/>
                  </a:lnTo>
                  <a:lnTo>
                    <a:pt x="223" y="69"/>
                  </a:lnTo>
                  <a:lnTo>
                    <a:pt x="224" y="69"/>
                  </a:lnTo>
                  <a:lnTo>
                    <a:pt x="224" y="68"/>
                  </a:lnTo>
                  <a:lnTo>
                    <a:pt x="223" y="68"/>
                  </a:lnTo>
                  <a:lnTo>
                    <a:pt x="223" y="67"/>
                  </a:lnTo>
                  <a:lnTo>
                    <a:pt x="223" y="66"/>
                  </a:lnTo>
                  <a:lnTo>
                    <a:pt x="224" y="66"/>
                  </a:lnTo>
                  <a:lnTo>
                    <a:pt x="225" y="66"/>
                  </a:lnTo>
                  <a:lnTo>
                    <a:pt x="226" y="66"/>
                  </a:lnTo>
                  <a:lnTo>
                    <a:pt x="226" y="67"/>
                  </a:lnTo>
                  <a:lnTo>
                    <a:pt x="226" y="68"/>
                  </a:lnTo>
                  <a:lnTo>
                    <a:pt x="225" y="68"/>
                  </a:lnTo>
                  <a:lnTo>
                    <a:pt x="225" y="69"/>
                  </a:lnTo>
                  <a:lnTo>
                    <a:pt x="224" y="69"/>
                  </a:lnTo>
                  <a:lnTo>
                    <a:pt x="225" y="69"/>
                  </a:lnTo>
                  <a:lnTo>
                    <a:pt x="225" y="69"/>
                  </a:lnTo>
                  <a:lnTo>
                    <a:pt x="226" y="69"/>
                  </a:lnTo>
                  <a:lnTo>
                    <a:pt x="226" y="69"/>
                  </a:lnTo>
                  <a:lnTo>
                    <a:pt x="227" y="69"/>
                  </a:lnTo>
                  <a:lnTo>
                    <a:pt x="227" y="69"/>
                  </a:lnTo>
                  <a:lnTo>
                    <a:pt x="228" y="69"/>
                  </a:lnTo>
                  <a:lnTo>
                    <a:pt x="228" y="70"/>
                  </a:lnTo>
                  <a:lnTo>
                    <a:pt x="228" y="71"/>
                  </a:lnTo>
                  <a:lnTo>
                    <a:pt x="228" y="72"/>
                  </a:lnTo>
                  <a:lnTo>
                    <a:pt x="228" y="72"/>
                  </a:lnTo>
                  <a:lnTo>
                    <a:pt x="229" y="72"/>
                  </a:lnTo>
                  <a:lnTo>
                    <a:pt x="230" y="72"/>
                  </a:lnTo>
                  <a:lnTo>
                    <a:pt x="230" y="71"/>
                  </a:lnTo>
                  <a:lnTo>
                    <a:pt x="231" y="71"/>
                  </a:lnTo>
                  <a:lnTo>
                    <a:pt x="231" y="71"/>
                  </a:lnTo>
                  <a:lnTo>
                    <a:pt x="231" y="72"/>
                  </a:lnTo>
                  <a:lnTo>
                    <a:pt x="232" y="72"/>
                  </a:lnTo>
                  <a:lnTo>
                    <a:pt x="233" y="72"/>
                  </a:lnTo>
                  <a:lnTo>
                    <a:pt x="233" y="73"/>
                  </a:lnTo>
                  <a:lnTo>
                    <a:pt x="234" y="73"/>
                  </a:lnTo>
                  <a:lnTo>
                    <a:pt x="235" y="73"/>
                  </a:lnTo>
                  <a:lnTo>
                    <a:pt x="236" y="73"/>
                  </a:lnTo>
                  <a:lnTo>
                    <a:pt x="236" y="73"/>
                  </a:lnTo>
                  <a:lnTo>
                    <a:pt x="237" y="74"/>
                  </a:lnTo>
                  <a:lnTo>
                    <a:pt x="237" y="74"/>
                  </a:lnTo>
                  <a:lnTo>
                    <a:pt x="238" y="74"/>
                  </a:lnTo>
                  <a:lnTo>
                    <a:pt x="239" y="74"/>
                  </a:lnTo>
                  <a:lnTo>
                    <a:pt x="239" y="75"/>
                  </a:lnTo>
                  <a:lnTo>
                    <a:pt x="239" y="75"/>
                  </a:lnTo>
                  <a:lnTo>
                    <a:pt x="240" y="75"/>
                  </a:lnTo>
                  <a:lnTo>
                    <a:pt x="241" y="76"/>
                  </a:lnTo>
                  <a:lnTo>
                    <a:pt x="241" y="77"/>
                  </a:lnTo>
                  <a:lnTo>
                    <a:pt x="241" y="77"/>
                  </a:lnTo>
                  <a:lnTo>
                    <a:pt x="242" y="77"/>
                  </a:lnTo>
                  <a:lnTo>
                    <a:pt x="242" y="77"/>
                  </a:lnTo>
                  <a:lnTo>
                    <a:pt x="243" y="77"/>
                  </a:lnTo>
                  <a:lnTo>
                    <a:pt x="244" y="77"/>
                  </a:lnTo>
                  <a:lnTo>
                    <a:pt x="244" y="78"/>
                  </a:lnTo>
                  <a:lnTo>
                    <a:pt x="244" y="79"/>
                  </a:lnTo>
                  <a:lnTo>
                    <a:pt x="244" y="79"/>
                  </a:lnTo>
                  <a:lnTo>
                    <a:pt x="245" y="79"/>
                  </a:lnTo>
                  <a:lnTo>
                    <a:pt x="246" y="79"/>
                  </a:lnTo>
                  <a:lnTo>
                    <a:pt x="246" y="80"/>
                  </a:lnTo>
                  <a:lnTo>
                    <a:pt x="246" y="81"/>
                  </a:lnTo>
                  <a:lnTo>
                    <a:pt x="246" y="82"/>
                  </a:lnTo>
                  <a:lnTo>
                    <a:pt x="247" y="82"/>
                  </a:lnTo>
                  <a:lnTo>
                    <a:pt x="247" y="83"/>
                  </a:lnTo>
                  <a:lnTo>
                    <a:pt x="248" y="84"/>
                  </a:lnTo>
                  <a:lnTo>
                    <a:pt x="248" y="85"/>
                  </a:lnTo>
                  <a:lnTo>
                    <a:pt x="248" y="85"/>
                  </a:lnTo>
                  <a:lnTo>
                    <a:pt x="248" y="86"/>
                  </a:lnTo>
                  <a:lnTo>
                    <a:pt x="247" y="87"/>
                  </a:lnTo>
                  <a:lnTo>
                    <a:pt x="248" y="87"/>
                  </a:lnTo>
                  <a:lnTo>
                    <a:pt x="249" y="87"/>
                  </a:lnTo>
                  <a:lnTo>
                    <a:pt x="249" y="86"/>
                  </a:lnTo>
                  <a:lnTo>
                    <a:pt x="250" y="87"/>
                  </a:lnTo>
                  <a:lnTo>
                    <a:pt x="249" y="87"/>
                  </a:lnTo>
                  <a:lnTo>
                    <a:pt x="249" y="88"/>
                  </a:lnTo>
                  <a:lnTo>
                    <a:pt x="249" y="89"/>
                  </a:lnTo>
                  <a:lnTo>
                    <a:pt x="249" y="90"/>
                  </a:lnTo>
                  <a:lnTo>
                    <a:pt x="249" y="90"/>
                  </a:lnTo>
                  <a:lnTo>
                    <a:pt x="249" y="90"/>
                  </a:lnTo>
                  <a:lnTo>
                    <a:pt x="249" y="91"/>
                  </a:lnTo>
                  <a:lnTo>
                    <a:pt x="250" y="91"/>
                  </a:lnTo>
                  <a:lnTo>
                    <a:pt x="251" y="91"/>
                  </a:lnTo>
                  <a:lnTo>
                    <a:pt x="252" y="91"/>
                  </a:lnTo>
                  <a:lnTo>
                    <a:pt x="252" y="92"/>
                  </a:lnTo>
                  <a:lnTo>
                    <a:pt x="252" y="92"/>
                  </a:lnTo>
                  <a:lnTo>
                    <a:pt x="251" y="93"/>
                  </a:lnTo>
                  <a:lnTo>
                    <a:pt x="250" y="93"/>
                  </a:lnTo>
                  <a:lnTo>
                    <a:pt x="250" y="94"/>
                  </a:lnTo>
                  <a:lnTo>
                    <a:pt x="251" y="94"/>
                  </a:lnTo>
                  <a:lnTo>
                    <a:pt x="252" y="93"/>
                  </a:lnTo>
                  <a:lnTo>
                    <a:pt x="252" y="93"/>
                  </a:lnTo>
                  <a:lnTo>
                    <a:pt x="252" y="92"/>
                  </a:lnTo>
                  <a:lnTo>
                    <a:pt x="253" y="93"/>
                  </a:lnTo>
                  <a:lnTo>
                    <a:pt x="253" y="94"/>
                  </a:lnTo>
                  <a:lnTo>
                    <a:pt x="254" y="94"/>
                  </a:lnTo>
                  <a:lnTo>
                    <a:pt x="254" y="94"/>
                  </a:lnTo>
                  <a:lnTo>
                    <a:pt x="255" y="93"/>
                  </a:lnTo>
                  <a:lnTo>
                    <a:pt x="256" y="93"/>
                  </a:lnTo>
                  <a:lnTo>
                    <a:pt x="257" y="94"/>
                  </a:lnTo>
                  <a:lnTo>
                    <a:pt x="257" y="95"/>
                  </a:lnTo>
                  <a:lnTo>
                    <a:pt x="258" y="95"/>
                  </a:lnTo>
                  <a:lnTo>
                    <a:pt x="258" y="94"/>
                  </a:lnTo>
                  <a:lnTo>
                    <a:pt x="259" y="94"/>
                  </a:lnTo>
                  <a:lnTo>
                    <a:pt x="259" y="94"/>
                  </a:lnTo>
                  <a:lnTo>
                    <a:pt x="259" y="95"/>
                  </a:lnTo>
                  <a:lnTo>
                    <a:pt x="260" y="95"/>
                  </a:lnTo>
                  <a:lnTo>
                    <a:pt x="261" y="95"/>
                  </a:lnTo>
                  <a:lnTo>
                    <a:pt x="261" y="95"/>
                  </a:lnTo>
                  <a:lnTo>
                    <a:pt x="261" y="96"/>
                  </a:lnTo>
                  <a:lnTo>
                    <a:pt x="261" y="97"/>
                  </a:lnTo>
                  <a:lnTo>
                    <a:pt x="262" y="97"/>
                  </a:lnTo>
                  <a:lnTo>
                    <a:pt x="262" y="97"/>
                  </a:lnTo>
                  <a:lnTo>
                    <a:pt x="263" y="97"/>
                  </a:lnTo>
                  <a:lnTo>
                    <a:pt x="264" y="97"/>
                  </a:lnTo>
                  <a:lnTo>
                    <a:pt x="264" y="96"/>
                  </a:lnTo>
                  <a:lnTo>
                    <a:pt x="265" y="96"/>
                  </a:lnTo>
                  <a:lnTo>
                    <a:pt x="265" y="97"/>
                  </a:lnTo>
                  <a:lnTo>
                    <a:pt x="266" y="97"/>
                  </a:lnTo>
                  <a:lnTo>
                    <a:pt x="266" y="98"/>
                  </a:lnTo>
                  <a:lnTo>
                    <a:pt x="267" y="98"/>
                  </a:lnTo>
                  <a:lnTo>
                    <a:pt x="267" y="98"/>
                  </a:lnTo>
                  <a:lnTo>
                    <a:pt x="267" y="98"/>
                  </a:lnTo>
                  <a:lnTo>
                    <a:pt x="267" y="99"/>
                  </a:lnTo>
                  <a:lnTo>
                    <a:pt x="267" y="100"/>
                  </a:lnTo>
                  <a:lnTo>
                    <a:pt x="268" y="100"/>
                  </a:lnTo>
                  <a:lnTo>
                    <a:pt x="269" y="100"/>
                  </a:lnTo>
                  <a:lnTo>
                    <a:pt x="269" y="100"/>
                  </a:lnTo>
                  <a:lnTo>
                    <a:pt x="268" y="100"/>
                  </a:lnTo>
                  <a:lnTo>
                    <a:pt x="267" y="100"/>
                  </a:lnTo>
                  <a:lnTo>
                    <a:pt x="267" y="100"/>
                  </a:lnTo>
                  <a:lnTo>
                    <a:pt x="267" y="100"/>
                  </a:lnTo>
                  <a:lnTo>
                    <a:pt x="267" y="100"/>
                  </a:lnTo>
                  <a:lnTo>
                    <a:pt x="266" y="100"/>
                  </a:lnTo>
                  <a:lnTo>
                    <a:pt x="266" y="101"/>
                  </a:lnTo>
                  <a:lnTo>
                    <a:pt x="266" y="102"/>
                  </a:lnTo>
                  <a:lnTo>
                    <a:pt x="267" y="102"/>
                  </a:lnTo>
                  <a:lnTo>
                    <a:pt x="267" y="101"/>
                  </a:lnTo>
                  <a:lnTo>
                    <a:pt x="267" y="101"/>
                  </a:lnTo>
                  <a:lnTo>
                    <a:pt x="267" y="102"/>
                  </a:lnTo>
                  <a:lnTo>
                    <a:pt x="268" y="102"/>
                  </a:lnTo>
                  <a:lnTo>
                    <a:pt x="268" y="103"/>
                  </a:lnTo>
                  <a:lnTo>
                    <a:pt x="267" y="103"/>
                  </a:lnTo>
                  <a:lnTo>
                    <a:pt x="267" y="103"/>
                  </a:lnTo>
                  <a:lnTo>
                    <a:pt x="267" y="103"/>
                  </a:lnTo>
                  <a:lnTo>
                    <a:pt x="267" y="104"/>
                  </a:lnTo>
                  <a:lnTo>
                    <a:pt x="266" y="104"/>
                  </a:lnTo>
                  <a:lnTo>
                    <a:pt x="266" y="105"/>
                  </a:lnTo>
                  <a:lnTo>
                    <a:pt x="265" y="105"/>
                  </a:lnTo>
                  <a:lnTo>
                    <a:pt x="265" y="105"/>
                  </a:lnTo>
                  <a:lnTo>
                    <a:pt x="265" y="106"/>
                  </a:lnTo>
                  <a:lnTo>
                    <a:pt x="265" y="107"/>
                  </a:lnTo>
                  <a:lnTo>
                    <a:pt x="266" y="107"/>
                  </a:lnTo>
                  <a:lnTo>
                    <a:pt x="266" y="108"/>
                  </a:lnTo>
                  <a:lnTo>
                    <a:pt x="265" y="108"/>
                  </a:lnTo>
                  <a:lnTo>
                    <a:pt x="265" y="108"/>
                  </a:lnTo>
                  <a:lnTo>
                    <a:pt x="264" y="108"/>
                  </a:lnTo>
                  <a:lnTo>
                    <a:pt x="265" y="108"/>
                  </a:lnTo>
                  <a:lnTo>
                    <a:pt x="265" y="109"/>
                  </a:lnTo>
                  <a:lnTo>
                    <a:pt x="265" y="109"/>
                  </a:lnTo>
                  <a:lnTo>
                    <a:pt x="265" y="109"/>
                  </a:lnTo>
                  <a:lnTo>
                    <a:pt x="265" y="110"/>
                  </a:lnTo>
                  <a:lnTo>
                    <a:pt x="264" y="110"/>
                  </a:lnTo>
                  <a:lnTo>
                    <a:pt x="264" y="111"/>
                  </a:lnTo>
                  <a:lnTo>
                    <a:pt x="264" y="111"/>
                  </a:lnTo>
                  <a:lnTo>
                    <a:pt x="264" y="112"/>
                  </a:lnTo>
                  <a:lnTo>
                    <a:pt x="264" y="113"/>
                  </a:lnTo>
                  <a:lnTo>
                    <a:pt x="265" y="113"/>
                  </a:lnTo>
                  <a:lnTo>
                    <a:pt x="265" y="113"/>
                  </a:lnTo>
                  <a:lnTo>
                    <a:pt x="265" y="113"/>
                  </a:lnTo>
                  <a:lnTo>
                    <a:pt x="266" y="113"/>
                  </a:lnTo>
                  <a:lnTo>
                    <a:pt x="266" y="114"/>
                  </a:lnTo>
                  <a:lnTo>
                    <a:pt x="265" y="114"/>
                  </a:lnTo>
                  <a:lnTo>
                    <a:pt x="265" y="115"/>
                  </a:lnTo>
                  <a:lnTo>
                    <a:pt x="265" y="116"/>
                  </a:lnTo>
                  <a:lnTo>
                    <a:pt x="265" y="116"/>
                  </a:lnTo>
                  <a:lnTo>
                    <a:pt x="266" y="116"/>
                  </a:lnTo>
                  <a:lnTo>
                    <a:pt x="266" y="117"/>
                  </a:lnTo>
                  <a:lnTo>
                    <a:pt x="265" y="117"/>
                  </a:lnTo>
                  <a:lnTo>
                    <a:pt x="265" y="117"/>
                  </a:lnTo>
                  <a:lnTo>
                    <a:pt x="264" y="117"/>
                  </a:lnTo>
                  <a:lnTo>
                    <a:pt x="264" y="118"/>
                  </a:lnTo>
                  <a:lnTo>
                    <a:pt x="264" y="118"/>
                  </a:lnTo>
                  <a:lnTo>
                    <a:pt x="265" y="119"/>
                  </a:lnTo>
                  <a:lnTo>
                    <a:pt x="265" y="118"/>
                  </a:lnTo>
                  <a:lnTo>
                    <a:pt x="266" y="118"/>
                  </a:lnTo>
                  <a:lnTo>
                    <a:pt x="266" y="118"/>
                  </a:lnTo>
                  <a:lnTo>
                    <a:pt x="265" y="119"/>
                  </a:lnTo>
                  <a:lnTo>
                    <a:pt x="265" y="120"/>
                  </a:lnTo>
                  <a:lnTo>
                    <a:pt x="265" y="121"/>
                  </a:lnTo>
                  <a:lnTo>
                    <a:pt x="210" y="124"/>
                  </a:lnTo>
                  <a:lnTo>
                    <a:pt x="196" y="124"/>
                  </a:lnTo>
                  <a:lnTo>
                    <a:pt x="182" y="125"/>
                  </a:lnTo>
                  <a:lnTo>
                    <a:pt x="173" y="126"/>
                  </a:lnTo>
                  <a:lnTo>
                    <a:pt x="164" y="142"/>
                  </a:lnTo>
                  <a:lnTo>
                    <a:pt x="154" y="157"/>
                  </a:lnTo>
                  <a:lnTo>
                    <a:pt x="145" y="172"/>
                  </a:lnTo>
                  <a:lnTo>
                    <a:pt x="142" y="179"/>
                  </a:lnTo>
                  <a:lnTo>
                    <a:pt x="140" y="181"/>
                  </a:lnTo>
                  <a:lnTo>
                    <a:pt x="142" y="183"/>
                  </a:lnTo>
                  <a:lnTo>
                    <a:pt x="151" y="193"/>
                  </a:lnTo>
                  <a:lnTo>
                    <a:pt x="151" y="194"/>
                  </a:lnTo>
                  <a:lnTo>
                    <a:pt x="151" y="194"/>
                  </a:lnTo>
                  <a:lnTo>
                    <a:pt x="151" y="195"/>
                  </a:lnTo>
                  <a:lnTo>
                    <a:pt x="151" y="196"/>
                  </a:lnTo>
                  <a:lnTo>
                    <a:pt x="151" y="196"/>
                  </a:lnTo>
                  <a:lnTo>
                    <a:pt x="151" y="197"/>
                  </a:lnTo>
                  <a:lnTo>
                    <a:pt x="150" y="197"/>
                  </a:lnTo>
                  <a:lnTo>
                    <a:pt x="149" y="197"/>
                  </a:lnTo>
                  <a:lnTo>
                    <a:pt x="148" y="197"/>
                  </a:lnTo>
                  <a:lnTo>
                    <a:pt x="148" y="197"/>
                  </a:lnTo>
                  <a:lnTo>
                    <a:pt x="147" y="198"/>
                  </a:lnTo>
                  <a:lnTo>
                    <a:pt x="146" y="199"/>
                  </a:lnTo>
                  <a:lnTo>
                    <a:pt x="146" y="199"/>
                  </a:lnTo>
                  <a:lnTo>
                    <a:pt x="145" y="199"/>
                  </a:lnTo>
                  <a:lnTo>
                    <a:pt x="145" y="200"/>
                  </a:lnTo>
                  <a:lnTo>
                    <a:pt x="146" y="201"/>
                  </a:lnTo>
                  <a:lnTo>
                    <a:pt x="145" y="201"/>
                  </a:lnTo>
                  <a:lnTo>
                    <a:pt x="145" y="202"/>
                  </a:lnTo>
                  <a:lnTo>
                    <a:pt x="145" y="202"/>
                  </a:lnTo>
                  <a:lnTo>
                    <a:pt x="146" y="202"/>
                  </a:lnTo>
                  <a:lnTo>
                    <a:pt x="146" y="203"/>
                  </a:lnTo>
                  <a:lnTo>
                    <a:pt x="146" y="204"/>
                  </a:lnTo>
                  <a:lnTo>
                    <a:pt x="146" y="204"/>
                  </a:lnTo>
                  <a:lnTo>
                    <a:pt x="146" y="205"/>
                  </a:lnTo>
                  <a:lnTo>
                    <a:pt x="147" y="206"/>
                  </a:lnTo>
                  <a:lnTo>
                    <a:pt x="147" y="207"/>
                  </a:lnTo>
                  <a:lnTo>
                    <a:pt x="146" y="207"/>
                  </a:lnTo>
                  <a:lnTo>
                    <a:pt x="145" y="207"/>
                  </a:lnTo>
                  <a:lnTo>
                    <a:pt x="145" y="208"/>
                  </a:lnTo>
                  <a:lnTo>
                    <a:pt x="145" y="208"/>
                  </a:lnTo>
                  <a:lnTo>
                    <a:pt x="144" y="208"/>
                  </a:lnTo>
                  <a:lnTo>
                    <a:pt x="144" y="209"/>
                  </a:lnTo>
                  <a:lnTo>
                    <a:pt x="144" y="209"/>
                  </a:lnTo>
                  <a:lnTo>
                    <a:pt x="143" y="209"/>
                  </a:lnTo>
                  <a:lnTo>
                    <a:pt x="143" y="210"/>
                  </a:lnTo>
                  <a:lnTo>
                    <a:pt x="144" y="211"/>
                  </a:lnTo>
                  <a:lnTo>
                    <a:pt x="144" y="212"/>
                  </a:lnTo>
                  <a:lnTo>
                    <a:pt x="144" y="212"/>
                  </a:lnTo>
                  <a:lnTo>
                    <a:pt x="145" y="212"/>
                  </a:lnTo>
                  <a:lnTo>
                    <a:pt x="145" y="213"/>
                  </a:lnTo>
                  <a:lnTo>
                    <a:pt x="145" y="214"/>
                  </a:lnTo>
                  <a:lnTo>
                    <a:pt x="145" y="214"/>
                  </a:lnTo>
                  <a:lnTo>
                    <a:pt x="145" y="215"/>
                  </a:lnTo>
                  <a:lnTo>
                    <a:pt x="145" y="216"/>
                  </a:lnTo>
                  <a:lnTo>
                    <a:pt x="145" y="217"/>
                  </a:lnTo>
                  <a:lnTo>
                    <a:pt x="146" y="217"/>
                  </a:lnTo>
                  <a:lnTo>
                    <a:pt x="146" y="217"/>
                  </a:lnTo>
                  <a:lnTo>
                    <a:pt x="146" y="218"/>
                  </a:lnTo>
                  <a:lnTo>
                    <a:pt x="147" y="218"/>
                  </a:lnTo>
                  <a:lnTo>
                    <a:pt x="147" y="219"/>
                  </a:lnTo>
                  <a:lnTo>
                    <a:pt x="147" y="220"/>
                  </a:lnTo>
                  <a:lnTo>
                    <a:pt x="147" y="220"/>
                  </a:lnTo>
                  <a:lnTo>
                    <a:pt x="147" y="221"/>
                  </a:lnTo>
                  <a:lnTo>
                    <a:pt x="146" y="222"/>
                  </a:lnTo>
                  <a:lnTo>
                    <a:pt x="145" y="222"/>
                  </a:lnTo>
                  <a:lnTo>
                    <a:pt x="145" y="223"/>
                  </a:lnTo>
                  <a:lnTo>
                    <a:pt x="145" y="223"/>
                  </a:lnTo>
                  <a:lnTo>
                    <a:pt x="145" y="224"/>
                  </a:lnTo>
                  <a:lnTo>
                    <a:pt x="145" y="225"/>
                  </a:lnTo>
                  <a:lnTo>
                    <a:pt x="145" y="225"/>
                  </a:lnTo>
                  <a:lnTo>
                    <a:pt x="144" y="226"/>
                  </a:lnTo>
                  <a:lnTo>
                    <a:pt x="144" y="227"/>
                  </a:lnTo>
                  <a:lnTo>
                    <a:pt x="144" y="227"/>
                  </a:lnTo>
                  <a:lnTo>
                    <a:pt x="143" y="227"/>
                  </a:lnTo>
                  <a:lnTo>
                    <a:pt x="143" y="228"/>
                  </a:lnTo>
                  <a:lnTo>
                    <a:pt x="143" y="228"/>
                  </a:lnTo>
                  <a:lnTo>
                    <a:pt x="142" y="229"/>
                  </a:lnTo>
                  <a:lnTo>
                    <a:pt x="142" y="230"/>
                  </a:lnTo>
                  <a:lnTo>
                    <a:pt x="141" y="230"/>
                  </a:lnTo>
                  <a:lnTo>
                    <a:pt x="140" y="230"/>
                  </a:lnTo>
                  <a:lnTo>
                    <a:pt x="140" y="229"/>
                  </a:lnTo>
                  <a:lnTo>
                    <a:pt x="140" y="230"/>
                  </a:lnTo>
                  <a:lnTo>
                    <a:pt x="140" y="230"/>
                  </a:lnTo>
                  <a:lnTo>
                    <a:pt x="140" y="229"/>
                  </a:lnTo>
                  <a:lnTo>
                    <a:pt x="139" y="228"/>
                  </a:lnTo>
                  <a:lnTo>
                    <a:pt x="138" y="228"/>
                  </a:lnTo>
                  <a:lnTo>
                    <a:pt x="138" y="227"/>
                  </a:lnTo>
                  <a:lnTo>
                    <a:pt x="137" y="227"/>
                  </a:lnTo>
                  <a:lnTo>
                    <a:pt x="136" y="227"/>
                  </a:lnTo>
                  <a:lnTo>
                    <a:pt x="136" y="226"/>
                  </a:lnTo>
                  <a:lnTo>
                    <a:pt x="135" y="226"/>
                  </a:lnTo>
                  <a:lnTo>
                    <a:pt x="135" y="225"/>
                  </a:lnTo>
                  <a:lnTo>
                    <a:pt x="135" y="225"/>
                  </a:lnTo>
                  <a:lnTo>
                    <a:pt x="134" y="225"/>
                  </a:lnTo>
                  <a:lnTo>
                    <a:pt x="133" y="224"/>
                  </a:lnTo>
                  <a:lnTo>
                    <a:pt x="132" y="224"/>
                  </a:lnTo>
                  <a:lnTo>
                    <a:pt x="132" y="223"/>
                  </a:lnTo>
                  <a:lnTo>
                    <a:pt x="132" y="222"/>
                  </a:lnTo>
                  <a:lnTo>
                    <a:pt x="131" y="222"/>
                  </a:lnTo>
                  <a:lnTo>
                    <a:pt x="130" y="222"/>
                  </a:lnTo>
                  <a:lnTo>
                    <a:pt x="130" y="221"/>
                  </a:lnTo>
                  <a:lnTo>
                    <a:pt x="130" y="221"/>
                  </a:lnTo>
                  <a:lnTo>
                    <a:pt x="129" y="220"/>
                  </a:lnTo>
                  <a:lnTo>
                    <a:pt x="128" y="220"/>
                  </a:lnTo>
                  <a:lnTo>
                    <a:pt x="127" y="220"/>
                  </a:lnTo>
                  <a:lnTo>
                    <a:pt x="127" y="219"/>
                  </a:lnTo>
                  <a:lnTo>
                    <a:pt x="126" y="218"/>
                  </a:lnTo>
                  <a:lnTo>
                    <a:pt x="125" y="217"/>
                  </a:lnTo>
                  <a:lnTo>
                    <a:pt x="125" y="217"/>
                  </a:lnTo>
                  <a:lnTo>
                    <a:pt x="125" y="217"/>
                  </a:lnTo>
                  <a:lnTo>
                    <a:pt x="124" y="217"/>
                  </a:lnTo>
                  <a:lnTo>
                    <a:pt x="123" y="216"/>
                  </a:lnTo>
                  <a:lnTo>
                    <a:pt x="122" y="216"/>
                  </a:lnTo>
                  <a:lnTo>
                    <a:pt x="122" y="215"/>
                  </a:lnTo>
                  <a:lnTo>
                    <a:pt x="122" y="215"/>
                  </a:lnTo>
                  <a:lnTo>
                    <a:pt x="122" y="214"/>
                  </a:lnTo>
                  <a:lnTo>
                    <a:pt x="121" y="214"/>
                  </a:lnTo>
                  <a:lnTo>
                    <a:pt x="120" y="214"/>
                  </a:lnTo>
                  <a:lnTo>
                    <a:pt x="120" y="213"/>
                  </a:lnTo>
                  <a:lnTo>
                    <a:pt x="119" y="212"/>
                  </a:lnTo>
                  <a:lnTo>
                    <a:pt x="117" y="212"/>
                  </a:lnTo>
                  <a:lnTo>
                    <a:pt x="116" y="210"/>
                  </a:lnTo>
                  <a:lnTo>
                    <a:pt x="115" y="209"/>
                  </a:lnTo>
                  <a:lnTo>
                    <a:pt x="114" y="209"/>
                  </a:lnTo>
                  <a:lnTo>
                    <a:pt x="114" y="207"/>
                  </a:lnTo>
                  <a:lnTo>
                    <a:pt x="113" y="207"/>
                  </a:lnTo>
                  <a:lnTo>
                    <a:pt x="112" y="206"/>
                  </a:lnTo>
                  <a:lnTo>
                    <a:pt x="111" y="205"/>
                  </a:lnTo>
                  <a:lnTo>
                    <a:pt x="110" y="204"/>
                  </a:lnTo>
                  <a:lnTo>
                    <a:pt x="110" y="204"/>
                  </a:lnTo>
                  <a:lnTo>
                    <a:pt x="109" y="204"/>
                  </a:lnTo>
                  <a:lnTo>
                    <a:pt x="109" y="203"/>
                  </a:lnTo>
                  <a:lnTo>
                    <a:pt x="108" y="203"/>
                  </a:lnTo>
                  <a:lnTo>
                    <a:pt x="109" y="203"/>
                  </a:lnTo>
                  <a:lnTo>
                    <a:pt x="108" y="202"/>
                  </a:lnTo>
                  <a:lnTo>
                    <a:pt x="107" y="202"/>
                  </a:lnTo>
                  <a:lnTo>
                    <a:pt x="106" y="202"/>
                  </a:lnTo>
                  <a:lnTo>
                    <a:pt x="106" y="201"/>
                  </a:lnTo>
                  <a:lnTo>
                    <a:pt x="106" y="201"/>
                  </a:lnTo>
                  <a:lnTo>
                    <a:pt x="105" y="200"/>
                  </a:lnTo>
                  <a:lnTo>
                    <a:pt x="105" y="199"/>
                  </a:lnTo>
                  <a:lnTo>
                    <a:pt x="104" y="199"/>
                  </a:lnTo>
                  <a:lnTo>
                    <a:pt x="104" y="199"/>
                  </a:lnTo>
                  <a:lnTo>
                    <a:pt x="103" y="198"/>
                  </a:lnTo>
                  <a:lnTo>
                    <a:pt x="103" y="197"/>
                  </a:lnTo>
                  <a:lnTo>
                    <a:pt x="102" y="197"/>
                  </a:lnTo>
                  <a:lnTo>
                    <a:pt x="101" y="196"/>
                  </a:lnTo>
                  <a:lnTo>
                    <a:pt x="101" y="196"/>
                  </a:lnTo>
                  <a:lnTo>
                    <a:pt x="100" y="195"/>
                  </a:lnTo>
                  <a:lnTo>
                    <a:pt x="99" y="194"/>
                  </a:lnTo>
                  <a:lnTo>
                    <a:pt x="99" y="194"/>
                  </a:lnTo>
                  <a:lnTo>
                    <a:pt x="98" y="194"/>
                  </a:lnTo>
                  <a:lnTo>
                    <a:pt x="98" y="193"/>
                  </a:lnTo>
                  <a:lnTo>
                    <a:pt x="99" y="190"/>
                  </a:lnTo>
                  <a:lnTo>
                    <a:pt x="99" y="190"/>
                  </a:lnTo>
                  <a:lnTo>
                    <a:pt x="100" y="190"/>
                  </a:lnTo>
                  <a:lnTo>
                    <a:pt x="101" y="190"/>
                  </a:lnTo>
                  <a:lnTo>
                    <a:pt x="101" y="190"/>
                  </a:lnTo>
                  <a:lnTo>
                    <a:pt x="101" y="189"/>
                  </a:lnTo>
                  <a:lnTo>
                    <a:pt x="101" y="189"/>
                  </a:lnTo>
                  <a:lnTo>
                    <a:pt x="100" y="189"/>
                  </a:lnTo>
                  <a:lnTo>
                    <a:pt x="99" y="189"/>
                  </a:lnTo>
                  <a:lnTo>
                    <a:pt x="100" y="189"/>
                  </a:lnTo>
                  <a:lnTo>
                    <a:pt x="99" y="189"/>
                  </a:lnTo>
                  <a:lnTo>
                    <a:pt x="99" y="189"/>
                  </a:lnTo>
                  <a:lnTo>
                    <a:pt x="99" y="189"/>
                  </a:lnTo>
                  <a:lnTo>
                    <a:pt x="98" y="188"/>
                  </a:lnTo>
                  <a:lnTo>
                    <a:pt x="97" y="188"/>
                  </a:lnTo>
                  <a:lnTo>
                    <a:pt x="96" y="188"/>
                  </a:lnTo>
                  <a:lnTo>
                    <a:pt x="96" y="188"/>
                  </a:lnTo>
                  <a:lnTo>
                    <a:pt x="95" y="188"/>
                  </a:lnTo>
                  <a:lnTo>
                    <a:pt x="95" y="187"/>
                  </a:lnTo>
                  <a:lnTo>
                    <a:pt x="94" y="187"/>
                  </a:lnTo>
                  <a:lnTo>
                    <a:pt x="94" y="186"/>
                  </a:lnTo>
                  <a:lnTo>
                    <a:pt x="94" y="187"/>
                  </a:lnTo>
                  <a:lnTo>
                    <a:pt x="94" y="188"/>
                  </a:lnTo>
                  <a:lnTo>
                    <a:pt x="95" y="188"/>
                  </a:lnTo>
                  <a:lnTo>
                    <a:pt x="94" y="189"/>
                  </a:lnTo>
                  <a:lnTo>
                    <a:pt x="94" y="189"/>
                  </a:lnTo>
                  <a:lnTo>
                    <a:pt x="93" y="188"/>
                  </a:lnTo>
                  <a:lnTo>
                    <a:pt x="93" y="189"/>
                  </a:lnTo>
                  <a:lnTo>
                    <a:pt x="94" y="189"/>
                  </a:lnTo>
                  <a:lnTo>
                    <a:pt x="93" y="189"/>
                  </a:lnTo>
                  <a:lnTo>
                    <a:pt x="92" y="189"/>
                  </a:lnTo>
                  <a:lnTo>
                    <a:pt x="92" y="188"/>
                  </a:lnTo>
                  <a:lnTo>
                    <a:pt x="91" y="188"/>
                  </a:lnTo>
                  <a:lnTo>
                    <a:pt x="91" y="187"/>
                  </a:lnTo>
                  <a:lnTo>
                    <a:pt x="90" y="186"/>
                  </a:lnTo>
                  <a:lnTo>
                    <a:pt x="89" y="186"/>
                  </a:lnTo>
                  <a:lnTo>
                    <a:pt x="88" y="186"/>
                  </a:lnTo>
                  <a:lnTo>
                    <a:pt x="88" y="185"/>
                  </a:lnTo>
                  <a:lnTo>
                    <a:pt x="87" y="184"/>
                  </a:lnTo>
                  <a:lnTo>
                    <a:pt x="87" y="183"/>
                  </a:lnTo>
                  <a:lnTo>
                    <a:pt x="86" y="183"/>
                  </a:lnTo>
                  <a:lnTo>
                    <a:pt x="86" y="183"/>
                  </a:lnTo>
                  <a:lnTo>
                    <a:pt x="85" y="182"/>
                  </a:lnTo>
                  <a:lnTo>
                    <a:pt x="84" y="181"/>
                  </a:lnTo>
                  <a:lnTo>
                    <a:pt x="83" y="181"/>
                  </a:lnTo>
                  <a:lnTo>
                    <a:pt x="83" y="181"/>
                  </a:lnTo>
                  <a:lnTo>
                    <a:pt x="82" y="180"/>
                  </a:lnTo>
                  <a:lnTo>
                    <a:pt x="81" y="179"/>
                  </a:lnTo>
                  <a:lnTo>
                    <a:pt x="81" y="179"/>
                  </a:lnTo>
                  <a:lnTo>
                    <a:pt x="80" y="178"/>
                  </a:lnTo>
                  <a:lnTo>
                    <a:pt x="79" y="178"/>
                  </a:lnTo>
                  <a:lnTo>
                    <a:pt x="78" y="177"/>
                  </a:lnTo>
                  <a:lnTo>
                    <a:pt x="78" y="177"/>
                  </a:lnTo>
                  <a:lnTo>
                    <a:pt x="77" y="176"/>
                  </a:lnTo>
                  <a:lnTo>
                    <a:pt x="76" y="176"/>
                  </a:lnTo>
                  <a:lnTo>
                    <a:pt x="76" y="176"/>
                  </a:lnTo>
                  <a:lnTo>
                    <a:pt x="75" y="175"/>
                  </a:lnTo>
                  <a:lnTo>
                    <a:pt x="75" y="175"/>
                  </a:lnTo>
                  <a:lnTo>
                    <a:pt x="74" y="173"/>
                  </a:lnTo>
                  <a:lnTo>
                    <a:pt x="73" y="173"/>
                  </a:lnTo>
                  <a:lnTo>
                    <a:pt x="73" y="173"/>
                  </a:lnTo>
                  <a:lnTo>
                    <a:pt x="72" y="172"/>
                  </a:lnTo>
                  <a:lnTo>
                    <a:pt x="71" y="172"/>
                  </a:lnTo>
                  <a:lnTo>
                    <a:pt x="70" y="170"/>
                  </a:lnTo>
                  <a:lnTo>
                    <a:pt x="69" y="170"/>
                  </a:lnTo>
                  <a:lnTo>
                    <a:pt x="68" y="169"/>
                  </a:lnTo>
                  <a:lnTo>
                    <a:pt x="67" y="168"/>
                  </a:lnTo>
                  <a:lnTo>
                    <a:pt x="65" y="168"/>
                  </a:lnTo>
                  <a:lnTo>
                    <a:pt x="64" y="166"/>
                  </a:lnTo>
                  <a:lnTo>
                    <a:pt x="63" y="165"/>
                  </a:lnTo>
                  <a:lnTo>
                    <a:pt x="62" y="165"/>
                  </a:lnTo>
                  <a:lnTo>
                    <a:pt x="61" y="164"/>
                  </a:lnTo>
                  <a:lnTo>
                    <a:pt x="60" y="163"/>
                  </a:lnTo>
                  <a:lnTo>
                    <a:pt x="59" y="163"/>
                  </a:lnTo>
                  <a:lnTo>
                    <a:pt x="58" y="162"/>
                  </a:lnTo>
                  <a:lnTo>
                    <a:pt x="57" y="161"/>
                  </a:lnTo>
                  <a:lnTo>
                    <a:pt x="56" y="160"/>
                  </a:lnTo>
                  <a:lnTo>
                    <a:pt x="55" y="160"/>
                  </a:lnTo>
                  <a:lnTo>
                    <a:pt x="55" y="160"/>
                  </a:lnTo>
                  <a:lnTo>
                    <a:pt x="54" y="159"/>
                  </a:lnTo>
                  <a:lnTo>
                    <a:pt x="53" y="158"/>
                  </a:lnTo>
                  <a:lnTo>
                    <a:pt x="52" y="157"/>
                  </a:lnTo>
                  <a:lnTo>
                    <a:pt x="51" y="157"/>
                  </a:lnTo>
                  <a:lnTo>
                    <a:pt x="50" y="156"/>
                  </a:lnTo>
                  <a:lnTo>
                    <a:pt x="49" y="156"/>
                  </a:lnTo>
                  <a:lnTo>
                    <a:pt x="49" y="155"/>
                  </a:lnTo>
                  <a:lnTo>
                    <a:pt x="48" y="155"/>
                  </a:lnTo>
                  <a:lnTo>
                    <a:pt x="47" y="155"/>
                  </a:lnTo>
                  <a:lnTo>
                    <a:pt x="47" y="154"/>
                  </a:lnTo>
                  <a:lnTo>
                    <a:pt x="46" y="153"/>
                  </a:lnTo>
                  <a:lnTo>
                    <a:pt x="45" y="153"/>
                  </a:lnTo>
                  <a:lnTo>
                    <a:pt x="44" y="152"/>
                  </a:lnTo>
                  <a:lnTo>
                    <a:pt x="44" y="152"/>
                  </a:lnTo>
                  <a:lnTo>
                    <a:pt x="43" y="152"/>
                  </a:lnTo>
                  <a:lnTo>
                    <a:pt x="43" y="151"/>
                  </a:lnTo>
                  <a:lnTo>
                    <a:pt x="44" y="151"/>
                  </a:lnTo>
                  <a:lnTo>
                    <a:pt x="44" y="152"/>
                  </a:lnTo>
                  <a:lnTo>
                    <a:pt x="45" y="152"/>
                  </a:lnTo>
                  <a:lnTo>
                    <a:pt x="44" y="151"/>
                  </a:lnTo>
                  <a:lnTo>
                    <a:pt x="44" y="151"/>
                  </a:lnTo>
                  <a:lnTo>
                    <a:pt x="43" y="150"/>
                  </a:lnTo>
                  <a:lnTo>
                    <a:pt x="42" y="150"/>
                  </a:lnTo>
                  <a:lnTo>
                    <a:pt x="42" y="150"/>
                  </a:lnTo>
                  <a:lnTo>
                    <a:pt x="40" y="149"/>
                  </a:lnTo>
                  <a:lnTo>
                    <a:pt x="40" y="148"/>
                  </a:lnTo>
                  <a:lnTo>
                    <a:pt x="39" y="148"/>
                  </a:lnTo>
                  <a:lnTo>
                    <a:pt x="39" y="147"/>
                  </a:lnTo>
                  <a:lnTo>
                    <a:pt x="38" y="147"/>
                  </a:lnTo>
                  <a:lnTo>
                    <a:pt x="37" y="146"/>
                  </a:lnTo>
                  <a:lnTo>
                    <a:pt x="36" y="146"/>
                  </a:lnTo>
                  <a:lnTo>
                    <a:pt x="35" y="145"/>
                  </a:lnTo>
                  <a:lnTo>
                    <a:pt x="34" y="144"/>
                  </a:lnTo>
                  <a:lnTo>
                    <a:pt x="34" y="144"/>
                  </a:lnTo>
                  <a:lnTo>
                    <a:pt x="33" y="144"/>
                  </a:lnTo>
                  <a:lnTo>
                    <a:pt x="32" y="144"/>
                  </a:lnTo>
                  <a:lnTo>
                    <a:pt x="31" y="144"/>
                  </a:lnTo>
                  <a:lnTo>
                    <a:pt x="31" y="144"/>
                  </a:lnTo>
                  <a:lnTo>
                    <a:pt x="31" y="144"/>
                  </a:lnTo>
                  <a:lnTo>
                    <a:pt x="29" y="143"/>
                  </a:lnTo>
                  <a:lnTo>
                    <a:pt x="29" y="142"/>
                  </a:lnTo>
                  <a:lnTo>
                    <a:pt x="28" y="142"/>
                  </a:lnTo>
                  <a:lnTo>
                    <a:pt x="27" y="142"/>
                  </a:lnTo>
                  <a:lnTo>
                    <a:pt x="26" y="142"/>
                  </a:lnTo>
                  <a:lnTo>
                    <a:pt x="26" y="141"/>
                  </a:lnTo>
                  <a:lnTo>
                    <a:pt x="25" y="141"/>
                  </a:lnTo>
                  <a:lnTo>
                    <a:pt x="24" y="141"/>
                  </a:lnTo>
                  <a:lnTo>
                    <a:pt x="24" y="140"/>
                  </a:lnTo>
                  <a:lnTo>
                    <a:pt x="23" y="140"/>
                  </a:lnTo>
                  <a:lnTo>
                    <a:pt x="22" y="139"/>
                  </a:lnTo>
                  <a:lnTo>
                    <a:pt x="21" y="139"/>
                  </a:lnTo>
                  <a:lnTo>
                    <a:pt x="21" y="139"/>
                  </a:lnTo>
                  <a:lnTo>
                    <a:pt x="20" y="139"/>
                  </a:lnTo>
                  <a:lnTo>
                    <a:pt x="18" y="138"/>
                  </a:lnTo>
                  <a:lnTo>
                    <a:pt x="18" y="137"/>
                  </a:lnTo>
                  <a:lnTo>
                    <a:pt x="17" y="137"/>
                  </a:lnTo>
                  <a:lnTo>
                    <a:pt x="16" y="137"/>
                  </a:lnTo>
                  <a:lnTo>
                    <a:pt x="14" y="137"/>
                  </a:lnTo>
                  <a:lnTo>
                    <a:pt x="13" y="137"/>
                  </a:lnTo>
                  <a:lnTo>
                    <a:pt x="14" y="136"/>
                  </a:lnTo>
                  <a:lnTo>
                    <a:pt x="15" y="135"/>
                  </a:lnTo>
                  <a:lnTo>
                    <a:pt x="16" y="136"/>
                  </a:lnTo>
                  <a:lnTo>
                    <a:pt x="17" y="136"/>
                  </a:lnTo>
                  <a:lnTo>
                    <a:pt x="17" y="137"/>
                  </a:lnTo>
                  <a:lnTo>
                    <a:pt x="18" y="137"/>
                  </a:lnTo>
                  <a:lnTo>
                    <a:pt x="18" y="137"/>
                  </a:lnTo>
                  <a:lnTo>
                    <a:pt x="20" y="137"/>
                  </a:lnTo>
                  <a:lnTo>
                    <a:pt x="21" y="137"/>
                  </a:lnTo>
                  <a:lnTo>
                    <a:pt x="21" y="137"/>
                  </a:lnTo>
                  <a:lnTo>
                    <a:pt x="22" y="137"/>
                  </a:lnTo>
                  <a:lnTo>
                    <a:pt x="23" y="137"/>
                  </a:lnTo>
                  <a:lnTo>
                    <a:pt x="24" y="137"/>
                  </a:lnTo>
                  <a:lnTo>
                    <a:pt x="22" y="137"/>
                  </a:lnTo>
                  <a:lnTo>
                    <a:pt x="22" y="135"/>
                  </a:lnTo>
                  <a:lnTo>
                    <a:pt x="21" y="135"/>
                  </a:lnTo>
                  <a:lnTo>
                    <a:pt x="21" y="135"/>
                  </a:lnTo>
                  <a:lnTo>
                    <a:pt x="21" y="136"/>
                  </a:lnTo>
                  <a:lnTo>
                    <a:pt x="21" y="137"/>
                  </a:lnTo>
                  <a:lnTo>
                    <a:pt x="20" y="136"/>
                  </a:lnTo>
                  <a:lnTo>
                    <a:pt x="19" y="136"/>
                  </a:lnTo>
                  <a:lnTo>
                    <a:pt x="20" y="135"/>
                  </a:lnTo>
                  <a:lnTo>
                    <a:pt x="20" y="134"/>
                  </a:lnTo>
                  <a:lnTo>
                    <a:pt x="20" y="134"/>
                  </a:lnTo>
                  <a:lnTo>
                    <a:pt x="19" y="133"/>
                  </a:lnTo>
                  <a:lnTo>
                    <a:pt x="19" y="132"/>
                  </a:lnTo>
                  <a:lnTo>
                    <a:pt x="18" y="131"/>
                  </a:lnTo>
                  <a:lnTo>
                    <a:pt x="18" y="131"/>
                  </a:lnTo>
                  <a:lnTo>
                    <a:pt x="18" y="131"/>
                  </a:lnTo>
                  <a:lnTo>
                    <a:pt x="17" y="130"/>
                  </a:lnTo>
                  <a:lnTo>
                    <a:pt x="16" y="130"/>
                  </a:lnTo>
                  <a:lnTo>
                    <a:pt x="16" y="129"/>
                  </a:lnTo>
                  <a:lnTo>
                    <a:pt x="14" y="129"/>
                  </a:lnTo>
                  <a:lnTo>
                    <a:pt x="13" y="129"/>
                  </a:lnTo>
                  <a:lnTo>
                    <a:pt x="13" y="129"/>
                  </a:lnTo>
                  <a:lnTo>
                    <a:pt x="12" y="129"/>
                  </a:lnTo>
                  <a:lnTo>
                    <a:pt x="11" y="129"/>
                  </a:lnTo>
                  <a:lnTo>
                    <a:pt x="11" y="129"/>
                  </a:lnTo>
                  <a:lnTo>
                    <a:pt x="9" y="129"/>
                  </a:lnTo>
                  <a:lnTo>
                    <a:pt x="9" y="129"/>
                  </a:lnTo>
                  <a:lnTo>
                    <a:pt x="8" y="129"/>
                  </a:lnTo>
                  <a:lnTo>
                    <a:pt x="8" y="129"/>
                  </a:lnTo>
                  <a:lnTo>
                    <a:pt x="7" y="129"/>
                  </a:lnTo>
                  <a:lnTo>
                    <a:pt x="6" y="128"/>
                  </a:lnTo>
                  <a:lnTo>
                    <a:pt x="5" y="128"/>
                  </a:lnTo>
                  <a:lnTo>
                    <a:pt x="5" y="127"/>
                  </a:lnTo>
                  <a:lnTo>
                    <a:pt x="4" y="127"/>
                  </a:lnTo>
                  <a:lnTo>
                    <a:pt x="3" y="126"/>
                  </a:lnTo>
                  <a:lnTo>
                    <a:pt x="3" y="126"/>
                  </a:lnTo>
                  <a:lnTo>
                    <a:pt x="3" y="125"/>
                  </a:lnTo>
                  <a:lnTo>
                    <a:pt x="3" y="124"/>
                  </a:lnTo>
                  <a:lnTo>
                    <a:pt x="3" y="124"/>
                  </a:lnTo>
                  <a:lnTo>
                    <a:pt x="3" y="123"/>
                  </a:lnTo>
                  <a:lnTo>
                    <a:pt x="3" y="122"/>
                  </a:lnTo>
                  <a:lnTo>
                    <a:pt x="3" y="122"/>
                  </a:lnTo>
                  <a:lnTo>
                    <a:pt x="3" y="121"/>
                  </a:lnTo>
                  <a:lnTo>
                    <a:pt x="3" y="121"/>
                  </a:lnTo>
                  <a:lnTo>
                    <a:pt x="3" y="120"/>
                  </a:lnTo>
                  <a:lnTo>
                    <a:pt x="3" y="119"/>
                  </a:lnTo>
                  <a:lnTo>
                    <a:pt x="3" y="118"/>
                  </a:lnTo>
                  <a:lnTo>
                    <a:pt x="3" y="118"/>
                  </a:lnTo>
                  <a:lnTo>
                    <a:pt x="3" y="117"/>
                  </a:lnTo>
                  <a:lnTo>
                    <a:pt x="3" y="116"/>
                  </a:lnTo>
                  <a:lnTo>
                    <a:pt x="3" y="116"/>
                  </a:lnTo>
                  <a:lnTo>
                    <a:pt x="3" y="115"/>
                  </a:lnTo>
                  <a:lnTo>
                    <a:pt x="3" y="114"/>
                  </a:lnTo>
                  <a:lnTo>
                    <a:pt x="3" y="113"/>
                  </a:lnTo>
                  <a:lnTo>
                    <a:pt x="3" y="113"/>
                  </a:lnTo>
                  <a:lnTo>
                    <a:pt x="3" y="112"/>
                  </a:lnTo>
                  <a:lnTo>
                    <a:pt x="4" y="112"/>
                  </a:lnTo>
                  <a:lnTo>
                    <a:pt x="4" y="111"/>
                  </a:lnTo>
                  <a:lnTo>
                    <a:pt x="3" y="111"/>
                  </a:lnTo>
                  <a:lnTo>
                    <a:pt x="3" y="110"/>
                  </a:lnTo>
                  <a:lnTo>
                    <a:pt x="3" y="109"/>
                  </a:lnTo>
                  <a:lnTo>
                    <a:pt x="3" y="108"/>
                  </a:lnTo>
                  <a:lnTo>
                    <a:pt x="3" y="108"/>
                  </a:lnTo>
                  <a:lnTo>
                    <a:pt x="3" y="107"/>
                  </a:lnTo>
                  <a:lnTo>
                    <a:pt x="3" y="106"/>
                  </a:lnTo>
                  <a:lnTo>
                    <a:pt x="2" y="106"/>
                  </a:lnTo>
                  <a:lnTo>
                    <a:pt x="2" y="105"/>
                  </a:lnTo>
                  <a:lnTo>
                    <a:pt x="1" y="105"/>
                  </a:lnTo>
                  <a:lnTo>
                    <a:pt x="1" y="104"/>
                  </a:lnTo>
                  <a:lnTo>
                    <a:pt x="0" y="104"/>
                  </a:lnTo>
                  <a:lnTo>
                    <a:pt x="0" y="103"/>
                  </a:lnTo>
                  <a:lnTo>
                    <a:pt x="0" y="103"/>
                  </a:lnTo>
                  <a:lnTo>
                    <a:pt x="0" y="103"/>
                  </a:lnTo>
                  <a:lnTo>
                    <a:pt x="0" y="102"/>
                  </a:lnTo>
                  <a:lnTo>
                    <a:pt x="2" y="95"/>
                  </a:lnTo>
                  <a:lnTo>
                    <a:pt x="3" y="95"/>
                  </a:lnTo>
                  <a:lnTo>
                    <a:pt x="3" y="94"/>
                  </a:lnTo>
                  <a:lnTo>
                    <a:pt x="3" y="93"/>
                  </a:lnTo>
                  <a:lnTo>
                    <a:pt x="3" y="92"/>
                  </a:lnTo>
                  <a:lnTo>
                    <a:pt x="3" y="92"/>
                  </a:lnTo>
                  <a:lnTo>
                    <a:pt x="3" y="91"/>
                  </a:lnTo>
                  <a:lnTo>
                    <a:pt x="4" y="90"/>
                  </a:lnTo>
                  <a:lnTo>
                    <a:pt x="4" y="90"/>
                  </a:lnTo>
                  <a:lnTo>
                    <a:pt x="4" y="89"/>
                  </a:lnTo>
                  <a:lnTo>
                    <a:pt x="4" y="87"/>
                  </a:lnTo>
                  <a:lnTo>
                    <a:pt x="4" y="87"/>
                  </a:lnTo>
                  <a:lnTo>
                    <a:pt x="4" y="86"/>
                  </a:lnTo>
                  <a:lnTo>
                    <a:pt x="5" y="85"/>
                  </a:lnTo>
                  <a:lnTo>
                    <a:pt x="5" y="85"/>
                  </a:lnTo>
                  <a:lnTo>
                    <a:pt x="5" y="84"/>
                  </a:lnTo>
                  <a:lnTo>
                    <a:pt x="5" y="84"/>
                  </a:lnTo>
                  <a:lnTo>
                    <a:pt x="6" y="83"/>
                  </a:lnTo>
                  <a:lnTo>
                    <a:pt x="6" y="82"/>
                  </a:lnTo>
                  <a:lnTo>
                    <a:pt x="15" y="75"/>
                  </a:lnTo>
                  <a:lnTo>
                    <a:pt x="16" y="74"/>
                  </a:lnTo>
                  <a:lnTo>
                    <a:pt x="16" y="74"/>
                  </a:lnTo>
                  <a:lnTo>
                    <a:pt x="16" y="73"/>
                  </a:lnTo>
                  <a:lnTo>
                    <a:pt x="15" y="66"/>
                  </a:lnTo>
                  <a:lnTo>
                    <a:pt x="18" y="66"/>
                  </a:lnTo>
                  <a:lnTo>
                    <a:pt x="17" y="58"/>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51" name="TextBox 111"/>
            <p:cNvSpPr txBox="1"/>
            <p:nvPr/>
          </p:nvSpPr>
          <p:spPr>
            <a:xfrm>
              <a:off x="3395623" y="5424405"/>
              <a:ext cx="659239" cy="23358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Chiapas</a:t>
              </a:r>
            </a:p>
          </p:txBody>
        </p:sp>
      </p:grpSp>
      <p:grpSp>
        <p:nvGrpSpPr>
          <p:cNvPr id="10" name="Grupo 9"/>
          <p:cNvGrpSpPr/>
          <p:nvPr/>
        </p:nvGrpSpPr>
        <p:grpSpPr>
          <a:xfrm>
            <a:off x="1454894" y="4716894"/>
            <a:ext cx="644473" cy="557558"/>
            <a:chOff x="1260991" y="4305505"/>
            <a:chExt cx="681739" cy="595620"/>
          </a:xfrm>
        </p:grpSpPr>
        <p:sp>
          <p:nvSpPr>
            <p:cNvPr id="252" name="Freeform 11"/>
            <p:cNvSpPr>
              <a:spLocks/>
            </p:cNvSpPr>
            <p:nvPr/>
          </p:nvSpPr>
          <p:spPr bwMode="auto">
            <a:xfrm>
              <a:off x="1404008" y="4305505"/>
              <a:ext cx="396731" cy="595620"/>
            </a:xfrm>
            <a:custGeom>
              <a:avLst/>
              <a:gdLst/>
              <a:ahLst/>
              <a:cxnLst>
                <a:cxn ang="0">
                  <a:pos x="8" y="35"/>
                </a:cxn>
                <a:cxn ang="0">
                  <a:pos x="15" y="38"/>
                </a:cxn>
                <a:cxn ang="0">
                  <a:pos x="22" y="32"/>
                </a:cxn>
                <a:cxn ang="0">
                  <a:pos x="20" y="26"/>
                </a:cxn>
                <a:cxn ang="0">
                  <a:pos x="18" y="18"/>
                </a:cxn>
                <a:cxn ang="0">
                  <a:pos x="22" y="12"/>
                </a:cxn>
                <a:cxn ang="0">
                  <a:pos x="24" y="5"/>
                </a:cxn>
                <a:cxn ang="0">
                  <a:pos x="45" y="4"/>
                </a:cxn>
                <a:cxn ang="0">
                  <a:pos x="53" y="8"/>
                </a:cxn>
                <a:cxn ang="0">
                  <a:pos x="58" y="19"/>
                </a:cxn>
                <a:cxn ang="0">
                  <a:pos x="52" y="33"/>
                </a:cxn>
                <a:cxn ang="0">
                  <a:pos x="96" y="60"/>
                </a:cxn>
                <a:cxn ang="0">
                  <a:pos x="116" y="126"/>
                </a:cxn>
                <a:cxn ang="0">
                  <a:pos x="114" y="131"/>
                </a:cxn>
                <a:cxn ang="0">
                  <a:pos x="111" y="134"/>
                </a:cxn>
                <a:cxn ang="0">
                  <a:pos x="108" y="136"/>
                </a:cxn>
                <a:cxn ang="0">
                  <a:pos x="103" y="136"/>
                </a:cxn>
                <a:cxn ang="0">
                  <a:pos x="98" y="136"/>
                </a:cxn>
                <a:cxn ang="0">
                  <a:pos x="96" y="140"/>
                </a:cxn>
                <a:cxn ang="0">
                  <a:pos x="97" y="146"/>
                </a:cxn>
                <a:cxn ang="0">
                  <a:pos x="95" y="152"/>
                </a:cxn>
                <a:cxn ang="0">
                  <a:pos x="92" y="155"/>
                </a:cxn>
                <a:cxn ang="0">
                  <a:pos x="90" y="160"/>
                </a:cxn>
                <a:cxn ang="0">
                  <a:pos x="86" y="168"/>
                </a:cxn>
                <a:cxn ang="0">
                  <a:pos x="81" y="164"/>
                </a:cxn>
                <a:cxn ang="0">
                  <a:pos x="76" y="160"/>
                </a:cxn>
                <a:cxn ang="0">
                  <a:pos x="73" y="155"/>
                </a:cxn>
                <a:cxn ang="0">
                  <a:pos x="68" y="151"/>
                </a:cxn>
                <a:cxn ang="0">
                  <a:pos x="63" y="150"/>
                </a:cxn>
                <a:cxn ang="0">
                  <a:pos x="60" y="146"/>
                </a:cxn>
                <a:cxn ang="0">
                  <a:pos x="55" y="144"/>
                </a:cxn>
                <a:cxn ang="0">
                  <a:pos x="50" y="146"/>
                </a:cxn>
                <a:cxn ang="0">
                  <a:pos x="45" y="149"/>
                </a:cxn>
                <a:cxn ang="0">
                  <a:pos x="40" y="149"/>
                </a:cxn>
                <a:cxn ang="0">
                  <a:pos x="35" y="149"/>
                </a:cxn>
                <a:cxn ang="0">
                  <a:pos x="29" y="152"/>
                </a:cxn>
                <a:cxn ang="0">
                  <a:pos x="27" y="157"/>
                </a:cxn>
                <a:cxn ang="0">
                  <a:pos x="23" y="161"/>
                </a:cxn>
                <a:cxn ang="0">
                  <a:pos x="19" y="165"/>
                </a:cxn>
                <a:cxn ang="0">
                  <a:pos x="16" y="160"/>
                </a:cxn>
                <a:cxn ang="0">
                  <a:pos x="11" y="160"/>
                </a:cxn>
                <a:cxn ang="0">
                  <a:pos x="5" y="157"/>
                </a:cxn>
                <a:cxn ang="0">
                  <a:pos x="5" y="155"/>
                </a:cxn>
                <a:cxn ang="0">
                  <a:pos x="9" y="150"/>
                </a:cxn>
                <a:cxn ang="0">
                  <a:pos x="13" y="147"/>
                </a:cxn>
                <a:cxn ang="0">
                  <a:pos x="18" y="143"/>
                </a:cxn>
                <a:cxn ang="0">
                  <a:pos x="22" y="141"/>
                </a:cxn>
                <a:cxn ang="0">
                  <a:pos x="26" y="136"/>
                </a:cxn>
                <a:cxn ang="0">
                  <a:pos x="27" y="131"/>
                </a:cxn>
                <a:cxn ang="0">
                  <a:pos x="27" y="124"/>
                </a:cxn>
                <a:cxn ang="0">
                  <a:pos x="27" y="118"/>
                </a:cxn>
                <a:cxn ang="0">
                  <a:pos x="31" y="111"/>
                </a:cxn>
                <a:cxn ang="0">
                  <a:pos x="26" y="107"/>
                </a:cxn>
                <a:cxn ang="0">
                  <a:pos x="19" y="102"/>
                </a:cxn>
                <a:cxn ang="0">
                  <a:pos x="16" y="97"/>
                </a:cxn>
                <a:cxn ang="0">
                  <a:pos x="12" y="89"/>
                </a:cxn>
                <a:cxn ang="0">
                  <a:pos x="9" y="81"/>
                </a:cxn>
                <a:cxn ang="0">
                  <a:pos x="4" y="69"/>
                </a:cxn>
                <a:cxn ang="0">
                  <a:pos x="5" y="60"/>
                </a:cxn>
                <a:cxn ang="0">
                  <a:pos x="5" y="51"/>
                </a:cxn>
                <a:cxn ang="0">
                  <a:pos x="3" y="40"/>
                </a:cxn>
                <a:cxn ang="0">
                  <a:pos x="1" y="32"/>
                </a:cxn>
              </a:cxnLst>
              <a:rect l="0" t="0" r="r" b="b"/>
              <a:pathLst>
                <a:path w="116" h="170">
                  <a:moveTo>
                    <a:pt x="1" y="32"/>
                  </a:moveTo>
                  <a:lnTo>
                    <a:pt x="1" y="33"/>
                  </a:lnTo>
                  <a:lnTo>
                    <a:pt x="1" y="34"/>
                  </a:lnTo>
                  <a:lnTo>
                    <a:pt x="3" y="35"/>
                  </a:lnTo>
                  <a:lnTo>
                    <a:pt x="3" y="35"/>
                  </a:lnTo>
                  <a:lnTo>
                    <a:pt x="4" y="35"/>
                  </a:lnTo>
                  <a:lnTo>
                    <a:pt x="6" y="35"/>
                  </a:lnTo>
                  <a:lnTo>
                    <a:pt x="6" y="35"/>
                  </a:lnTo>
                  <a:lnTo>
                    <a:pt x="8" y="35"/>
                  </a:lnTo>
                  <a:lnTo>
                    <a:pt x="9" y="35"/>
                  </a:lnTo>
                  <a:lnTo>
                    <a:pt x="10" y="35"/>
                  </a:lnTo>
                  <a:lnTo>
                    <a:pt x="11" y="35"/>
                  </a:lnTo>
                  <a:lnTo>
                    <a:pt x="11" y="35"/>
                  </a:lnTo>
                  <a:lnTo>
                    <a:pt x="12" y="35"/>
                  </a:lnTo>
                  <a:lnTo>
                    <a:pt x="14" y="35"/>
                  </a:lnTo>
                  <a:lnTo>
                    <a:pt x="14" y="36"/>
                  </a:lnTo>
                  <a:lnTo>
                    <a:pt x="14" y="37"/>
                  </a:lnTo>
                  <a:lnTo>
                    <a:pt x="15" y="38"/>
                  </a:lnTo>
                  <a:lnTo>
                    <a:pt x="16" y="38"/>
                  </a:lnTo>
                  <a:lnTo>
                    <a:pt x="17" y="38"/>
                  </a:lnTo>
                  <a:lnTo>
                    <a:pt x="19" y="38"/>
                  </a:lnTo>
                  <a:lnTo>
                    <a:pt x="19" y="37"/>
                  </a:lnTo>
                  <a:lnTo>
                    <a:pt x="21" y="36"/>
                  </a:lnTo>
                  <a:lnTo>
                    <a:pt x="22" y="35"/>
                  </a:lnTo>
                  <a:lnTo>
                    <a:pt x="22" y="34"/>
                  </a:lnTo>
                  <a:lnTo>
                    <a:pt x="22" y="33"/>
                  </a:lnTo>
                  <a:lnTo>
                    <a:pt x="22" y="32"/>
                  </a:lnTo>
                  <a:lnTo>
                    <a:pt x="22" y="32"/>
                  </a:lnTo>
                  <a:lnTo>
                    <a:pt x="22" y="31"/>
                  </a:lnTo>
                  <a:lnTo>
                    <a:pt x="21" y="30"/>
                  </a:lnTo>
                  <a:lnTo>
                    <a:pt x="22" y="30"/>
                  </a:lnTo>
                  <a:lnTo>
                    <a:pt x="21" y="29"/>
                  </a:lnTo>
                  <a:lnTo>
                    <a:pt x="20" y="29"/>
                  </a:lnTo>
                  <a:lnTo>
                    <a:pt x="20" y="27"/>
                  </a:lnTo>
                  <a:lnTo>
                    <a:pt x="21" y="27"/>
                  </a:lnTo>
                  <a:lnTo>
                    <a:pt x="20" y="26"/>
                  </a:lnTo>
                  <a:lnTo>
                    <a:pt x="19" y="25"/>
                  </a:lnTo>
                  <a:lnTo>
                    <a:pt x="19" y="24"/>
                  </a:lnTo>
                  <a:lnTo>
                    <a:pt x="19" y="22"/>
                  </a:lnTo>
                  <a:lnTo>
                    <a:pt x="18" y="22"/>
                  </a:lnTo>
                  <a:lnTo>
                    <a:pt x="17" y="22"/>
                  </a:lnTo>
                  <a:lnTo>
                    <a:pt x="16" y="21"/>
                  </a:lnTo>
                  <a:lnTo>
                    <a:pt x="16" y="20"/>
                  </a:lnTo>
                  <a:lnTo>
                    <a:pt x="17" y="19"/>
                  </a:lnTo>
                  <a:lnTo>
                    <a:pt x="18" y="18"/>
                  </a:lnTo>
                  <a:lnTo>
                    <a:pt x="18" y="17"/>
                  </a:lnTo>
                  <a:lnTo>
                    <a:pt x="19" y="17"/>
                  </a:lnTo>
                  <a:lnTo>
                    <a:pt x="19" y="16"/>
                  </a:lnTo>
                  <a:lnTo>
                    <a:pt x="20" y="15"/>
                  </a:lnTo>
                  <a:lnTo>
                    <a:pt x="20" y="14"/>
                  </a:lnTo>
                  <a:lnTo>
                    <a:pt x="21" y="14"/>
                  </a:lnTo>
                  <a:lnTo>
                    <a:pt x="21" y="13"/>
                  </a:lnTo>
                  <a:lnTo>
                    <a:pt x="22" y="13"/>
                  </a:lnTo>
                  <a:lnTo>
                    <a:pt x="22" y="12"/>
                  </a:lnTo>
                  <a:lnTo>
                    <a:pt x="22" y="12"/>
                  </a:lnTo>
                  <a:lnTo>
                    <a:pt x="23" y="11"/>
                  </a:lnTo>
                  <a:lnTo>
                    <a:pt x="23" y="10"/>
                  </a:lnTo>
                  <a:lnTo>
                    <a:pt x="23" y="9"/>
                  </a:lnTo>
                  <a:lnTo>
                    <a:pt x="24" y="9"/>
                  </a:lnTo>
                  <a:lnTo>
                    <a:pt x="24" y="8"/>
                  </a:lnTo>
                  <a:lnTo>
                    <a:pt x="24" y="7"/>
                  </a:lnTo>
                  <a:lnTo>
                    <a:pt x="24" y="6"/>
                  </a:lnTo>
                  <a:lnTo>
                    <a:pt x="24" y="5"/>
                  </a:lnTo>
                  <a:lnTo>
                    <a:pt x="26" y="0"/>
                  </a:lnTo>
                  <a:lnTo>
                    <a:pt x="29" y="1"/>
                  </a:lnTo>
                  <a:lnTo>
                    <a:pt x="40" y="1"/>
                  </a:lnTo>
                  <a:lnTo>
                    <a:pt x="40" y="2"/>
                  </a:lnTo>
                  <a:lnTo>
                    <a:pt x="41" y="2"/>
                  </a:lnTo>
                  <a:lnTo>
                    <a:pt x="42" y="3"/>
                  </a:lnTo>
                  <a:lnTo>
                    <a:pt x="43" y="3"/>
                  </a:lnTo>
                  <a:lnTo>
                    <a:pt x="44" y="4"/>
                  </a:lnTo>
                  <a:lnTo>
                    <a:pt x="45" y="4"/>
                  </a:lnTo>
                  <a:lnTo>
                    <a:pt x="45" y="4"/>
                  </a:lnTo>
                  <a:lnTo>
                    <a:pt x="48" y="5"/>
                  </a:lnTo>
                  <a:lnTo>
                    <a:pt x="48" y="5"/>
                  </a:lnTo>
                  <a:lnTo>
                    <a:pt x="49" y="6"/>
                  </a:lnTo>
                  <a:lnTo>
                    <a:pt x="50" y="6"/>
                  </a:lnTo>
                  <a:lnTo>
                    <a:pt x="51" y="6"/>
                  </a:lnTo>
                  <a:lnTo>
                    <a:pt x="52" y="7"/>
                  </a:lnTo>
                  <a:lnTo>
                    <a:pt x="53" y="7"/>
                  </a:lnTo>
                  <a:lnTo>
                    <a:pt x="53" y="8"/>
                  </a:lnTo>
                  <a:lnTo>
                    <a:pt x="55" y="9"/>
                  </a:lnTo>
                  <a:lnTo>
                    <a:pt x="55" y="9"/>
                  </a:lnTo>
                  <a:lnTo>
                    <a:pt x="56" y="9"/>
                  </a:lnTo>
                  <a:lnTo>
                    <a:pt x="57" y="9"/>
                  </a:lnTo>
                  <a:lnTo>
                    <a:pt x="58" y="10"/>
                  </a:lnTo>
                  <a:lnTo>
                    <a:pt x="58" y="11"/>
                  </a:lnTo>
                  <a:lnTo>
                    <a:pt x="58" y="12"/>
                  </a:lnTo>
                  <a:lnTo>
                    <a:pt x="59" y="16"/>
                  </a:lnTo>
                  <a:lnTo>
                    <a:pt x="58" y="19"/>
                  </a:lnTo>
                  <a:lnTo>
                    <a:pt x="58" y="19"/>
                  </a:lnTo>
                  <a:lnTo>
                    <a:pt x="59" y="20"/>
                  </a:lnTo>
                  <a:lnTo>
                    <a:pt x="59" y="21"/>
                  </a:lnTo>
                  <a:lnTo>
                    <a:pt x="58" y="21"/>
                  </a:lnTo>
                  <a:lnTo>
                    <a:pt x="59" y="22"/>
                  </a:lnTo>
                  <a:lnTo>
                    <a:pt x="58" y="22"/>
                  </a:lnTo>
                  <a:lnTo>
                    <a:pt x="58" y="24"/>
                  </a:lnTo>
                  <a:lnTo>
                    <a:pt x="52" y="28"/>
                  </a:lnTo>
                  <a:lnTo>
                    <a:pt x="52" y="33"/>
                  </a:lnTo>
                  <a:lnTo>
                    <a:pt x="52" y="35"/>
                  </a:lnTo>
                  <a:lnTo>
                    <a:pt x="55" y="37"/>
                  </a:lnTo>
                  <a:lnTo>
                    <a:pt x="58" y="35"/>
                  </a:lnTo>
                  <a:lnTo>
                    <a:pt x="67" y="30"/>
                  </a:lnTo>
                  <a:lnTo>
                    <a:pt x="75" y="34"/>
                  </a:lnTo>
                  <a:lnTo>
                    <a:pt x="79" y="45"/>
                  </a:lnTo>
                  <a:lnTo>
                    <a:pt x="88" y="50"/>
                  </a:lnTo>
                  <a:lnTo>
                    <a:pt x="97" y="48"/>
                  </a:lnTo>
                  <a:lnTo>
                    <a:pt x="96" y="60"/>
                  </a:lnTo>
                  <a:lnTo>
                    <a:pt x="96" y="62"/>
                  </a:lnTo>
                  <a:lnTo>
                    <a:pt x="91" y="75"/>
                  </a:lnTo>
                  <a:lnTo>
                    <a:pt x="103" y="88"/>
                  </a:lnTo>
                  <a:lnTo>
                    <a:pt x="106" y="92"/>
                  </a:lnTo>
                  <a:lnTo>
                    <a:pt x="102" y="107"/>
                  </a:lnTo>
                  <a:lnTo>
                    <a:pt x="102" y="108"/>
                  </a:lnTo>
                  <a:lnTo>
                    <a:pt x="99" y="111"/>
                  </a:lnTo>
                  <a:lnTo>
                    <a:pt x="116" y="125"/>
                  </a:lnTo>
                  <a:lnTo>
                    <a:pt x="116" y="126"/>
                  </a:lnTo>
                  <a:lnTo>
                    <a:pt x="115" y="126"/>
                  </a:lnTo>
                  <a:lnTo>
                    <a:pt x="115" y="127"/>
                  </a:lnTo>
                  <a:lnTo>
                    <a:pt x="115" y="127"/>
                  </a:lnTo>
                  <a:lnTo>
                    <a:pt x="115" y="128"/>
                  </a:lnTo>
                  <a:lnTo>
                    <a:pt x="115" y="128"/>
                  </a:lnTo>
                  <a:lnTo>
                    <a:pt x="114" y="128"/>
                  </a:lnTo>
                  <a:lnTo>
                    <a:pt x="114" y="129"/>
                  </a:lnTo>
                  <a:lnTo>
                    <a:pt x="114" y="130"/>
                  </a:lnTo>
                  <a:lnTo>
                    <a:pt x="114" y="131"/>
                  </a:lnTo>
                  <a:lnTo>
                    <a:pt x="113" y="131"/>
                  </a:lnTo>
                  <a:lnTo>
                    <a:pt x="114" y="131"/>
                  </a:lnTo>
                  <a:lnTo>
                    <a:pt x="114" y="132"/>
                  </a:lnTo>
                  <a:lnTo>
                    <a:pt x="113" y="132"/>
                  </a:lnTo>
                  <a:lnTo>
                    <a:pt x="113" y="133"/>
                  </a:lnTo>
                  <a:lnTo>
                    <a:pt x="112" y="133"/>
                  </a:lnTo>
                  <a:lnTo>
                    <a:pt x="112" y="133"/>
                  </a:lnTo>
                  <a:lnTo>
                    <a:pt x="112" y="134"/>
                  </a:lnTo>
                  <a:lnTo>
                    <a:pt x="111" y="134"/>
                  </a:lnTo>
                  <a:lnTo>
                    <a:pt x="111" y="134"/>
                  </a:lnTo>
                  <a:lnTo>
                    <a:pt x="110" y="134"/>
                  </a:lnTo>
                  <a:lnTo>
                    <a:pt x="110" y="135"/>
                  </a:lnTo>
                  <a:lnTo>
                    <a:pt x="110" y="136"/>
                  </a:lnTo>
                  <a:lnTo>
                    <a:pt x="110" y="136"/>
                  </a:lnTo>
                  <a:lnTo>
                    <a:pt x="109" y="136"/>
                  </a:lnTo>
                  <a:lnTo>
                    <a:pt x="109" y="136"/>
                  </a:lnTo>
                  <a:lnTo>
                    <a:pt x="108" y="137"/>
                  </a:lnTo>
                  <a:lnTo>
                    <a:pt x="108" y="136"/>
                  </a:lnTo>
                  <a:lnTo>
                    <a:pt x="107" y="136"/>
                  </a:lnTo>
                  <a:lnTo>
                    <a:pt x="107" y="136"/>
                  </a:lnTo>
                  <a:lnTo>
                    <a:pt x="106" y="137"/>
                  </a:lnTo>
                  <a:lnTo>
                    <a:pt x="106" y="136"/>
                  </a:lnTo>
                  <a:lnTo>
                    <a:pt x="106" y="137"/>
                  </a:lnTo>
                  <a:lnTo>
                    <a:pt x="105" y="136"/>
                  </a:lnTo>
                  <a:lnTo>
                    <a:pt x="105" y="136"/>
                  </a:lnTo>
                  <a:lnTo>
                    <a:pt x="104" y="136"/>
                  </a:lnTo>
                  <a:lnTo>
                    <a:pt x="103" y="136"/>
                  </a:lnTo>
                  <a:lnTo>
                    <a:pt x="102" y="136"/>
                  </a:lnTo>
                  <a:lnTo>
                    <a:pt x="102" y="136"/>
                  </a:lnTo>
                  <a:lnTo>
                    <a:pt x="101" y="136"/>
                  </a:lnTo>
                  <a:lnTo>
                    <a:pt x="101" y="137"/>
                  </a:lnTo>
                  <a:lnTo>
                    <a:pt x="101" y="136"/>
                  </a:lnTo>
                  <a:lnTo>
                    <a:pt x="100" y="137"/>
                  </a:lnTo>
                  <a:lnTo>
                    <a:pt x="99" y="137"/>
                  </a:lnTo>
                  <a:lnTo>
                    <a:pt x="99" y="136"/>
                  </a:lnTo>
                  <a:lnTo>
                    <a:pt x="98" y="136"/>
                  </a:lnTo>
                  <a:lnTo>
                    <a:pt x="97" y="136"/>
                  </a:lnTo>
                  <a:lnTo>
                    <a:pt x="97" y="136"/>
                  </a:lnTo>
                  <a:lnTo>
                    <a:pt x="96" y="137"/>
                  </a:lnTo>
                  <a:lnTo>
                    <a:pt x="96" y="136"/>
                  </a:lnTo>
                  <a:lnTo>
                    <a:pt x="96" y="137"/>
                  </a:lnTo>
                  <a:lnTo>
                    <a:pt x="96" y="138"/>
                  </a:lnTo>
                  <a:lnTo>
                    <a:pt x="95" y="139"/>
                  </a:lnTo>
                  <a:lnTo>
                    <a:pt x="95" y="139"/>
                  </a:lnTo>
                  <a:lnTo>
                    <a:pt x="96" y="140"/>
                  </a:lnTo>
                  <a:lnTo>
                    <a:pt x="96" y="141"/>
                  </a:lnTo>
                  <a:lnTo>
                    <a:pt x="95" y="141"/>
                  </a:lnTo>
                  <a:lnTo>
                    <a:pt x="96" y="141"/>
                  </a:lnTo>
                  <a:lnTo>
                    <a:pt x="95" y="142"/>
                  </a:lnTo>
                  <a:lnTo>
                    <a:pt x="96" y="143"/>
                  </a:lnTo>
                  <a:lnTo>
                    <a:pt x="96" y="144"/>
                  </a:lnTo>
                  <a:lnTo>
                    <a:pt x="96" y="144"/>
                  </a:lnTo>
                  <a:lnTo>
                    <a:pt x="97" y="145"/>
                  </a:lnTo>
                  <a:lnTo>
                    <a:pt x="97" y="146"/>
                  </a:lnTo>
                  <a:lnTo>
                    <a:pt x="97" y="147"/>
                  </a:lnTo>
                  <a:lnTo>
                    <a:pt x="97" y="147"/>
                  </a:lnTo>
                  <a:lnTo>
                    <a:pt x="97" y="148"/>
                  </a:lnTo>
                  <a:lnTo>
                    <a:pt x="96" y="149"/>
                  </a:lnTo>
                  <a:lnTo>
                    <a:pt x="96" y="149"/>
                  </a:lnTo>
                  <a:lnTo>
                    <a:pt x="96" y="150"/>
                  </a:lnTo>
                  <a:lnTo>
                    <a:pt x="96" y="151"/>
                  </a:lnTo>
                  <a:lnTo>
                    <a:pt x="96" y="152"/>
                  </a:lnTo>
                  <a:lnTo>
                    <a:pt x="95" y="152"/>
                  </a:lnTo>
                  <a:lnTo>
                    <a:pt x="94" y="152"/>
                  </a:lnTo>
                  <a:lnTo>
                    <a:pt x="94" y="152"/>
                  </a:lnTo>
                  <a:lnTo>
                    <a:pt x="94" y="152"/>
                  </a:lnTo>
                  <a:lnTo>
                    <a:pt x="93" y="152"/>
                  </a:lnTo>
                  <a:lnTo>
                    <a:pt x="92" y="152"/>
                  </a:lnTo>
                  <a:lnTo>
                    <a:pt x="92" y="153"/>
                  </a:lnTo>
                  <a:lnTo>
                    <a:pt x="92" y="154"/>
                  </a:lnTo>
                  <a:lnTo>
                    <a:pt x="92" y="154"/>
                  </a:lnTo>
                  <a:lnTo>
                    <a:pt x="92" y="155"/>
                  </a:lnTo>
                  <a:lnTo>
                    <a:pt x="92" y="156"/>
                  </a:lnTo>
                  <a:lnTo>
                    <a:pt x="92" y="157"/>
                  </a:lnTo>
                  <a:lnTo>
                    <a:pt x="91" y="157"/>
                  </a:lnTo>
                  <a:lnTo>
                    <a:pt x="92" y="158"/>
                  </a:lnTo>
                  <a:lnTo>
                    <a:pt x="92" y="159"/>
                  </a:lnTo>
                  <a:lnTo>
                    <a:pt x="91" y="159"/>
                  </a:lnTo>
                  <a:lnTo>
                    <a:pt x="91" y="160"/>
                  </a:lnTo>
                  <a:lnTo>
                    <a:pt x="91" y="160"/>
                  </a:lnTo>
                  <a:lnTo>
                    <a:pt x="90" y="160"/>
                  </a:lnTo>
                  <a:lnTo>
                    <a:pt x="89" y="161"/>
                  </a:lnTo>
                  <a:lnTo>
                    <a:pt x="89" y="162"/>
                  </a:lnTo>
                  <a:lnTo>
                    <a:pt x="89" y="162"/>
                  </a:lnTo>
                  <a:lnTo>
                    <a:pt x="89" y="169"/>
                  </a:lnTo>
                  <a:lnTo>
                    <a:pt x="88" y="169"/>
                  </a:lnTo>
                  <a:lnTo>
                    <a:pt x="87" y="170"/>
                  </a:lnTo>
                  <a:lnTo>
                    <a:pt x="87" y="169"/>
                  </a:lnTo>
                  <a:lnTo>
                    <a:pt x="86" y="169"/>
                  </a:lnTo>
                  <a:lnTo>
                    <a:pt x="86" y="168"/>
                  </a:lnTo>
                  <a:lnTo>
                    <a:pt x="86" y="168"/>
                  </a:lnTo>
                  <a:lnTo>
                    <a:pt x="85" y="167"/>
                  </a:lnTo>
                  <a:lnTo>
                    <a:pt x="84" y="167"/>
                  </a:lnTo>
                  <a:lnTo>
                    <a:pt x="84" y="167"/>
                  </a:lnTo>
                  <a:lnTo>
                    <a:pt x="84" y="166"/>
                  </a:lnTo>
                  <a:lnTo>
                    <a:pt x="83" y="165"/>
                  </a:lnTo>
                  <a:lnTo>
                    <a:pt x="82" y="165"/>
                  </a:lnTo>
                  <a:lnTo>
                    <a:pt x="82" y="165"/>
                  </a:lnTo>
                  <a:lnTo>
                    <a:pt x="81" y="164"/>
                  </a:lnTo>
                  <a:lnTo>
                    <a:pt x="81" y="163"/>
                  </a:lnTo>
                  <a:lnTo>
                    <a:pt x="81" y="162"/>
                  </a:lnTo>
                  <a:lnTo>
                    <a:pt x="80" y="162"/>
                  </a:lnTo>
                  <a:lnTo>
                    <a:pt x="80" y="162"/>
                  </a:lnTo>
                  <a:lnTo>
                    <a:pt x="79" y="162"/>
                  </a:lnTo>
                  <a:lnTo>
                    <a:pt x="79" y="161"/>
                  </a:lnTo>
                  <a:lnTo>
                    <a:pt x="78" y="161"/>
                  </a:lnTo>
                  <a:lnTo>
                    <a:pt x="77" y="161"/>
                  </a:lnTo>
                  <a:lnTo>
                    <a:pt x="76" y="160"/>
                  </a:lnTo>
                  <a:lnTo>
                    <a:pt x="76" y="160"/>
                  </a:lnTo>
                  <a:lnTo>
                    <a:pt x="75" y="159"/>
                  </a:lnTo>
                  <a:lnTo>
                    <a:pt x="75" y="158"/>
                  </a:lnTo>
                  <a:lnTo>
                    <a:pt x="74" y="158"/>
                  </a:lnTo>
                  <a:lnTo>
                    <a:pt x="74" y="157"/>
                  </a:lnTo>
                  <a:lnTo>
                    <a:pt x="74" y="157"/>
                  </a:lnTo>
                  <a:lnTo>
                    <a:pt x="73" y="157"/>
                  </a:lnTo>
                  <a:lnTo>
                    <a:pt x="73" y="156"/>
                  </a:lnTo>
                  <a:lnTo>
                    <a:pt x="73" y="155"/>
                  </a:lnTo>
                  <a:lnTo>
                    <a:pt x="72" y="155"/>
                  </a:lnTo>
                  <a:lnTo>
                    <a:pt x="72" y="154"/>
                  </a:lnTo>
                  <a:lnTo>
                    <a:pt x="72" y="154"/>
                  </a:lnTo>
                  <a:lnTo>
                    <a:pt x="71" y="153"/>
                  </a:lnTo>
                  <a:lnTo>
                    <a:pt x="71" y="152"/>
                  </a:lnTo>
                  <a:lnTo>
                    <a:pt x="70" y="152"/>
                  </a:lnTo>
                  <a:lnTo>
                    <a:pt x="69" y="152"/>
                  </a:lnTo>
                  <a:lnTo>
                    <a:pt x="68" y="151"/>
                  </a:lnTo>
                  <a:lnTo>
                    <a:pt x="68" y="151"/>
                  </a:lnTo>
                  <a:lnTo>
                    <a:pt x="67" y="151"/>
                  </a:lnTo>
                  <a:lnTo>
                    <a:pt x="66" y="152"/>
                  </a:lnTo>
                  <a:lnTo>
                    <a:pt x="66" y="152"/>
                  </a:lnTo>
                  <a:lnTo>
                    <a:pt x="65" y="152"/>
                  </a:lnTo>
                  <a:lnTo>
                    <a:pt x="65" y="151"/>
                  </a:lnTo>
                  <a:lnTo>
                    <a:pt x="64" y="151"/>
                  </a:lnTo>
                  <a:lnTo>
                    <a:pt x="64" y="150"/>
                  </a:lnTo>
                  <a:lnTo>
                    <a:pt x="63" y="150"/>
                  </a:lnTo>
                  <a:lnTo>
                    <a:pt x="63" y="150"/>
                  </a:lnTo>
                  <a:lnTo>
                    <a:pt x="63" y="149"/>
                  </a:lnTo>
                  <a:lnTo>
                    <a:pt x="62" y="149"/>
                  </a:lnTo>
                  <a:lnTo>
                    <a:pt x="61" y="149"/>
                  </a:lnTo>
                  <a:lnTo>
                    <a:pt x="61" y="148"/>
                  </a:lnTo>
                  <a:lnTo>
                    <a:pt x="61" y="148"/>
                  </a:lnTo>
                  <a:lnTo>
                    <a:pt x="60" y="147"/>
                  </a:lnTo>
                  <a:lnTo>
                    <a:pt x="59" y="147"/>
                  </a:lnTo>
                  <a:lnTo>
                    <a:pt x="59" y="146"/>
                  </a:lnTo>
                  <a:lnTo>
                    <a:pt x="60" y="146"/>
                  </a:lnTo>
                  <a:lnTo>
                    <a:pt x="60" y="145"/>
                  </a:lnTo>
                  <a:lnTo>
                    <a:pt x="59" y="145"/>
                  </a:lnTo>
                  <a:lnTo>
                    <a:pt x="58" y="145"/>
                  </a:lnTo>
                  <a:lnTo>
                    <a:pt x="58" y="145"/>
                  </a:lnTo>
                  <a:lnTo>
                    <a:pt x="57" y="145"/>
                  </a:lnTo>
                  <a:lnTo>
                    <a:pt x="57" y="144"/>
                  </a:lnTo>
                  <a:lnTo>
                    <a:pt x="56" y="144"/>
                  </a:lnTo>
                  <a:lnTo>
                    <a:pt x="55" y="144"/>
                  </a:lnTo>
                  <a:lnTo>
                    <a:pt x="55" y="144"/>
                  </a:lnTo>
                  <a:lnTo>
                    <a:pt x="54" y="144"/>
                  </a:lnTo>
                  <a:lnTo>
                    <a:pt x="53" y="144"/>
                  </a:lnTo>
                  <a:lnTo>
                    <a:pt x="53" y="144"/>
                  </a:lnTo>
                  <a:lnTo>
                    <a:pt x="52" y="144"/>
                  </a:lnTo>
                  <a:lnTo>
                    <a:pt x="51" y="144"/>
                  </a:lnTo>
                  <a:lnTo>
                    <a:pt x="51" y="144"/>
                  </a:lnTo>
                  <a:lnTo>
                    <a:pt x="51" y="145"/>
                  </a:lnTo>
                  <a:lnTo>
                    <a:pt x="51" y="146"/>
                  </a:lnTo>
                  <a:lnTo>
                    <a:pt x="50" y="146"/>
                  </a:lnTo>
                  <a:lnTo>
                    <a:pt x="50" y="146"/>
                  </a:lnTo>
                  <a:lnTo>
                    <a:pt x="49" y="146"/>
                  </a:lnTo>
                  <a:lnTo>
                    <a:pt x="49" y="147"/>
                  </a:lnTo>
                  <a:lnTo>
                    <a:pt x="48" y="147"/>
                  </a:lnTo>
                  <a:lnTo>
                    <a:pt x="48" y="147"/>
                  </a:lnTo>
                  <a:lnTo>
                    <a:pt x="48" y="147"/>
                  </a:lnTo>
                  <a:lnTo>
                    <a:pt x="48" y="148"/>
                  </a:lnTo>
                  <a:lnTo>
                    <a:pt x="47" y="149"/>
                  </a:lnTo>
                  <a:lnTo>
                    <a:pt x="45" y="149"/>
                  </a:lnTo>
                  <a:lnTo>
                    <a:pt x="45" y="149"/>
                  </a:lnTo>
                  <a:lnTo>
                    <a:pt x="44" y="149"/>
                  </a:lnTo>
                  <a:lnTo>
                    <a:pt x="43" y="149"/>
                  </a:lnTo>
                  <a:lnTo>
                    <a:pt x="43" y="150"/>
                  </a:lnTo>
                  <a:lnTo>
                    <a:pt x="42" y="150"/>
                  </a:lnTo>
                  <a:lnTo>
                    <a:pt x="42" y="150"/>
                  </a:lnTo>
                  <a:lnTo>
                    <a:pt x="41" y="150"/>
                  </a:lnTo>
                  <a:lnTo>
                    <a:pt x="40" y="150"/>
                  </a:lnTo>
                  <a:lnTo>
                    <a:pt x="40" y="149"/>
                  </a:lnTo>
                  <a:lnTo>
                    <a:pt x="40" y="150"/>
                  </a:lnTo>
                  <a:lnTo>
                    <a:pt x="39" y="150"/>
                  </a:lnTo>
                  <a:lnTo>
                    <a:pt x="38" y="150"/>
                  </a:lnTo>
                  <a:lnTo>
                    <a:pt x="38" y="149"/>
                  </a:lnTo>
                  <a:lnTo>
                    <a:pt x="37" y="149"/>
                  </a:lnTo>
                  <a:lnTo>
                    <a:pt x="37" y="149"/>
                  </a:lnTo>
                  <a:lnTo>
                    <a:pt x="36" y="149"/>
                  </a:lnTo>
                  <a:lnTo>
                    <a:pt x="35" y="149"/>
                  </a:lnTo>
                  <a:lnTo>
                    <a:pt x="35" y="149"/>
                  </a:lnTo>
                  <a:lnTo>
                    <a:pt x="34" y="149"/>
                  </a:lnTo>
                  <a:lnTo>
                    <a:pt x="34" y="149"/>
                  </a:lnTo>
                  <a:lnTo>
                    <a:pt x="33" y="149"/>
                  </a:lnTo>
                  <a:lnTo>
                    <a:pt x="32" y="150"/>
                  </a:lnTo>
                  <a:lnTo>
                    <a:pt x="32" y="151"/>
                  </a:lnTo>
                  <a:lnTo>
                    <a:pt x="31" y="151"/>
                  </a:lnTo>
                  <a:lnTo>
                    <a:pt x="31" y="152"/>
                  </a:lnTo>
                  <a:lnTo>
                    <a:pt x="30" y="152"/>
                  </a:lnTo>
                  <a:lnTo>
                    <a:pt x="29" y="152"/>
                  </a:lnTo>
                  <a:lnTo>
                    <a:pt x="29" y="153"/>
                  </a:lnTo>
                  <a:lnTo>
                    <a:pt x="29" y="154"/>
                  </a:lnTo>
                  <a:lnTo>
                    <a:pt x="29" y="154"/>
                  </a:lnTo>
                  <a:lnTo>
                    <a:pt x="29" y="155"/>
                  </a:lnTo>
                  <a:lnTo>
                    <a:pt x="28" y="155"/>
                  </a:lnTo>
                  <a:lnTo>
                    <a:pt x="28" y="156"/>
                  </a:lnTo>
                  <a:lnTo>
                    <a:pt x="27" y="156"/>
                  </a:lnTo>
                  <a:lnTo>
                    <a:pt x="27" y="157"/>
                  </a:lnTo>
                  <a:lnTo>
                    <a:pt x="27" y="157"/>
                  </a:lnTo>
                  <a:lnTo>
                    <a:pt x="26" y="157"/>
                  </a:lnTo>
                  <a:lnTo>
                    <a:pt x="26" y="158"/>
                  </a:lnTo>
                  <a:lnTo>
                    <a:pt x="26" y="159"/>
                  </a:lnTo>
                  <a:lnTo>
                    <a:pt x="25" y="159"/>
                  </a:lnTo>
                  <a:lnTo>
                    <a:pt x="24" y="160"/>
                  </a:lnTo>
                  <a:lnTo>
                    <a:pt x="24" y="160"/>
                  </a:lnTo>
                  <a:lnTo>
                    <a:pt x="24" y="160"/>
                  </a:lnTo>
                  <a:lnTo>
                    <a:pt x="23" y="160"/>
                  </a:lnTo>
                  <a:lnTo>
                    <a:pt x="23" y="161"/>
                  </a:lnTo>
                  <a:lnTo>
                    <a:pt x="23" y="162"/>
                  </a:lnTo>
                  <a:lnTo>
                    <a:pt x="22" y="162"/>
                  </a:lnTo>
                  <a:lnTo>
                    <a:pt x="22" y="162"/>
                  </a:lnTo>
                  <a:lnTo>
                    <a:pt x="22" y="163"/>
                  </a:lnTo>
                  <a:lnTo>
                    <a:pt x="22" y="164"/>
                  </a:lnTo>
                  <a:lnTo>
                    <a:pt x="21" y="164"/>
                  </a:lnTo>
                  <a:lnTo>
                    <a:pt x="20" y="164"/>
                  </a:lnTo>
                  <a:lnTo>
                    <a:pt x="20" y="165"/>
                  </a:lnTo>
                  <a:lnTo>
                    <a:pt x="19" y="165"/>
                  </a:lnTo>
                  <a:lnTo>
                    <a:pt x="19" y="164"/>
                  </a:lnTo>
                  <a:lnTo>
                    <a:pt x="19" y="164"/>
                  </a:lnTo>
                  <a:lnTo>
                    <a:pt x="19" y="163"/>
                  </a:lnTo>
                  <a:lnTo>
                    <a:pt x="18" y="162"/>
                  </a:lnTo>
                  <a:lnTo>
                    <a:pt x="18" y="162"/>
                  </a:lnTo>
                  <a:lnTo>
                    <a:pt x="18" y="161"/>
                  </a:lnTo>
                  <a:lnTo>
                    <a:pt x="17" y="160"/>
                  </a:lnTo>
                  <a:lnTo>
                    <a:pt x="17" y="160"/>
                  </a:lnTo>
                  <a:lnTo>
                    <a:pt x="16" y="160"/>
                  </a:lnTo>
                  <a:lnTo>
                    <a:pt x="16" y="159"/>
                  </a:lnTo>
                  <a:lnTo>
                    <a:pt x="16" y="159"/>
                  </a:lnTo>
                  <a:lnTo>
                    <a:pt x="16" y="158"/>
                  </a:lnTo>
                  <a:lnTo>
                    <a:pt x="15" y="158"/>
                  </a:lnTo>
                  <a:lnTo>
                    <a:pt x="14" y="158"/>
                  </a:lnTo>
                  <a:lnTo>
                    <a:pt x="13" y="159"/>
                  </a:lnTo>
                  <a:lnTo>
                    <a:pt x="12" y="159"/>
                  </a:lnTo>
                  <a:lnTo>
                    <a:pt x="11" y="159"/>
                  </a:lnTo>
                  <a:lnTo>
                    <a:pt x="11" y="160"/>
                  </a:lnTo>
                  <a:lnTo>
                    <a:pt x="11" y="159"/>
                  </a:lnTo>
                  <a:lnTo>
                    <a:pt x="10" y="159"/>
                  </a:lnTo>
                  <a:lnTo>
                    <a:pt x="9" y="159"/>
                  </a:lnTo>
                  <a:lnTo>
                    <a:pt x="9" y="158"/>
                  </a:lnTo>
                  <a:lnTo>
                    <a:pt x="7" y="158"/>
                  </a:lnTo>
                  <a:lnTo>
                    <a:pt x="6" y="157"/>
                  </a:lnTo>
                  <a:lnTo>
                    <a:pt x="6" y="157"/>
                  </a:lnTo>
                  <a:lnTo>
                    <a:pt x="6" y="157"/>
                  </a:lnTo>
                  <a:lnTo>
                    <a:pt x="5" y="157"/>
                  </a:lnTo>
                  <a:lnTo>
                    <a:pt x="4" y="157"/>
                  </a:lnTo>
                  <a:lnTo>
                    <a:pt x="4" y="157"/>
                  </a:lnTo>
                  <a:lnTo>
                    <a:pt x="3" y="157"/>
                  </a:lnTo>
                  <a:lnTo>
                    <a:pt x="3" y="157"/>
                  </a:lnTo>
                  <a:lnTo>
                    <a:pt x="3" y="156"/>
                  </a:lnTo>
                  <a:lnTo>
                    <a:pt x="4" y="156"/>
                  </a:lnTo>
                  <a:lnTo>
                    <a:pt x="4" y="155"/>
                  </a:lnTo>
                  <a:lnTo>
                    <a:pt x="4" y="155"/>
                  </a:lnTo>
                  <a:lnTo>
                    <a:pt x="5" y="155"/>
                  </a:lnTo>
                  <a:lnTo>
                    <a:pt x="6" y="155"/>
                  </a:lnTo>
                  <a:lnTo>
                    <a:pt x="6" y="154"/>
                  </a:lnTo>
                  <a:lnTo>
                    <a:pt x="7" y="154"/>
                  </a:lnTo>
                  <a:lnTo>
                    <a:pt x="7" y="153"/>
                  </a:lnTo>
                  <a:lnTo>
                    <a:pt x="7" y="152"/>
                  </a:lnTo>
                  <a:lnTo>
                    <a:pt x="8" y="152"/>
                  </a:lnTo>
                  <a:lnTo>
                    <a:pt x="9" y="152"/>
                  </a:lnTo>
                  <a:lnTo>
                    <a:pt x="9" y="151"/>
                  </a:lnTo>
                  <a:lnTo>
                    <a:pt x="9" y="150"/>
                  </a:lnTo>
                  <a:lnTo>
                    <a:pt x="9" y="149"/>
                  </a:lnTo>
                  <a:lnTo>
                    <a:pt x="10" y="149"/>
                  </a:lnTo>
                  <a:lnTo>
                    <a:pt x="11" y="149"/>
                  </a:lnTo>
                  <a:lnTo>
                    <a:pt x="11" y="149"/>
                  </a:lnTo>
                  <a:lnTo>
                    <a:pt x="11" y="149"/>
                  </a:lnTo>
                  <a:lnTo>
                    <a:pt x="11" y="148"/>
                  </a:lnTo>
                  <a:lnTo>
                    <a:pt x="12" y="148"/>
                  </a:lnTo>
                  <a:lnTo>
                    <a:pt x="12" y="147"/>
                  </a:lnTo>
                  <a:lnTo>
                    <a:pt x="13" y="147"/>
                  </a:lnTo>
                  <a:lnTo>
                    <a:pt x="13" y="146"/>
                  </a:lnTo>
                  <a:lnTo>
                    <a:pt x="14" y="146"/>
                  </a:lnTo>
                  <a:lnTo>
                    <a:pt x="14" y="146"/>
                  </a:lnTo>
                  <a:lnTo>
                    <a:pt x="15" y="145"/>
                  </a:lnTo>
                  <a:lnTo>
                    <a:pt x="16" y="145"/>
                  </a:lnTo>
                  <a:lnTo>
                    <a:pt x="16" y="144"/>
                  </a:lnTo>
                  <a:lnTo>
                    <a:pt x="17" y="144"/>
                  </a:lnTo>
                  <a:lnTo>
                    <a:pt x="17" y="143"/>
                  </a:lnTo>
                  <a:lnTo>
                    <a:pt x="18" y="143"/>
                  </a:lnTo>
                  <a:lnTo>
                    <a:pt x="19" y="142"/>
                  </a:lnTo>
                  <a:lnTo>
                    <a:pt x="19" y="141"/>
                  </a:lnTo>
                  <a:lnTo>
                    <a:pt x="19" y="141"/>
                  </a:lnTo>
                  <a:lnTo>
                    <a:pt x="19" y="141"/>
                  </a:lnTo>
                  <a:lnTo>
                    <a:pt x="19" y="140"/>
                  </a:lnTo>
                  <a:lnTo>
                    <a:pt x="20" y="140"/>
                  </a:lnTo>
                  <a:lnTo>
                    <a:pt x="21" y="140"/>
                  </a:lnTo>
                  <a:lnTo>
                    <a:pt x="22" y="141"/>
                  </a:lnTo>
                  <a:lnTo>
                    <a:pt x="22" y="141"/>
                  </a:lnTo>
                  <a:lnTo>
                    <a:pt x="23" y="141"/>
                  </a:lnTo>
                  <a:lnTo>
                    <a:pt x="24" y="140"/>
                  </a:lnTo>
                  <a:lnTo>
                    <a:pt x="24" y="139"/>
                  </a:lnTo>
                  <a:lnTo>
                    <a:pt x="24" y="139"/>
                  </a:lnTo>
                  <a:lnTo>
                    <a:pt x="25" y="139"/>
                  </a:lnTo>
                  <a:lnTo>
                    <a:pt x="25" y="138"/>
                  </a:lnTo>
                  <a:lnTo>
                    <a:pt x="26" y="138"/>
                  </a:lnTo>
                  <a:lnTo>
                    <a:pt x="26" y="137"/>
                  </a:lnTo>
                  <a:lnTo>
                    <a:pt x="26" y="136"/>
                  </a:lnTo>
                  <a:lnTo>
                    <a:pt x="26" y="136"/>
                  </a:lnTo>
                  <a:lnTo>
                    <a:pt x="26" y="135"/>
                  </a:lnTo>
                  <a:lnTo>
                    <a:pt x="26" y="134"/>
                  </a:lnTo>
                  <a:lnTo>
                    <a:pt x="26" y="134"/>
                  </a:lnTo>
                  <a:lnTo>
                    <a:pt x="26" y="133"/>
                  </a:lnTo>
                  <a:lnTo>
                    <a:pt x="27" y="133"/>
                  </a:lnTo>
                  <a:lnTo>
                    <a:pt x="27" y="132"/>
                  </a:lnTo>
                  <a:lnTo>
                    <a:pt x="27" y="131"/>
                  </a:lnTo>
                  <a:lnTo>
                    <a:pt x="27" y="131"/>
                  </a:lnTo>
                  <a:lnTo>
                    <a:pt x="27" y="130"/>
                  </a:lnTo>
                  <a:lnTo>
                    <a:pt x="27" y="129"/>
                  </a:lnTo>
                  <a:lnTo>
                    <a:pt x="27" y="128"/>
                  </a:lnTo>
                  <a:lnTo>
                    <a:pt x="28" y="128"/>
                  </a:lnTo>
                  <a:lnTo>
                    <a:pt x="28" y="128"/>
                  </a:lnTo>
                  <a:lnTo>
                    <a:pt x="28" y="126"/>
                  </a:lnTo>
                  <a:lnTo>
                    <a:pt x="28" y="126"/>
                  </a:lnTo>
                  <a:lnTo>
                    <a:pt x="28" y="125"/>
                  </a:lnTo>
                  <a:lnTo>
                    <a:pt x="27" y="124"/>
                  </a:lnTo>
                  <a:lnTo>
                    <a:pt x="28" y="123"/>
                  </a:lnTo>
                  <a:lnTo>
                    <a:pt x="27" y="123"/>
                  </a:lnTo>
                  <a:lnTo>
                    <a:pt x="27" y="123"/>
                  </a:lnTo>
                  <a:lnTo>
                    <a:pt x="27" y="122"/>
                  </a:lnTo>
                  <a:lnTo>
                    <a:pt x="27" y="121"/>
                  </a:lnTo>
                  <a:lnTo>
                    <a:pt x="27" y="120"/>
                  </a:lnTo>
                  <a:lnTo>
                    <a:pt x="27" y="119"/>
                  </a:lnTo>
                  <a:lnTo>
                    <a:pt x="27" y="118"/>
                  </a:lnTo>
                  <a:lnTo>
                    <a:pt x="27" y="118"/>
                  </a:lnTo>
                  <a:lnTo>
                    <a:pt x="27" y="117"/>
                  </a:lnTo>
                  <a:lnTo>
                    <a:pt x="27" y="116"/>
                  </a:lnTo>
                  <a:lnTo>
                    <a:pt x="28" y="116"/>
                  </a:lnTo>
                  <a:lnTo>
                    <a:pt x="29" y="116"/>
                  </a:lnTo>
                  <a:lnTo>
                    <a:pt x="29" y="115"/>
                  </a:lnTo>
                  <a:lnTo>
                    <a:pt x="30" y="114"/>
                  </a:lnTo>
                  <a:lnTo>
                    <a:pt x="30" y="113"/>
                  </a:lnTo>
                  <a:lnTo>
                    <a:pt x="31" y="113"/>
                  </a:lnTo>
                  <a:lnTo>
                    <a:pt x="31" y="111"/>
                  </a:lnTo>
                  <a:lnTo>
                    <a:pt x="31" y="110"/>
                  </a:lnTo>
                  <a:lnTo>
                    <a:pt x="31" y="109"/>
                  </a:lnTo>
                  <a:lnTo>
                    <a:pt x="30" y="108"/>
                  </a:lnTo>
                  <a:lnTo>
                    <a:pt x="29" y="108"/>
                  </a:lnTo>
                  <a:lnTo>
                    <a:pt x="29" y="107"/>
                  </a:lnTo>
                  <a:lnTo>
                    <a:pt x="27" y="108"/>
                  </a:lnTo>
                  <a:lnTo>
                    <a:pt x="27" y="108"/>
                  </a:lnTo>
                  <a:lnTo>
                    <a:pt x="26" y="108"/>
                  </a:lnTo>
                  <a:lnTo>
                    <a:pt x="26" y="107"/>
                  </a:lnTo>
                  <a:lnTo>
                    <a:pt x="25" y="106"/>
                  </a:lnTo>
                  <a:lnTo>
                    <a:pt x="24" y="105"/>
                  </a:lnTo>
                  <a:lnTo>
                    <a:pt x="24" y="105"/>
                  </a:lnTo>
                  <a:lnTo>
                    <a:pt x="23" y="105"/>
                  </a:lnTo>
                  <a:lnTo>
                    <a:pt x="22" y="104"/>
                  </a:lnTo>
                  <a:lnTo>
                    <a:pt x="22" y="104"/>
                  </a:lnTo>
                  <a:lnTo>
                    <a:pt x="21" y="103"/>
                  </a:lnTo>
                  <a:lnTo>
                    <a:pt x="20" y="102"/>
                  </a:lnTo>
                  <a:lnTo>
                    <a:pt x="19" y="102"/>
                  </a:lnTo>
                  <a:lnTo>
                    <a:pt x="19" y="101"/>
                  </a:lnTo>
                  <a:lnTo>
                    <a:pt x="18" y="101"/>
                  </a:lnTo>
                  <a:lnTo>
                    <a:pt x="17" y="100"/>
                  </a:lnTo>
                  <a:lnTo>
                    <a:pt x="16" y="100"/>
                  </a:lnTo>
                  <a:lnTo>
                    <a:pt x="16" y="100"/>
                  </a:lnTo>
                  <a:lnTo>
                    <a:pt x="16" y="99"/>
                  </a:lnTo>
                  <a:lnTo>
                    <a:pt x="15" y="99"/>
                  </a:lnTo>
                  <a:lnTo>
                    <a:pt x="15" y="98"/>
                  </a:lnTo>
                  <a:lnTo>
                    <a:pt x="16" y="97"/>
                  </a:lnTo>
                  <a:lnTo>
                    <a:pt x="15" y="96"/>
                  </a:lnTo>
                  <a:lnTo>
                    <a:pt x="14" y="95"/>
                  </a:lnTo>
                  <a:lnTo>
                    <a:pt x="14" y="95"/>
                  </a:lnTo>
                  <a:lnTo>
                    <a:pt x="14" y="94"/>
                  </a:lnTo>
                  <a:lnTo>
                    <a:pt x="14" y="93"/>
                  </a:lnTo>
                  <a:lnTo>
                    <a:pt x="13" y="92"/>
                  </a:lnTo>
                  <a:lnTo>
                    <a:pt x="12" y="91"/>
                  </a:lnTo>
                  <a:lnTo>
                    <a:pt x="13" y="90"/>
                  </a:lnTo>
                  <a:lnTo>
                    <a:pt x="12" y="89"/>
                  </a:lnTo>
                  <a:lnTo>
                    <a:pt x="12" y="88"/>
                  </a:lnTo>
                  <a:lnTo>
                    <a:pt x="11" y="87"/>
                  </a:lnTo>
                  <a:lnTo>
                    <a:pt x="11" y="87"/>
                  </a:lnTo>
                  <a:lnTo>
                    <a:pt x="11" y="86"/>
                  </a:lnTo>
                  <a:lnTo>
                    <a:pt x="11" y="85"/>
                  </a:lnTo>
                  <a:lnTo>
                    <a:pt x="10" y="84"/>
                  </a:lnTo>
                  <a:lnTo>
                    <a:pt x="9" y="83"/>
                  </a:lnTo>
                  <a:lnTo>
                    <a:pt x="9" y="82"/>
                  </a:lnTo>
                  <a:lnTo>
                    <a:pt x="9" y="81"/>
                  </a:lnTo>
                  <a:lnTo>
                    <a:pt x="8" y="79"/>
                  </a:lnTo>
                  <a:lnTo>
                    <a:pt x="7" y="79"/>
                  </a:lnTo>
                  <a:lnTo>
                    <a:pt x="6" y="77"/>
                  </a:lnTo>
                  <a:lnTo>
                    <a:pt x="6" y="76"/>
                  </a:lnTo>
                  <a:lnTo>
                    <a:pt x="5" y="74"/>
                  </a:lnTo>
                  <a:lnTo>
                    <a:pt x="4" y="73"/>
                  </a:lnTo>
                  <a:lnTo>
                    <a:pt x="4" y="72"/>
                  </a:lnTo>
                  <a:lnTo>
                    <a:pt x="4" y="71"/>
                  </a:lnTo>
                  <a:lnTo>
                    <a:pt x="4" y="69"/>
                  </a:lnTo>
                  <a:lnTo>
                    <a:pt x="4" y="68"/>
                  </a:lnTo>
                  <a:lnTo>
                    <a:pt x="4" y="66"/>
                  </a:lnTo>
                  <a:lnTo>
                    <a:pt x="4" y="66"/>
                  </a:lnTo>
                  <a:lnTo>
                    <a:pt x="4" y="65"/>
                  </a:lnTo>
                  <a:lnTo>
                    <a:pt x="4" y="64"/>
                  </a:lnTo>
                  <a:lnTo>
                    <a:pt x="4" y="64"/>
                  </a:lnTo>
                  <a:lnTo>
                    <a:pt x="5" y="62"/>
                  </a:lnTo>
                  <a:lnTo>
                    <a:pt x="5" y="61"/>
                  </a:lnTo>
                  <a:lnTo>
                    <a:pt x="5" y="60"/>
                  </a:lnTo>
                  <a:lnTo>
                    <a:pt x="5" y="58"/>
                  </a:lnTo>
                  <a:lnTo>
                    <a:pt x="5" y="56"/>
                  </a:lnTo>
                  <a:lnTo>
                    <a:pt x="5" y="56"/>
                  </a:lnTo>
                  <a:lnTo>
                    <a:pt x="6" y="55"/>
                  </a:lnTo>
                  <a:lnTo>
                    <a:pt x="5" y="54"/>
                  </a:lnTo>
                  <a:lnTo>
                    <a:pt x="5" y="53"/>
                  </a:lnTo>
                  <a:lnTo>
                    <a:pt x="5" y="53"/>
                  </a:lnTo>
                  <a:lnTo>
                    <a:pt x="5" y="52"/>
                  </a:lnTo>
                  <a:lnTo>
                    <a:pt x="5" y="51"/>
                  </a:lnTo>
                  <a:lnTo>
                    <a:pt x="5" y="50"/>
                  </a:lnTo>
                  <a:lnTo>
                    <a:pt x="4" y="48"/>
                  </a:lnTo>
                  <a:lnTo>
                    <a:pt x="4" y="48"/>
                  </a:lnTo>
                  <a:lnTo>
                    <a:pt x="4" y="46"/>
                  </a:lnTo>
                  <a:lnTo>
                    <a:pt x="4" y="44"/>
                  </a:lnTo>
                  <a:lnTo>
                    <a:pt x="4" y="43"/>
                  </a:lnTo>
                  <a:lnTo>
                    <a:pt x="4" y="43"/>
                  </a:lnTo>
                  <a:lnTo>
                    <a:pt x="4" y="41"/>
                  </a:lnTo>
                  <a:lnTo>
                    <a:pt x="3" y="40"/>
                  </a:lnTo>
                  <a:lnTo>
                    <a:pt x="3" y="40"/>
                  </a:lnTo>
                  <a:lnTo>
                    <a:pt x="2" y="38"/>
                  </a:lnTo>
                  <a:lnTo>
                    <a:pt x="1" y="37"/>
                  </a:lnTo>
                  <a:lnTo>
                    <a:pt x="1" y="36"/>
                  </a:lnTo>
                  <a:lnTo>
                    <a:pt x="1" y="35"/>
                  </a:lnTo>
                  <a:lnTo>
                    <a:pt x="1" y="35"/>
                  </a:lnTo>
                  <a:lnTo>
                    <a:pt x="0" y="34"/>
                  </a:lnTo>
                  <a:lnTo>
                    <a:pt x="0" y="33"/>
                  </a:lnTo>
                  <a:lnTo>
                    <a:pt x="1" y="32"/>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53" name="TextBox 111"/>
            <p:cNvSpPr txBox="1"/>
            <p:nvPr/>
          </p:nvSpPr>
          <p:spPr>
            <a:xfrm>
              <a:off x="1260991" y="4505878"/>
              <a:ext cx="681739" cy="233589"/>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Nayarit</a:t>
              </a:r>
            </a:p>
          </p:txBody>
        </p:sp>
      </p:grpSp>
      <p:grpSp>
        <p:nvGrpSpPr>
          <p:cNvPr id="6" name="Grupo 5"/>
          <p:cNvGrpSpPr/>
          <p:nvPr/>
        </p:nvGrpSpPr>
        <p:grpSpPr>
          <a:xfrm>
            <a:off x="2894976" y="3349708"/>
            <a:ext cx="522455" cy="934395"/>
            <a:chOff x="2946636" y="3369629"/>
            <a:chExt cx="552665" cy="998182"/>
          </a:xfrm>
        </p:grpSpPr>
        <p:sp>
          <p:nvSpPr>
            <p:cNvPr id="239" name="Freeform 17"/>
            <p:cNvSpPr>
              <a:spLocks/>
            </p:cNvSpPr>
            <p:nvPr/>
          </p:nvSpPr>
          <p:spPr bwMode="auto">
            <a:xfrm>
              <a:off x="2992116" y="3369629"/>
              <a:ext cx="466254" cy="998182"/>
            </a:xfrm>
            <a:custGeom>
              <a:avLst/>
              <a:gdLst/>
              <a:ahLst/>
              <a:cxnLst>
                <a:cxn ang="0">
                  <a:pos x="96" y="6"/>
                </a:cxn>
                <a:cxn ang="0">
                  <a:pos x="98" y="26"/>
                </a:cxn>
                <a:cxn ang="0">
                  <a:pos x="99" y="66"/>
                </a:cxn>
                <a:cxn ang="0">
                  <a:pos x="104" y="67"/>
                </a:cxn>
                <a:cxn ang="0">
                  <a:pos x="107" y="72"/>
                </a:cxn>
                <a:cxn ang="0">
                  <a:pos x="105" y="77"/>
                </a:cxn>
                <a:cxn ang="0">
                  <a:pos x="118" y="92"/>
                </a:cxn>
                <a:cxn ang="0">
                  <a:pos x="135" y="126"/>
                </a:cxn>
                <a:cxn ang="0">
                  <a:pos x="141" y="124"/>
                </a:cxn>
                <a:cxn ang="0">
                  <a:pos x="179" y="168"/>
                </a:cxn>
                <a:cxn ang="0">
                  <a:pos x="141" y="197"/>
                </a:cxn>
                <a:cxn ang="0">
                  <a:pos x="136" y="194"/>
                </a:cxn>
                <a:cxn ang="0">
                  <a:pos x="130" y="198"/>
                </a:cxn>
                <a:cxn ang="0">
                  <a:pos x="121" y="213"/>
                </a:cxn>
                <a:cxn ang="0">
                  <a:pos x="115" y="218"/>
                </a:cxn>
                <a:cxn ang="0">
                  <a:pos x="109" y="220"/>
                </a:cxn>
                <a:cxn ang="0">
                  <a:pos x="106" y="226"/>
                </a:cxn>
                <a:cxn ang="0">
                  <a:pos x="91" y="231"/>
                </a:cxn>
                <a:cxn ang="0">
                  <a:pos x="98" y="268"/>
                </a:cxn>
                <a:cxn ang="0">
                  <a:pos x="107" y="275"/>
                </a:cxn>
                <a:cxn ang="0">
                  <a:pos x="94" y="285"/>
                </a:cxn>
                <a:cxn ang="0">
                  <a:pos x="85" y="285"/>
                </a:cxn>
                <a:cxn ang="0">
                  <a:pos x="76" y="310"/>
                </a:cxn>
                <a:cxn ang="0">
                  <a:pos x="71" y="312"/>
                </a:cxn>
                <a:cxn ang="0">
                  <a:pos x="63" y="319"/>
                </a:cxn>
                <a:cxn ang="0">
                  <a:pos x="45" y="324"/>
                </a:cxn>
                <a:cxn ang="0">
                  <a:pos x="38" y="320"/>
                </a:cxn>
                <a:cxn ang="0">
                  <a:pos x="39" y="310"/>
                </a:cxn>
                <a:cxn ang="0">
                  <a:pos x="40" y="303"/>
                </a:cxn>
                <a:cxn ang="0">
                  <a:pos x="40" y="293"/>
                </a:cxn>
                <a:cxn ang="0">
                  <a:pos x="40" y="285"/>
                </a:cxn>
                <a:cxn ang="0">
                  <a:pos x="39" y="277"/>
                </a:cxn>
                <a:cxn ang="0">
                  <a:pos x="34" y="270"/>
                </a:cxn>
                <a:cxn ang="0">
                  <a:pos x="32" y="261"/>
                </a:cxn>
                <a:cxn ang="0">
                  <a:pos x="32" y="252"/>
                </a:cxn>
                <a:cxn ang="0">
                  <a:pos x="32" y="245"/>
                </a:cxn>
                <a:cxn ang="0">
                  <a:pos x="21" y="226"/>
                </a:cxn>
                <a:cxn ang="0">
                  <a:pos x="32" y="180"/>
                </a:cxn>
                <a:cxn ang="0">
                  <a:pos x="39" y="179"/>
                </a:cxn>
                <a:cxn ang="0">
                  <a:pos x="57" y="184"/>
                </a:cxn>
                <a:cxn ang="0">
                  <a:pos x="61" y="180"/>
                </a:cxn>
                <a:cxn ang="0">
                  <a:pos x="58" y="176"/>
                </a:cxn>
                <a:cxn ang="0">
                  <a:pos x="52" y="174"/>
                </a:cxn>
                <a:cxn ang="0">
                  <a:pos x="45" y="171"/>
                </a:cxn>
                <a:cxn ang="0">
                  <a:pos x="40" y="168"/>
                </a:cxn>
                <a:cxn ang="0">
                  <a:pos x="34" y="162"/>
                </a:cxn>
                <a:cxn ang="0">
                  <a:pos x="34" y="157"/>
                </a:cxn>
                <a:cxn ang="0">
                  <a:pos x="22" y="140"/>
                </a:cxn>
                <a:cxn ang="0">
                  <a:pos x="19" y="121"/>
                </a:cxn>
                <a:cxn ang="0">
                  <a:pos x="16" y="114"/>
                </a:cxn>
                <a:cxn ang="0">
                  <a:pos x="9" y="111"/>
                </a:cxn>
                <a:cxn ang="0">
                  <a:pos x="40" y="77"/>
                </a:cxn>
                <a:cxn ang="0">
                  <a:pos x="44" y="72"/>
                </a:cxn>
                <a:cxn ang="0">
                  <a:pos x="39" y="49"/>
                </a:cxn>
                <a:cxn ang="0">
                  <a:pos x="34" y="47"/>
                </a:cxn>
                <a:cxn ang="0">
                  <a:pos x="32" y="49"/>
                </a:cxn>
                <a:cxn ang="0">
                  <a:pos x="40" y="31"/>
                </a:cxn>
              </a:cxnLst>
              <a:rect l="0" t="0" r="r" b="b"/>
              <a:pathLst>
                <a:path w="179" h="324">
                  <a:moveTo>
                    <a:pt x="94" y="4"/>
                  </a:moveTo>
                  <a:lnTo>
                    <a:pt x="94" y="5"/>
                  </a:lnTo>
                  <a:lnTo>
                    <a:pt x="94" y="5"/>
                  </a:lnTo>
                  <a:lnTo>
                    <a:pt x="95" y="5"/>
                  </a:lnTo>
                  <a:lnTo>
                    <a:pt x="95" y="4"/>
                  </a:lnTo>
                  <a:lnTo>
                    <a:pt x="96" y="4"/>
                  </a:lnTo>
                  <a:lnTo>
                    <a:pt x="96" y="5"/>
                  </a:lnTo>
                  <a:lnTo>
                    <a:pt x="96" y="6"/>
                  </a:lnTo>
                  <a:lnTo>
                    <a:pt x="97" y="7"/>
                  </a:lnTo>
                  <a:lnTo>
                    <a:pt x="97" y="7"/>
                  </a:lnTo>
                  <a:lnTo>
                    <a:pt x="98" y="7"/>
                  </a:lnTo>
                  <a:lnTo>
                    <a:pt x="99" y="8"/>
                  </a:lnTo>
                  <a:lnTo>
                    <a:pt x="100" y="10"/>
                  </a:lnTo>
                  <a:lnTo>
                    <a:pt x="88" y="18"/>
                  </a:lnTo>
                  <a:lnTo>
                    <a:pt x="88" y="23"/>
                  </a:lnTo>
                  <a:lnTo>
                    <a:pt x="98" y="26"/>
                  </a:lnTo>
                  <a:lnTo>
                    <a:pt x="98" y="37"/>
                  </a:lnTo>
                  <a:lnTo>
                    <a:pt x="104" y="52"/>
                  </a:lnTo>
                  <a:lnTo>
                    <a:pt x="99" y="63"/>
                  </a:lnTo>
                  <a:lnTo>
                    <a:pt x="97" y="62"/>
                  </a:lnTo>
                  <a:lnTo>
                    <a:pt x="97" y="66"/>
                  </a:lnTo>
                  <a:lnTo>
                    <a:pt x="97" y="65"/>
                  </a:lnTo>
                  <a:lnTo>
                    <a:pt x="99" y="65"/>
                  </a:lnTo>
                  <a:lnTo>
                    <a:pt x="99" y="66"/>
                  </a:lnTo>
                  <a:lnTo>
                    <a:pt x="99" y="65"/>
                  </a:lnTo>
                  <a:lnTo>
                    <a:pt x="100" y="66"/>
                  </a:lnTo>
                  <a:lnTo>
                    <a:pt x="101" y="65"/>
                  </a:lnTo>
                  <a:lnTo>
                    <a:pt x="102" y="66"/>
                  </a:lnTo>
                  <a:lnTo>
                    <a:pt x="102" y="66"/>
                  </a:lnTo>
                  <a:lnTo>
                    <a:pt x="104" y="66"/>
                  </a:lnTo>
                  <a:lnTo>
                    <a:pt x="104" y="67"/>
                  </a:lnTo>
                  <a:lnTo>
                    <a:pt x="104" y="67"/>
                  </a:lnTo>
                  <a:lnTo>
                    <a:pt x="105" y="67"/>
                  </a:lnTo>
                  <a:lnTo>
                    <a:pt x="105" y="68"/>
                  </a:lnTo>
                  <a:lnTo>
                    <a:pt x="107" y="68"/>
                  </a:lnTo>
                  <a:lnTo>
                    <a:pt x="107" y="68"/>
                  </a:lnTo>
                  <a:lnTo>
                    <a:pt x="107" y="70"/>
                  </a:lnTo>
                  <a:lnTo>
                    <a:pt x="107" y="70"/>
                  </a:lnTo>
                  <a:lnTo>
                    <a:pt x="107" y="71"/>
                  </a:lnTo>
                  <a:lnTo>
                    <a:pt x="107" y="72"/>
                  </a:lnTo>
                  <a:lnTo>
                    <a:pt x="107" y="72"/>
                  </a:lnTo>
                  <a:lnTo>
                    <a:pt x="107" y="73"/>
                  </a:lnTo>
                  <a:lnTo>
                    <a:pt x="106" y="74"/>
                  </a:lnTo>
                  <a:lnTo>
                    <a:pt x="106" y="75"/>
                  </a:lnTo>
                  <a:lnTo>
                    <a:pt x="105" y="75"/>
                  </a:lnTo>
                  <a:lnTo>
                    <a:pt x="105" y="76"/>
                  </a:lnTo>
                  <a:lnTo>
                    <a:pt x="105" y="77"/>
                  </a:lnTo>
                  <a:lnTo>
                    <a:pt x="105" y="77"/>
                  </a:lnTo>
                  <a:lnTo>
                    <a:pt x="105" y="78"/>
                  </a:lnTo>
                  <a:lnTo>
                    <a:pt x="104" y="80"/>
                  </a:lnTo>
                  <a:lnTo>
                    <a:pt x="104" y="80"/>
                  </a:lnTo>
                  <a:lnTo>
                    <a:pt x="103" y="80"/>
                  </a:lnTo>
                  <a:lnTo>
                    <a:pt x="102" y="81"/>
                  </a:lnTo>
                  <a:lnTo>
                    <a:pt x="109" y="81"/>
                  </a:lnTo>
                  <a:lnTo>
                    <a:pt x="118" y="87"/>
                  </a:lnTo>
                  <a:lnTo>
                    <a:pt x="118" y="92"/>
                  </a:lnTo>
                  <a:lnTo>
                    <a:pt x="116" y="103"/>
                  </a:lnTo>
                  <a:lnTo>
                    <a:pt x="116" y="105"/>
                  </a:lnTo>
                  <a:lnTo>
                    <a:pt x="118" y="107"/>
                  </a:lnTo>
                  <a:lnTo>
                    <a:pt x="121" y="106"/>
                  </a:lnTo>
                  <a:lnTo>
                    <a:pt x="127" y="111"/>
                  </a:lnTo>
                  <a:lnTo>
                    <a:pt x="132" y="111"/>
                  </a:lnTo>
                  <a:lnTo>
                    <a:pt x="134" y="126"/>
                  </a:lnTo>
                  <a:lnTo>
                    <a:pt x="135" y="126"/>
                  </a:lnTo>
                  <a:lnTo>
                    <a:pt x="136" y="126"/>
                  </a:lnTo>
                  <a:lnTo>
                    <a:pt x="137" y="125"/>
                  </a:lnTo>
                  <a:lnTo>
                    <a:pt x="138" y="126"/>
                  </a:lnTo>
                  <a:lnTo>
                    <a:pt x="138" y="126"/>
                  </a:lnTo>
                  <a:lnTo>
                    <a:pt x="139" y="126"/>
                  </a:lnTo>
                  <a:lnTo>
                    <a:pt x="140" y="125"/>
                  </a:lnTo>
                  <a:lnTo>
                    <a:pt x="140" y="124"/>
                  </a:lnTo>
                  <a:lnTo>
                    <a:pt x="141" y="124"/>
                  </a:lnTo>
                  <a:lnTo>
                    <a:pt x="142" y="124"/>
                  </a:lnTo>
                  <a:lnTo>
                    <a:pt x="148" y="133"/>
                  </a:lnTo>
                  <a:lnTo>
                    <a:pt x="155" y="127"/>
                  </a:lnTo>
                  <a:lnTo>
                    <a:pt x="160" y="128"/>
                  </a:lnTo>
                  <a:lnTo>
                    <a:pt x="169" y="130"/>
                  </a:lnTo>
                  <a:lnTo>
                    <a:pt x="169" y="158"/>
                  </a:lnTo>
                  <a:lnTo>
                    <a:pt x="169" y="167"/>
                  </a:lnTo>
                  <a:lnTo>
                    <a:pt x="179" y="168"/>
                  </a:lnTo>
                  <a:lnTo>
                    <a:pt x="179" y="171"/>
                  </a:lnTo>
                  <a:lnTo>
                    <a:pt x="146" y="195"/>
                  </a:lnTo>
                  <a:lnTo>
                    <a:pt x="144" y="197"/>
                  </a:lnTo>
                  <a:lnTo>
                    <a:pt x="143" y="197"/>
                  </a:lnTo>
                  <a:lnTo>
                    <a:pt x="143" y="197"/>
                  </a:lnTo>
                  <a:lnTo>
                    <a:pt x="142" y="197"/>
                  </a:lnTo>
                  <a:lnTo>
                    <a:pt x="141" y="197"/>
                  </a:lnTo>
                  <a:lnTo>
                    <a:pt x="141" y="197"/>
                  </a:lnTo>
                  <a:lnTo>
                    <a:pt x="141" y="195"/>
                  </a:lnTo>
                  <a:lnTo>
                    <a:pt x="140" y="195"/>
                  </a:lnTo>
                  <a:lnTo>
                    <a:pt x="140" y="194"/>
                  </a:lnTo>
                  <a:lnTo>
                    <a:pt x="139" y="193"/>
                  </a:lnTo>
                  <a:lnTo>
                    <a:pt x="138" y="193"/>
                  </a:lnTo>
                  <a:lnTo>
                    <a:pt x="138" y="193"/>
                  </a:lnTo>
                  <a:lnTo>
                    <a:pt x="137" y="194"/>
                  </a:lnTo>
                  <a:lnTo>
                    <a:pt x="136" y="194"/>
                  </a:lnTo>
                  <a:lnTo>
                    <a:pt x="136" y="195"/>
                  </a:lnTo>
                  <a:lnTo>
                    <a:pt x="135" y="196"/>
                  </a:lnTo>
                  <a:lnTo>
                    <a:pt x="135" y="197"/>
                  </a:lnTo>
                  <a:lnTo>
                    <a:pt x="133" y="197"/>
                  </a:lnTo>
                  <a:lnTo>
                    <a:pt x="133" y="198"/>
                  </a:lnTo>
                  <a:lnTo>
                    <a:pt x="132" y="198"/>
                  </a:lnTo>
                  <a:lnTo>
                    <a:pt x="131" y="198"/>
                  </a:lnTo>
                  <a:lnTo>
                    <a:pt x="130" y="198"/>
                  </a:lnTo>
                  <a:lnTo>
                    <a:pt x="130" y="199"/>
                  </a:lnTo>
                  <a:lnTo>
                    <a:pt x="130" y="200"/>
                  </a:lnTo>
                  <a:lnTo>
                    <a:pt x="130" y="200"/>
                  </a:lnTo>
                  <a:lnTo>
                    <a:pt x="130" y="205"/>
                  </a:lnTo>
                  <a:lnTo>
                    <a:pt x="127" y="209"/>
                  </a:lnTo>
                  <a:lnTo>
                    <a:pt x="129" y="215"/>
                  </a:lnTo>
                  <a:lnTo>
                    <a:pt x="128" y="215"/>
                  </a:lnTo>
                  <a:lnTo>
                    <a:pt x="121" y="213"/>
                  </a:lnTo>
                  <a:lnTo>
                    <a:pt x="120" y="214"/>
                  </a:lnTo>
                  <a:lnTo>
                    <a:pt x="120" y="215"/>
                  </a:lnTo>
                  <a:lnTo>
                    <a:pt x="120" y="215"/>
                  </a:lnTo>
                  <a:lnTo>
                    <a:pt x="119" y="215"/>
                  </a:lnTo>
                  <a:lnTo>
                    <a:pt x="119" y="216"/>
                  </a:lnTo>
                  <a:lnTo>
                    <a:pt x="117" y="217"/>
                  </a:lnTo>
                  <a:lnTo>
                    <a:pt x="117" y="217"/>
                  </a:lnTo>
                  <a:lnTo>
                    <a:pt x="115" y="218"/>
                  </a:lnTo>
                  <a:lnTo>
                    <a:pt x="115" y="218"/>
                  </a:lnTo>
                  <a:lnTo>
                    <a:pt x="115" y="218"/>
                  </a:lnTo>
                  <a:lnTo>
                    <a:pt x="114" y="219"/>
                  </a:lnTo>
                  <a:lnTo>
                    <a:pt x="113" y="220"/>
                  </a:lnTo>
                  <a:lnTo>
                    <a:pt x="112" y="220"/>
                  </a:lnTo>
                  <a:lnTo>
                    <a:pt x="111" y="220"/>
                  </a:lnTo>
                  <a:lnTo>
                    <a:pt x="110" y="220"/>
                  </a:lnTo>
                  <a:lnTo>
                    <a:pt x="109" y="220"/>
                  </a:lnTo>
                  <a:lnTo>
                    <a:pt x="109" y="221"/>
                  </a:lnTo>
                  <a:lnTo>
                    <a:pt x="108" y="222"/>
                  </a:lnTo>
                  <a:lnTo>
                    <a:pt x="108" y="223"/>
                  </a:lnTo>
                  <a:lnTo>
                    <a:pt x="107" y="223"/>
                  </a:lnTo>
                  <a:lnTo>
                    <a:pt x="107" y="224"/>
                  </a:lnTo>
                  <a:lnTo>
                    <a:pt x="107" y="225"/>
                  </a:lnTo>
                  <a:lnTo>
                    <a:pt x="107" y="225"/>
                  </a:lnTo>
                  <a:lnTo>
                    <a:pt x="106" y="226"/>
                  </a:lnTo>
                  <a:lnTo>
                    <a:pt x="105" y="226"/>
                  </a:lnTo>
                  <a:lnTo>
                    <a:pt x="104" y="227"/>
                  </a:lnTo>
                  <a:lnTo>
                    <a:pt x="104" y="228"/>
                  </a:lnTo>
                  <a:lnTo>
                    <a:pt x="103" y="227"/>
                  </a:lnTo>
                  <a:lnTo>
                    <a:pt x="102" y="226"/>
                  </a:lnTo>
                  <a:lnTo>
                    <a:pt x="101" y="225"/>
                  </a:lnTo>
                  <a:lnTo>
                    <a:pt x="91" y="231"/>
                  </a:lnTo>
                  <a:lnTo>
                    <a:pt x="91" y="231"/>
                  </a:lnTo>
                  <a:lnTo>
                    <a:pt x="91" y="236"/>
                  </a:lnTo>
                  <a:lnTo>
                    <a:pt x="97" y="235"/>
                  </a:lnTo>
                  <a:lnTo>
                    <a:pt x="98" y="236"/>
                  </a:lnTo>
                  <a:lnTo>
                    <a:pt x="99" y="239"/>
                  </a:lnTo>
                  <a:lnTo>
                    <a:pt x="101" y="244"/>
                  </a:lnTo>
                  <a:lnTo>
                    <a:pt x="92" y="262"/>
                  </a:lnTo>
                  <a:lnTo>
                    <a:pt x="91" y="264"/>
                  </a:lnTo>
                  <a:lnTo>
                    <a:pt x="98" y="268"/>
                  </a:lnTo>
                  <a:lnTo>
                    <a:pt x="103" y="271"/>
                  </a:lnTo>
                  <a:lnTo>
                    <a:pt x="104" y="272"/>
                  </a:lnTo>
                  <a:lnTo>
                    <a:pt x="104" y="272"/>
                  </a:lnTo>
                  <a:lnTo>
                    <a:pt x="105" y="272"/>
                  </a:lnTo>
                  <a:lnTo>
                    <a:pt x="106" y="273"/>
                  </a:lnTo>
                  <a:lnTo>
                    <a:pt x="107" y="273"/>
                  </a:lnTo>
                  <a:lnTo>
                    <a:pt x="107" y="274"/>
                  </a:lnTo>
                  <a:lnTo>
                    <a:pt x="107" y="275"/>
                  </a:lnTo>
                  <a:lnTo>
                    <a:pt x="107" y="275"/>
                  </a:lnTo>
                  <a:lnTo>
                    <a:pt x="107" y="277"/>
                  </a:lnTo>
                  <a:lnTo>
                    <a:pt x="107" y="280"/>
                  </a:lnTo>
                  <a:lnTo>
                    <a:pt x="106" y="279"/>
                  </a:lnTo>
                  <a:lnTo>
                    <a:pt x="102" y="283"/>
                  </a:lnTo>
                  <a:lnTo>
                    <a:pt x="99" y="287"/>
                  </a:lnTo>
                  <a:lnTo>
                    <a:pt x="97" y="286"/>
                  </a:lnTo>
                  <a:lnTo>
                    <a:pt x="94" y="285"/>
                  </a:lnTo>
                  <a:lnTo>
                    <a:pt x="93" y="285"/>
                  </a:lnTo>
                  <a:lnTo>
                    <a:pt x="91" y="285"/>
                  </a:lnTo>
                  <a:lnTo>
                    <a:pt x="91" y="285"/>
                  </a:lnTo>
                  <a:lnTo>
                    <a:pt x="89" y="285"/>
                  </a:lnTo>
                  <a:lnTo>
                    <a:pt x="89" y="285"/>
                  </a:lnTo>
                  <a:lnTo>
                    <a:pt x="87" y="285"/>
                  </a:lnTo>
                  <a:lnTo>
                    <a:pt x="86" y="285"/>
                  </a:lnTo>
                  <a:lnTo>
                    <a:pt x="85" y="285"/>
                  </a:lnTo>
                  <a:lnTo>
                    <a:pt x="84" y="285"/>
                  </a:lnTo>
                  <a:lnTo>
                    <a:pt x="83" y="285"/>
                  </a:lnTo>
                  <a:lnTo>
                    <a:pt x="82" y="286"/>
                  </a:lnTo>
                  <a:lnTo>
                    <a:pt x="81" y="287"/>
                  </a:lnTo>
                  <a:lnTo>
                    <a:pt x="81" y="288"/>
                  </a:lnTo>
                  <a:lnTo>
                    <a:pt x="75" y="299"/>
                  </a:lnTo>
                  <a:lnTo>
                    <a:pt x="73" y="302"/>
                  </a:lnTo>
                  <a:lnTo>
                    <a:pt x="76" y="310"/>
                  </a:lnTo>
                  <a:lnTo>
                    <a:pt x="76" y="313"/>
                  </a:lnTo>
                  <a:lnTo>
                    <a:pt x="76" y="313"/>
                  </a:lnTo>
                  <a:lnTo>
                    <a:pt x="74" y="313"/>
                  </a:lnTo>
                  <a:lnTo>
                    <a:pt x="73" y="313"/>
                  </a:lnTo>
                  <a:lnTo>
                    <a:pt x="73" y="312"/>
                  </a:lnTo>
                  <a:lnTo>
                    <a:pt x="72" y="312"/>
                  </a:lnTo>
                  <a:lnTo>
                    <a:pt x="71" y="311"/>
                  </a:lnTo>
                  <a:lnTo>
                    <a:pt x="71" y="312"/>
                  </a:lnTo>
                  <a:lnTo>
                    <a:pt x="67" y="311"/>
                  </a:lnTo>
                  <a:lnTo>
                    <a:pt x="62" y="316"/>
                  </a:lnTo>
                  <a:lnTo>
                    <a:pt x="63" y="316"/>
                  </a:lnTo>
                  <a:lnTo>
                    <a:pt x="63" y="316"/>
                  </a:lnTo>
                  <a:lnTo>
                    <a:pt x="64" y="317"/>
                  </a:lnTo>
                  <a:lnTo>
                    <a:pt x="64" y="318"/>
                  </a:lnTo>
                  <a:lnTo>
                    <a:pt x="64" y="319"/>
                  </a:lnTo>
                  <a:lnTo>
                    <a:pt x="63" y="319"/>
                  </a:lnTo>
                  <a:lnTo>
                    <a:pt x="63" y="320"/>
                  </a:lnTo>
                  <a:lnTo>
                    <a:pt x="63" y="321"/>
                  </a:lnTo>
                  <a:lnTo>
                    <a:pt x="47" y="320"/>
                  </a:lnTo>
                  <a:lnTo>
                    <a:pt x="47" y="323"/>
                  </a:lnTo>
                  <a:lnTo>
                    <a:pt x="47" y="324"/>
                  </a:lnTo>
                  <a:lnTo>
                    <a:pt x="47" y="324"/>
                  </a:lnTo>
                  <a:lnTo>
                    <a:pt x="45" y="324"/>
                  </a:lnTo>
                  <a:lnTo>
                    <a:pt x="45" y="324"/>
                  </a:lnTo>
                  <a:lnTo>
                    <a:pt x="43" y="324"/>
                  </a:lnTo>
                  <a:lnTo>
                    <a:pt x="42" y="324"/>
                  </a:lnTo>
                  <a:lnTo>
                    <a:pt x="42" y="324"/>
                  </a:lnTo>
                  <a:lnTo>
                    <a:pt x="40" y="323"/>
                  </a:lnTo>
                  <a:lnTo>
                    <a:pt x="40" y="323"/>
                  </a:lnTo>
                  <a:lnTo>
                    <a:pt x="39" y="322"/>
                  </a:lnTo>
                  <a:lnTo>
                    <a:pt x="39" y="322"/>
                  </a:lnTo>
                  <a:lnTo>
                    <a:pt x="38" y="320"/>
                  </a:lnTo>
                  <a:lnTo>
                    <a:pt x="38" y="319"/>
                  </a:lnTo>
                  <a:lnTo>
                    <a:pt x="38" y="319"/>
                  </a:lnTo>
                  <a:lnTo>
                    <a:pt x="38" y="317"/>
                  </a:lnTo>
                  <a:lnTo>
                    <a:pt x="39" y="316"/>
                  </a:lnTo>
                  <a:lnTo>
                    <a:pt x="39" y="315"/>
                  </a:lnTo>
                  <a:lnTo>
                    <a:pt x="39" y="313"/>
                  </a:lnTo>
                  <a:lnTo>
                    <a:pt x="39" y="311"/>
                  </a:lnTo>
                  <a:lnTo>
                    <a:pt x="39" y="310"/>
                  </a:lnTo>
                  <a:lnTo>
                    <a:pt x="39" y="309"/>
                  </a:lnTo>
                  <a:lnTo>
                    <a:pt x="39" y="308"/>
                  </a:lnTo>
                  <a:lnTo>
                    <a:pt x="39" y="307"/>
                  </a:lnTo>
                  <a:lnTo>
                    <a:pt x="40" y="306"/>
                  </a:lnTo>
                  <a:lnTo>
                    <a:pt x="40" y="305"/>
                  </a:lnTo>
                  <a:lnTo>
                    <a:pt x="40" y="304"/>
                  </a:lnTo>
                  <a:lnTo>
                    <a:pt x="40" y="303"/>
                  </a:lnTo>
                  <a:lnTo>
                    <a:pt x="40" y="303"/>
                  </a:lnTo>
                  <a:lnTo>
                    <a:pt x="40" y="301"/>
                  </a:lnTo>
                  <a:lnTo>
                    <a:pt x="40" y="300"/>
                  </a:lnTo>
                  <a:lnTo>
                    <a:pt x="40" y="298"/>
                  </a:lnTo>
                  <a:lnTo>
                    <a:pt x="40" y="298"/>
                  </a:lnTo>
                  <a:lnTo>
                    <a:pt x="39" y="297"/>
                  </a:lnTo>
                  <a:lnTo>
                    <a:pt x="39" y="296"/>
                  </a:lnTo>
                  <a:lnTo>
                    <a:pt x="39" y="294"/>
                  </a:lnTo>
                  <a:lnTo>
                    <a:pt x="40" y="293"/>
                  </a:lnTo>
                  <a:lnTo>
                    <a:pt x="40" y="293"/>
                  </a:lnTo>
                  <a:lnTo>
                    <a:pt x="40" y="291"/>
                  </a:lnTo>
                  <a:lnTo>
                    <a:pt x="40" y="290"/>
                  </a:lnTo>
                  <a:lnTo>
                    <a:pt x="40" y="289"/>
                  </a:lnTo>
                  <a:lnTo>
                    <a:pt x="40" y="288"/>
                  </a:lnTo>
                  <a:lnTo>
                    <a:pt x="40" y="286"/>
                  </a:lnTo>
                  <a:lnTo>
                    <a:pt x="40" y="285"/>
                  </a:lnTo>
                  <a:lnTo>
                    <a:pt x="40" y="285"/>
                  </a:lnTo>
                  <a:lnTo>
                    <a:pt x="40" y="284"/>
                  </a:lnTo>
                  <a:lnTo>
                    <a:pt x="40" y="283"/>
                  </a:lnTo>
                  <a:lnTo>
                    <a:pt x="40" y="282"/>
                  </a:lnTo>
                  <a:lnTo>
                    <a:pt x="40" y="281"/>
                  </a:lnTo>
                  <a:lnTo>
                    <a:pt x="40" y="280"/>
                  </a:lnTo>
                  <a:lnTo>
                    <a:pt x="39" y="280"/>
                  </a:lnTo>
                  <a:lnTo>
                    <a:pt x="39" y="278"/>
                  </a:lnTo>
                  <a:lnTo>
                    <a:pt x="39" y="277"/>
                  </a:lnTo>
                  <a:lnTo>
                    <a:pt x="38" y="277"/>
                  </a:lnTo>
                  <a:lnTo>
                    <a:pt x="37" y="277"/>
                  </a:lnTo>
                  <a:lnTo>
                    <a:pt x="37" y="275"/>
                  </a:lnTo>
                  <a:lnTo>
                    <a:pt x="37" y="275"/>
                  </a:lnTo>
                  <a:lnTo>
                    <a:pt x="36" y="274"/>
                  </a:lnTo>
                  <a:lnTo>
                    <a:pt x="35" y="272"/>
                  </a:lnTo>
                  <a:lnTo>
                    <a:pt x="34" y="271"/>
                  </a:lnTo>
                  <a:lnTo>
                    <a:pt x="34" y="270"/>
                  </a:lnTo>
                  <a:lnTo>
                    <a:pt x="34" y="269"/>
                  </a:lnTo>
                  <a:lnTo>
                    <a:pt x="34" y="268"/>
                  </a:lnTo>
                  <a:lnTo>
                    <a:pt x="33" y="267"/>
                  </a:lnTo>
                  <a:lnTo>
                    <a:pt x="32" y="265"/>
                  </a:lnTo>
                  <a:lnTo>
                    <a:pt x="32" y="264"/>
                  </a:lnTo>
                  <a:lnTo>
                    <a:pt x="32" y="263"/>
                  </a:lnTo>
                  <a:lnTo>
                    <a:pt x="32" y="262"/>
                  </a:lnTo>
                  <a:lnTo>
                    <a:pt x="32" y="261"/>
                  </a:lnTo>
                  <a:lnTo>
                    <a:pt x="32" y="260"/>
                  </a:lnTo>
                  <a:lnTo>
                    <a:pt x="32" y="259"/>
                  </a:lnTo>
                  <a:lnTo>
                    <a:pt x="32" y="258"/>
                  </a:lnTo>
                  <a:lnTo>
                    <a:pt x="32" y="257"/>
                  </a:lnTo>
                  <a:lnTo>
                    <a:pt x="32" y="256"/>
                  </a:lnTo>
                  <a:lnTo>
                    <a:pt x="32" y="254"/>
                  </a:lnTo>
                  <a:lnTo>
                    <a:pt x="32" y="254"/>
                  </a:lnTo>
                  <a:lnTo>
                    <a:pt x="32" y="252"/>
                  </a:lnTo>
                  <a:lnTo>
                    <a:pt x="32" y="251"/>
                  </a:lnTo>
                  <a:lnTo>
                    <a:pt x="32" y="250"/>
                  </a:lnTo>
                  <a:lnTo>
                    <a:pt x="32" y="249"/>
                  </a:lnTo>
                  <a:lnTo>
                    <a:pt x="32" y="249"/>
                  </a:lnTo>
                  <a:lnTo>
                    <a:pt x="32" y="247"/>
                  </a:lnTo>
                  <a:lnTo>
                    <a:pt x="32" y="246"/>
                  </a:lnTo>
                  <a:lnTo>
                    <a:pt x="32" y="246"/>
                  </a:lnTo>
                  <a:lnTo>
                    <a:pt x="32" y="245"/>
                  </a:lnTo>
                  <a:lnTo>
                    <a:pt x="32" y="244"/>
                  </a:lnTo>
                  <a:lnTo>
                    <a:pt x="31" y="244"/>
                  </a:lnTo>
                  <a:lnTo>
                    <a:pt x="30" y="243"/>
                  </a:lnTo>
                  <a:lnTo>
                    <a:pt x="29" y="242"/>
                  </a:lnTo>
                  <a:lnTo>
                    <a:pt x="28" y="238"/>
                  </a:lnTo>
                  <a:lnTo>
                    <a:pt x="22" y="231"/>
                  </a:lnTo>
                  <a:lnTo>
                    <a:pt x="20" y="229"/>
                  </a:lnTo>
                  <a:lnTo>
                    <a:pt x="21" y="226"/>
                  </a:lnTo>
                  <a:lnTo>
                    <a:pt x="23" y="214"/>
                  </a:lnTo>
                  <a:lnTo>
                    <a:pt x="21" y="207"/>
                  </a:lnTo>
                  <a:lnTo>
                    <a:pt x="27" y="202"/>
                  </a:lnTo>
                  <a:lnTo>
                    <a:pt x="26" y="200"/>
                  </a:lnTo>
                  <a:lnTo>
                    <a:pt x="19" y="196"/>
                  </a:lnTo>
                  <a:lnTo>
                    <a:pt x="22" y="185"/>
                  </a:lnTo>
                  <a:lnTo>
                    <a:pt x="27" y="182"/>
                  </a:lnTo>
                  <a:lnTo>
                    <a:pt x="32" y="180"/>
                  </a:lnTo>
                  <a:lnTo>
                    <a:pt x="32" y="181"/>
                  </a:lnTo>
                  <a:lnTo>
                    <a:pt x="33" y="181"/>
                  </a:lnTo>
                  <a:lnTo>
                    <a:pt x="34" y="181"/>
                  </a:lnTo>
                  <a:lnTo>
                    <a:pt x="35" y="181"/>
                  </a:lnTo>
                  <a:lnTo>
                    <a:pt x="36" y="181"/>
                  </a:lnTo>
                  <a:lnTo>
                    <a:pt x="37" y="180"/>
                  </a:lnTo>
                  <a:lnTo>
                    <a:pt x="38" y="180"/>
                  </a:lnTo>
                  <a:lnTo>
                    <a:pt x="39" y="179"/>
                  </a:lnTo>
                  <a:lnTo>
                    <a:pt x="40" y="180"/>
                  </a:lnTo>
                  <a:lnTo>
                    <a:pt x="51" y="184"/>
                  </a:lnTo>
                  <a:lnTo>
                    <a:pt x="52" y="184"/>
                  </a:lnTo>
                  <a:lnTo>
                    <a:pt x="52" y="184"/>
                  </a:lnTo>
                  <a:lnTo>
                    <a:pt x="54" y="184"/>
                  </a:lnTo>
                  <a:lnTo>
                    <a:pt x="55" y="184"/>
                  </a:lnTo>
                  <a:lnTo>
                    <a:pt x="56" y="184"/>
                  </a:lnTo>
                  <a:lnTo>
                    <a:pt x="57" y="184"/>
                  </a:lnTo>
                  <a:lnTo>
                    <a:pt x="58" y="184"/>
                  </a:lnTo>
                  <a:lnTo>
                    <a:pt x="59" y="184"/>
                  </a:lnTo>
                  <a:lnTo>
                    <a:pt x="60" y="184"/>
                  </a:lnTo>
                  <a:lnTo>
                    <a:pt x="60" y="183"/>
                  </a:lnTo>
                  <a:lnTo>
                    <a:pt x="60" y="182"/>
                  </a:lnTo>
                  <a:lnTo>
                    <a:pt x="60" y="181"/>
                  </a:lnTo>
                  <a:lnTo>
                    <a:pt x="60" y="180"/>
                  </a:lnTo>
                  <a:lnTo>
                    <a:pt x="61" y="180"/>
                  </a:lnTo>
                  <a:lnTo>
                    <a:pt x="62" y="180"/>
                  </a:lnTo>
                  <a:lnTo>
                    <a:pt x="62" y="179"/>
                  </a:lnTo>
                  <a:lnTo>
                    <a:pt x="62" y="179"/>
                  </a:lnTo>
                  <a:lnTo>
                    <a:pt x="61" y="178"/>
                  </a:lnTo>
                  <a:lnTo>
                    <a:pt x="60" y="177"/>
                  </a:lnTo>
                  <a:lnTo>
                    <a:pt x="60" y="177"/>
                  </a:lnTo>
                  <a:lnTo>
                    <a:pt x="59" y="176"/>
                  </a:lnTo>
                  <a:lnTo>
                    <a:pt x="58" y="176"/>
                  </a:lnTo>
                  <a:lnTo>
                    <a:pt x="58" y="176"/>
                  </a:lnTo>
                  <a:lnTo>
                    <a:pt x="57" y="176"/>
                  </a:lnTo>
                  <a:lnTo>
                    <a:pt x="56" y="175"/>
                  </a:lnTo>
                  <a:lnTo>
                    <a:pt x="55" y="175"/>
                  </a:lnTo>
                  <a:lnTo>
                    <a:pt x="55" y="174"/>
                  </a:lnTo>
                  <a:lnTo>
                    <a:pt x="54" y="174"/>
                  </a:lnTo>
                  <a:lnTo>
                    <a:pt x="52" y="174"/>
                  </a:lnTo>
                  <a:lnTo>
                    <a:pt x="52" y="174"/>
                  </a:lnTo>
                  <a:lnTo>
                    <a:pt x="50" y="174"/>
                  </a:lnTo>
                  <a:lnTo>
                    <a:pt x="50" y="173"/>
                  </a:lnTo>
                  <a:lnTo>
                    <a:pt x="48" y="173"/>
                  </a:lnTo>
                  <a:lnTo>
                    <a:pt x="47" y="173"/>
                  </a:lnTo>
                  <a:lnTo>
                    <a:pt x="47" y="173"/>
                  </a:lnTo>
                  <a:lnTo>
                    <a:pt x="46" y="173"/>
                  </a:lnTo>
                  <a:lnTo>
                    <a:pt x="45" y="172"/>
                  </a:lnTo>
                  <a:lnTo>
                    <a:pt x="45" y="171"/>
                  </a:lnTo>
                  <a:lnTo>
                    <a:pt x="45" y="171"/>
                  </a:lnTo>
                  <a:lnTo>
                    <a:pt x="45" y="170"/>
                  </a:lnTo>
                  <a:lnTo>
                    <a:pt x="44" y="169"/>
                  </a:lnTo>
                  <a:lnTo>
                    <a:pt x="43" y="168"/>
                  </a:lnTo>
                  <a:lnTo>
                    <a:pt x="42" y="168"/>
                  </a:lnTo>
                  <a:lnTo>
                    <a:pt x="41" y="168"/>
                  </a:lnTo>
                  <a:lnTo>
                    <a:pt x="40" y="168"/>
                  </a:lnTo>
                  <a:lnTo>
                    <a:pt x="40" y="168"/>
                  </a:lnTo>
                  <a:lnTo>
                    <a:pt x="39" y="168"/>
                  </a:lnTo>
                  <a:lnTo>
                    <a:pt x="38" y="167"/>
                  </a:lnTo>
                  <a:lnTo>
                    <a:pt x="37" y="166"/>
                  </a:lnTo>
                  <a:lnTo>
                    <a:pt x="37" y="166"/>
                  </a:lnTo>
                  <a:lnTo>
                    <a:pt x="36" y="165"/>
                  </a:lnTo>
                  <a:lnTo>
                    <a:pt x="36" y="164"/>
                  </a:lnTo>
                  <a:lnTo>
                    <a:pt x="32" y="163"/>
                  </a:lnTo>
                  <a:lnTo>
                    <a:pt x="34" y="162"/>
                  </a:lnTo>
                  <a:lnTo>
                    <a:pt x="40" y="161"/>
                  </a:lnTo>
                  <a:lnTo>
                    <a:pt x="39" y="161"/>
                  </a:lnTo>
                  <a:lnTo>
                    <a:pt x="38" y="160"/>
                  </a:lnTo>
                  <a:lnTo>
                    <a:pt x="37" y="160"/>
                  </a:lnTo>
                  <a:lnTo>
                    <a:pt x="37" y="159"/>
                  </a:lnTo>
                  <a:lnTo>
                    <a:pt x="36" y="158"/>
                  </a:lnTo>
                  <a:lnTo>
                    <a:pt x="35" y="158"/>
                  </a:lnTo>
                  <a:lnTo>
                    <a:pt x="34" y="157"/>
                  </a:lnTo>
                  <a:lnTo>
                    <a:pt x="34" y="157"/>
                  </a:lnTo>
                  <a:lnTo>
                    <a:pt x="32" y="156"/>
                  </a:lnTo>
                  <a:lnTo>
                    <a:pt x="32" y="156"/>
                  </a:lnTo>
                  <a:lnTo>
                    <a:pt x="31" y="155"/>
                  </a:lnTo>
                  <a:lnTo>
                    <a:pt x="30" y="155"/>
                  </a:lnTo>
                  <a:lnTo>
                    <a:pt x="29" y="153"/>
                  </a:lnTo>
                  <a:lnTo>
                    <a:pt x="24" y="145"/>
                  </a:lnTo>
                  <a:lnTo>
                    <a:pt x="22" y="140"/>
                  </a:lnTo>
                  <a:lnTo>
                    <a:pt x="26" y="129"/>
                  </a:lnTo>
                  <a:lnTo>
                    <a:pt x="19" y="127"/>
                  </a:lnTo>
                  <a:lnTo>
                    <a:pt x="18" y="125"/>
                  </a:lnTo>
                  <a:lnTo>
                    <a:pt x="19" y="124"/>
                  </a:lnTo>
                  <a:lnTo>
                    <a:pt x="19" y="124"/>
                  </a:lnTo>
                  <a:lnTo>
                    <a:pt x="19" y="123"/>
                  </a:lnTo>
                  <a:lnTo>
                    <a:pt x="19" y="122"/>
                  </a:lnTo>
                  <a:lnTo>
                    <a:pt x="19" y="121"/>
                  </a:lnTo>
                  <a:lnTo>
                    <a:pt x="19" y="120"/>
                  </a:lnTo>
                  <a:lnTo>
                    <a:pt x="19" y="119"/>
                  </a:lnTo>
                  <a:lnTo>
                    <a:pt x="19" y="119"/>
                  </a:lnTo>
                  <a:lnTo>
                    <a:pt x="18" y="117"/>
                  </a:lnTo>
                  <a:lnTo>
                    <a:pt x="18" y="116"/>
                  </a:lnTo>
                  <a:lnTo>
                    <a:pt x="18" y="116"/>
                  </a:lnTo>
                  <a:lnTo>
                    <a:pt x="17" y="115"/>
                  </a:lnTo>
                  <a:lnTo>
                    <a:pt x="16" y="114"/>
                  </a:lnTo>
                  <a:lnTo>
                    <a:pt x="16" y="113"/>
                  </a:lnTo>
                  <a:lnTo>
                    <a:pt x="15" y="113"/>
                  </a:lnTo>
                  <a:lnTo>
                    <a:pt x="14" y="112"/>
                  </a:lnTo>
                  <a:lnTo>
                    <a:pt x="13" y="112"/>
                  </a:lnTo>
                  <a:lnTo>
                    <a:pt x="12" y="112"/>
                  </a:lnTo>
                  <a:lnTo>
                    <a:pt x="11" y="111"/>
                  </a:lnTo>
                  <a:lnTo>
                    <a:pt x="10" y="111"/>
                  </a:lnTo>
                  <a:lnTo>
                    <a:pt x="9" y="111"/>
                  </a:lnTo>
                  <a:lnTo>
                    <a:pt x="8" y="111"/>
                  </a:lnTo>
                  <a:lnTo>
                    <a:pt x="8" y="108"/>
                  </a:lnTo>
                  <a:lnTo>
                    <a:pt x="0" y="98"/>
                  </a:lnTo>
                  <a:lnTo>
                    <a:pt x="12" y="88"/>
                  </a:lnTo>
                  <a:lnTo>
                    <a:pt x="30" y="75"/>
                  </a:lnTo>
                  <a:lnTo>
                    <a:pt x="34" y="83"/>
                  </a:lnTo>
                  <a:lnTo>
                    <a:pt x="37" y="80"/>
                  </a:lnTo>
                  <a:lnTo>
                    <a:pt x="40" y="77"/>
                  </a:lnTo>
                  <a:lnTo>
                    <a:pt x="40" y="77"/>
                  </a:lnTo>
                  <a:lnTo>
                    <a:pt x="40" y="76"/>
                  </a:lnTo>
                  <a:lnTo>
                    <a:pt x="40" y="75"/>
                  </a:lnTo>
                  <a:lnTo>
                    <a:pt x="41" y="75"/>
                  </a:lnTo>
                  <a:lnTo>
                    <a:pt x="42" y="74"/>
                  </a:lnTo>
                  <a:lnTo>
                    <a:pt x="42" y="74"/>
                  </a:lnTo>
                  <a:lnTo>
                    <a:pt x="44" y="73"/>
                  </a:lnTo>
                  <a:lnTo>
                    <a:pt x="44" y="72"/>
                  </a:lnTo>
                  <a:lnTo>
                    <a:pt x="44" y="72"/>
                  </a:lnTo>
                  <a:lnTo>
                    <a:pt x="45" y="71"/>
                  </a:lnTo>
                  <a:lnTo>
                    <a:pt x="45" y="70"/>
                  </a:lnTo>
                  <a:lnTo>
                    <a:pt x="45" y="69"/>
                  </a:lnTo>
                  <a:lnTo>
                    <a:pt x="46" y="68"/>
                  </a:lnTo>
                  <a:lnTo>
                    <a:pt x="46" y="67"/>
                  </a:lnTo>
                  <a:lnTo>
                    <a:pt x="46" y="52"/>
                  </a:lnTo>
                  <a:lnTo>
                    <a:pt x="39" y="49"/>
                  </a:lnTo>
                  <a:lnTo>
                    <a:pt x="38" y="49"/>
                  </a:lnTo>
                  <a:lnTo>
                    <a:pt x="38" y="49"/>
                  </a:lnTo>
                  <a:lnTo>
                    <a:pt x="37" y="48"/>
                  </a:lnTo>
                  <a:lnTo>
                    <a:pt x="37" y="47"/>
                  </a:lnTo>
                  <a:lnTo>
                    <a:pt x="36" y="48"/>
                  </a:lnTo>
                  <a:lnTo>
                    <a:pt x="35" y="48"/>
                  </a:lnTo>
                  <a:lnTo>
                    <a:pt x="34" y="47"/>
                  </a:lnTo>
                  <a:lnTo>
                    <a:pt x="34" y="47"/>
                  </a:lnTo>
                  <a:lnTo>
                    <a:pt x="34" y="48"/>
                  </a:lnTo>
                  <a:lnTo>
                    <a:pt x="34" y="49"/>
                  </a:lnTo>
                  <a:lnTo>
                    <a:pt x="34" y="50"/>
                  </a:lnTo>
                  <a:lnTo>
                    <a:pt x="33" y="51"/>
                  </a:lnTo>
                  <a:lnTo>
                    <a:pt x="32" y="51"/>
                  </a:lnTo>
                  <a:lnTo>
                    <a:pt x="32" y="51"/>
                  </a:lnTo>
                  <a:lnTo>
                    <a:pt x="31" y="50"/>
                  </a:lnTo>
                  <a:lnTo>
                    <a:pt x="32" y="49"/>
                  </a:lnTo>
                  <a:lnTo>
                    <a:pt x="31" y="49"/>
                  </a:lnTo>
                  <a:lnTo>
                    <a:pt x="30" y="49"/>
                  </a:lnTo>
                  <a:lnTo>
                    <a:pt x="29" y="50"/>
                  </a:lnTo>
                  <a:lnTo>
                    <a:pt x="29" y="51"/>
                  </a:lnTo>
                  <a:lnTo>
                    <a:pt x="29" y="50"/>
                  </a:lnTo>
                  <a:lnTo>
                    <a:pt x="28" y="41"/>
                  </a:lnTo>
                  <a:lnTo>
                    <a:pt x="32" y="38"/>
                  </a:lnTo>
                  <a:lnTo>
                    <a:pt x="40" y="31"/>
                  </a:lnTo>
                  <a:lnTo>
                    <a:pt x="53" y="28"/>
                  </a:lnTo>
                  <a:lnTo>
                    <a:pt x="56" y="27"/>
                  </a:lnTo>
                  <a:lnTo>
                    <a:pt x="58" y="22"/>
                  </a:lnTo>
                  <a:lnTo>
                    <a:pt x="63" y="7"/>
                  </a:lnTo>
                  <a:lnTo>
                    <a:pt x="73" y="0"/>
                  </a:lnTo>
                  <a:lnTo>
                    <a:pt x="84" y="12"/>
                  </a:lnTo>
                  <a:lnTo>
                    <a:pt x="94" y="4"/>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cs typeface="Arial" pitchFamily="34" charset="0"/>
              </a:endParaRPr>
            </a:p>
          </p:txBody>
        </p:sp>
        <p:sp>
          <p:nvSpPr>
            <p:cNvPr id="254" name="TextBox 107"/>
            <p:cNvSpPr txBox="1"/>
            <p:nvPr/>
          </p:nvSpPr>
          <p:spPr>
            <a:xfrm>
              <a:off x="2946636" y="3719134"/>
              <a:ext cx="552665" cy="356700"/>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Nuevo León</a:t>
              </a:r>
            </a:p>
          </p:txBody>
        </p:sp>
      </p:grpSp>
      <p:grpSp>
        <p:nvGrpSpPr>
          <p:cNvPr id="11" name="Grupo 10"/>
          <p:cNvGrpSpPr/>
          <p:nvPr/>
        </p:nvGrpSpPr>
        <p:grpSpPr>
          <a:xfrm>
            <a:off x="1012631" y="3917652"/>
            <a:ext cx="719088" cy="663691"/>
            <a:chOff x="639654" y="3648604"/>
            <a:chExt cx="760668" cy="708998"/>
          </a:xfrm>
        </p:grpSpPr>
        <p:sp>
          <p:nvSpPr>
            <p:cNvPr id="255" name="Freeform 6"/>
            <p:cNvSpPr>
              <a:spLocks/>
            </p:cNvSpPr>
            <p:nvPr/>
          </p:nvSpPr>
          <p:spPr bwMode="auto">
            <a:xfrm>
              <a:off x="800221" y="3648604"/>
              <a:ext cx="426289" cy="708998"/>
            </a:xfrm>
            <a:custGeom>
              <a:avLst/>
              <a:gdLst/>
              <a:ahLst/>
              <a:cxnLst>
                <a:cxn ang="0">
                  <a:pos x="149" y="38"/>
                </a:cxn>
                <a:cxn ang="0">
                  <a:pos x="167" y="56"/>
                </a:cxn>
                <a:cxn ang="0">
                  <a:pos x="171" y="79"/>
                </a:cxn>
                <a:cxn ang="0">
                  <a:pos x="182" y="95"/>
                </a:cxn>
                <a:cxn ang="0">
                  <a:pos x="185" y="116"/>
                </a:cxn>
                <a:cxn ang="0">
                  <a:pos x="197" y="127"/>
                </a:cxn>
                <a:cxn ang="0">
                  <a:pos x="194" y="107"/>
                </a:cxn>
                <a:cxn ang="0">
                  <a:pos x="205" y="131"/>
                </a:cxn>
                <a:cxn ang="0">
                  <a:pos x="211" y="148"/>
                </a:cxn>
                <a:cxn ang="0">
                  <a:pos x="214" y="170"/>
                </a:cxn>
                <a:cxn ang="0">
                  <a:pos x="215" y="191"/>
                </a:cxn>
                <a:cxn ang="0">
                  <a:pos x="227" y="209"/>
                </a:cxn>
                <a:cxn ang="0">
                  <a:pos x="231" y="233"/>
                </a:cxn>
                <a:cxn ang="0">
                  <a:pos x="242" y="259"/>
                </a:cxn>
                <a:cxn ang="0">
                  <a:pos x="238" y="287"/>
                </a:cxn>
                <a:cxn ang="0">
                  <a:pos x="252" y="309"/>
                </a:cxn>
                <a:cxn ang="0">
                  <a:pos x="260" y="309"/>
                </a:cxn>
                <a:cxn ang="0">
                  <a:pos x="270" y="306"/>
                </a:cxn>
                <a:cxn ang="0">
                  <a:pos x="290" y="326"/>
                </a:cxn>
                <a:cxn ang="0">
                  <a:pos x="297" y="354"/>
                </a:cxn>
                <a:cxn ang="0">
                  <a:pos x="308" y="379"/>
                </a:cxn>
                <a:cxn ang="0">
                  <a:pos x="282" y="398"/>
                </a:cxn>
                <a:cxn ang="0">
                  <a:pos x="262" y="394"/>
                </a:cxn>
                <a:cxn ang="0">
                  <a:pos x="255" y="360"/>
                </a:cxn>
                <a:cxn ang="0">
                  <a:pos x="232" y="337"/>
                </a:cxn>
                <a:cxn ang="0">
                  <a:pos x="210" y="307"/>
                </a:cxn>
                <a:cxn ang="0">
                  <a:pos x="189" y="289"/>
                </a:cxn>
                <a:cxn ang="0">
                  <a:pos x="179" y="280"/>
                </a:cxn>
                <a:cxn ang="0">
                  <a:pos x="171" y="270"/>
                </a:cxn>
                <a:cxn ang="0">
                  <a:pos x="163" y="260"/>
                </a:cxn>
                <a:cxn ang="0">
                  <a:pos x="158" y="251"/>
                </a:cxn>
                <a:cxn ang="0">
                  <a:pos x="153" y="248"/>
                </a:cxn>
                <a:cxn ang="0">
                  <a:pos x="150" y="242"/>
                </a:cxn>
                <a:cxn ang="0">
                  <a:pos x="148" y="240"/>
                </a:cxn>
                <a:cxn ang="0">
                  <a:pos x="147" y="238"/>
                </a:cxn>
                <a:cxn ang="0">
                  <a:pos x="151" y="225"/>
                </a:cxn>
                <a:cxn ang="0">
                  <a:pos x="158" y="212"/>
                </a:cxn>
                <a:cxn ang="0">
                  <a:pos x="164" y="201"/>
                </a:cxn>
                <a:cxn ang="0">
                  <a:pos x="161" y="194"/>
                </a:cxn>
                <a:cxn ang="0">
                  <a:pos x="159" y="176"/>
                </a:cxn>
                <a:cxn ang="0">
                  <a:pos x="156" y="158"/>
                </a:cxn>
                <a:cxn ang="0">
                  <a:pos x="145" y="143"/>
                </a:cxn>
                <a:cxn ang="0">
                  <a:pos x="130" y="134"/>
                </a:cxn>
                <a:cxn ang="0">
                  <a:pos x="116" y="118"/>
                </a:cxn>
                <a:cxn ang="0">
                  <a:pos x="115" y="118"/>
                </a:cxn>
                <a:cxn ang="0">
                  <a:pos x="106" y="102"/>
                </a:cxn>
                <a:cxn ang="0">
                  <a:pos x="109" y="92"/>
                </a:cxn>
                <a:cxn ang="0">
                  <a:pos x="99" y="96"/>
                </a:cxn>
                <a:cxn ang="0">
                  <a:pos x="85" y="93"/>
                </a:cxn>
                <a:cxn ang="0">
                  <a:pos x="76" y="97"/>
                </a:cxn>
                <a:cxn ang="0">
                  <a:pos x="67" y="79"/>
                </a:cxn>
                <a:cxn ang="0">
                  <a:pos x="47" y="61"/>
                </a:cxn>
                <a:cxn ang="0">
                  <a:pos x="29" y="48"/>
                </a:cxn>
                <a:cxn ang="0">
                  <a:pos x="16" y="25"/>
                </a:cxn>
                <a:cxn ang="0">
                  <a:pos x="5" y="11"/>
                </a:cxn>
                <a:cxn ang="0">
                  <a:pos x="13" y="5"/>
                </a:cxn>
                <a:cxn ang="0">
                  <a:pos x="40" y="12"/>
                </a:cxn>
                <a:cxn ang="0">
                  <a:pos x="51" y="22"/>
                </a:cxn>
                <a:cxn ang="0">
                  <a:pos x="63" y="25"/>
                </a:cxn>
                <a:cxn ang="0">
                  <a:pos x="62" y="16"/>
                </a:cxn>
                <a:cxn ang="0">
                  <a:pos x="60" y="9"/>
                </a:cxn>
                <a:cxn ang="0">
                  <a:pos x="52" y="7"/>
                </a:cxn>
              </a:cxnLst>
              <a:rect l="0" t="0" r="r" b="b"/>
              <a:pathLst>
                <a:path w="310" h="404">
                  <a:moveTo>
                    <a:pt x="66" y="3"/>
                  </a:moveTo>
                  <a:lnTo>
                    <a:pt x="145" y="17"/>
                  </a:lnTo>
                  <a:lnTo>
                    <a:pt x="145" y="18"/>
                  </a:lnTo>
                  <a:lnTo>
                    <a:pt x="145" y="19"/>
                  </a:lnTo>
                  <a:lnTo>
                    <a:pt x="145" y="19"/>
                  </a:lnTo>
                  <a:lnTo>
                    <a:pt x="145" y="20"/>
                  </a:lnTo>
                  <a:lnTo>
                    <a:pt x="145" y="20"/>
                  </a:lnTo>
                  <a:lnTo>
                    <a:pt x="145" y="21"/>
                  </a:lnTo>
                  <a:lnTo>
                    <a:pt x="145" y="22"/>
                  </a:lnTo>
                  <a:lnTo>
                    <a:pt x="145" y="22"/>
                  </a:lnTo>
                  <a:lnTo>
                    <a:pt x="146" y="23"/>
                  </a:lnTo>
                  <a:lnTo>
                    <a:pt x="146" y="24"/>
                  </a:lnTo>
                  <a:lnTo>
                    <a:pt x="146" y="25"/>
                  </a:lnTo>
                  <a:lnTo>
                    <a:pt x="145" y="25"/>
                  </a:lnTo>
                  <a:lnTo>
                    <a:pt x="145" y="26"/>
                  </a:lnTo>
                  <a:lnTo>
                    <a:pt x="145" y="27"/>
                  </a:lnTo>
                  <a:lnTo>
                    <a:pt x="145" y="28"/>
                  </a:lnTo>
                  <a:lnTo>
                    <a:pt x="145" y="28"/>
                  </a:lnTo>
                  <a:lnTo>
                    <a:pt x="145" y="29"/>
                  </a:lnTo>
                  <a:lnTo>
                    <a:pt x="145" y="30"/>
                  </a:lnTo>
                  <a:lnTo>
                    <a:pt x="146" y="30"/>
                  </a:lnTo>
                  <a:lnTo>
                    <a:pt x="146" y="30"/>
                  </a:lnTo>
                  <a:lnTo>
                    <a:pt x="146" y="31"/>
                  </a:lnTo>
                  <a:lnTo>
                    <a:pt x="147" y="31"/>
                  </a:lnTo>
                  <a:lnTo>
                    <a:pt x="148" y="32"/>
                  </a:lnTo>
                  <a:lnTo>
                    <a:pt x="148" y="33"/>
                  </a:lnTo>
                  <a:lnTo>
                    <a:pt x="147" y="33"/>
                  </a:lnTo>
                  <a:lnTo>
                    <a:pt x="148" y="33"/>
                  </a:lnTo>
                  <a:lnTo>
                    <a:pt x="148" y="34"/>
                  </a:lnTo>
                  <a:lnTo>
                    <a:pt x="148" y="35"/>
                  </a:lnTo>
                  <a:lnTo>
                    <a:pt x="148" y="35"/>
                  </a:lnTo>
                  <a:lnTo>
                    <a:pt x="148" y="36"/>
                  </a:lnTo>
                  <a:lnTo>
                    <a:pt x="148" y="37"/>
                  </a:lnTo>
                  <a:lnTo>
                    <a:pt x="148" y="37"/>
                  </a:lnTo>
                  <a:lnTo>
                    <a:pt x="148" y="38"/>
                  </a:lnTo>
                  <a:lnTo>
                    <a:pt x="148" y="38"/>
                  </a:lnTo>
                  <a:lnTo>
                    <a:pt x="149" y="38"/>
                  </a:lnTo>
                  <a:lnTo>
                    <a:pt x="149" y="39"/>
                  </a:lnTo>
                  <a:lnTo>
                    <a:pt x="150" y="40"/>
                  </a:lnTo>
                  <a:lnTo>
                    <a:pt x="150" y="40"/>
                  </a:lnTo>
                  <a:lnTo>
                    <a:pt x="150" y="40"/>
                  </a:lnTo>
                  <a:lnTo>
                    <a:pt x="151" y="40"/>
                  </a:lnTo>
                  <a:lnTo>
                    <a:pt x="151" y="41"/>
                  </a:lnTo>
                  <a:lnTo>
                    <a:pt x="152" y="42"/>
                  </a:lnTo>
                  <a:lnTo>
                    <a:pt x="152" y="43"/>
                  </a:lnTo>
                  <a:lnTo>
                    <a:pt x="153" y="43"/>
                  </a:lnTo>
                  <a:lnTo>
                    <a:pt x="153" y="44"/>
                  </a:lnTo>
                  <a:lnTo>
                    <a:pt x="153" y="45"/>
                  </a:lnTo>
                  <a:lnTo>
                    <a:pt x="154" y="45"/>
                  </a:lnTo>
                  <a:lnTo>
                    <a:pt x="155" y="46"/>
                  </a:lnTo>
                  <a:lnTo>
                    <a:pt x="156" y="46"/>
                  </a:lnTo>
                  <a:lnTo>
                    <a:pt x="156" y="46"/>
                  </a:lnTo>
                  <a:lnTo>
                    <a:pt x="157" y="46"/>
                  </a:lnTo>
                  <a:lnTo>
                    <a:pt x="158" y="47"/>
                  </a:lnTo>
                  <a:lnTo>
                    <a:pt x="158" y="48"/>
                  </a:lnTo>
                  <a:lnTo>
                    <a:pt x="159" y="48"/>
                  </a:lnTo>
                  <a:lnTo>
                    <a:pt x="160" y="48"/>
                  </a:lnTo>
                  <a:lnTo>
                    <a:pt x="161" y="49"/>
                  </a:lnTo>
                  <a:lnTo>
                    <a:pt x="161" y="50"/>
                  </a:lnTo>
                  <a:lnTo>
                    <a:pt x="161" y="50"/>
                  </a:lnTo>
                  <a:lnTo>
                    <a:pt x="162" y="51"/>
                  </a:lnTo>
                  <a:lnTo>
                    <a:pt x="163" y="51"/>
                  </a:lnTo>
                  <a:lnTo>
                    <a:pt x="163" y="51"/>
                  </a:lnTo>
                  <a:lnTo>
                    <a:pt x="163" y="51"/>
                  </a:lnTo>
                  <a:lnTo>
                    <a:pt x="164" y="51"/>
                  </a:lnTo>
                  <a:lnTo>
                    <a:pt x="164" y="52"/>
                  </a:lnTo>
                  <a:lnTo>
                    <a:pt x="165" y="53"/>
                  </a:lnTo>
                  <a:lnTo>
                    <a:pt x="166" y="53"/>
                  </a:lnTo>
                  <a:lnTo>
                    <a:pt x="166" y="53"/>
                  </a:lnTo>
                  <a:lnTo>
                    <a:pt x="166" y="53"/>
                  </a:lnTo>
                  <a:lnTo>
                    <a:pt x="166" y="54"/>
                  </a:lnTo>
                  <a:lnTo>
                    <a:pt x="167" y="55"/>
                  </a:lnTo>
                  <a:lnTo>
                    <a:pt x="167" y="56"/>
                  </a:lnTo>
                  <a:lnTo>
                    <a:pt x="167" y="56"/>
                  </a:lnTo>
                  <a:lnTo>
                    <a:pt x="168" y="56"/>
                  </a:lnTo>
                  <a:lnTo>
                    <a:pt x="168" y="57"/>
                  </a:lnTo>
                  <a:lnTo>
                    <a:pt x="168" y="58"/>
                  </a:lnTo>
                  <a:lnTo>
                    <a:pt x="168" y="59"/>
                  </a:lnTo>
                  <a:lnTo>
                    <a:pt x="168" y="59"/>
                  </a:lnTo>
                  <a:lnTo>
                    <a:pt x="168" y="60"/>
                  </a:lnTo>
                  <a:lnTo>
                    <a:pt x="168" y="61"/>
                  </a:lnTo>
                  <a:lnTo>
                    <a:pt x="168" y="61"/>
                  </a:lnTo>
                  <a:lnTo>
                    <a:pt x="168" y="62"/>
                  </a:lnTo>
                  <a:lnTo>
                    <a:pt x="168" y="63"/>
                  </a:lnTo>
                  <a:lnTo>
                    <a:pt x="168" y="64"/>
                  </a:lnTo>
                  <a:lnTo>
                    <a:pt x="168" y="64"/>
                  </a:lnTo>
                  <a:lnTo>
                    <a:pt x="169" y="65"/>
                  </a:lnTo>
                  <a:lnTo>
                    <a:pt x="168" y="66"/>
                  </a:lnTo>
                  <a:lnTo>
                    <a:pt x="168" y="66"/>
                  </a:lnTo>
                  <a:lnTo>
                    <a:pt x="169" y="67"/>
                  </a:lnTo>
                  <a:lnTo>
                    <a:pt x="169" y="68"/>
                  </a:lnTo>
                  <a:lnTo>
                    <a:pt x="169" y="68"/>
                  </a:lnTo>
                  <a:lnTo>
                    <a:pt x="169" y="69"/>
                  </a:lnTo>
                  <a:lnTo>
                    <a:pt x="170" y="69"/>
                  </a:lnTo>
                  <a:lnTo>
                    <a:pt x="170" y="70"/>
                  </a:lnTo>
                  <a:lnTo>
                    <a:pt x="170" y="71"/>
                  </a:lnTo>
                  <a:lnTo>
                    <a:pt x="171" y="72"/>
                  </a:lnTo>
                  <a:lnTo>
                    <a:pt x="171" y="72"/>
                  </a:lnTo>
                  <a:lnTo>
                    <a:pt x="171" y="73"/>
                  </a:lnTo>
                  <a:lnTo>
                    <a:pt x="171" y="74"/>
                  </a:lnTo>
                  <a:lnTo>
                    <a:pt x="171" y="74"/>
                  </a:lnTo>
                  <a:lnTo>
                    <a:pt x="172" y="74"/>
                  </a:lnTo>
                  <a:lnTo>
                    <a:pt x="171" y="75"/>
                  </a:lnTo>
                  <a:lnTo>
                    <a:pt x="172" y="76"/>
                  </a:lnTo>
                  <a:lnTo>
                    <a:pt x="172" y="77"/>
                  </a:lnTo>
                  <a:lnTo>
                    <a:pt x="173" y="77"/>
                  </a:lnTo>
                  <a:lnTo>
                    <a:pt x="172" y="77"/>
                  </a:lnTo>
                  <a:lnTo>
                    <a:pt x="173" y="78"/>
                  </a:lnTo>
                  <a:lnTo>
                    <a:pt x="172" y="78"/>
                  </a:lnTo>
                  <a:lnTo>
                    <a:pt x="172" y="79"/>
                  </a:lnTo>
                  <a:lnTo>
                    <a:pt x="171" y="79"/>
                  </a:lnTo>
                  <a:lnTo>
                    <a:pt x="171" y="79"/>
                  </a:lnTo>
                  <a:lnTo>
                    <a:pt x="171" y="80"/>
                  </a:lnTo>
                  <a:lnTo>
                    <a:pt x="172" y="81"/>
                  </a:lnTo>
                  <a:lnTo>
                    <a:pt x="173" y="81"/>
                  </a:lnTo>
                  <a:lnTo>
                    <a:pt x="173" y="82"/>
                  </a:lnTo>
                  <a:lnTo>
                    <a:pt x="174" y="82"/>
                  </a:lnTo>
                  <a:lnTo>
                    <a:pt x="174" y="83"/>
                  </a:lnTo>
                  <a:lnTo>
                    <a:pt x="174" y="83"/>
                  </a:lnTo>
                  <a:lnTo>
                    <a:pt x="174" y="84"/>
                  </a:lnTo>
                  <a:lnTo>
                    <a:pt x="175" y="84"/>
                  </a:lnTo>
                  <a:lnTo>
                    <a:pt x="176" y="85"/>
                  </a:lnTo>
                  <a:lnTo>
                    <a:pt x="176" y="85"/>
                  </a:lnTo>
                  <a:lnTo>
                    <a:pt x="177" y="85"/>
                  </a:lnTo>
                  <a:lnTo>
                    <a:pt x="177" y="86"/>
                  </a:lnTo>
                  <a:lnTo>
                    <a:pt x="178" y="87"/>
                  </a:lnTo>
                  <a:lnTo>
                    <a:pt x="179" y="87"/>
                  </a:lnTo>
                  <a:lnTo>
                    <a:pt x="179" y="87"/>
                  </a:lnTo>
                  <a:lnTo>
                    <a:pt x="180" y="87"/>
                  </a:lnTo>
                  <a:lnTo>
                    <a:pt x="181" y="87"/>
                  </a:lnTo>
                  <a:lnTo>
                    <a:pt x="182" y="88"/>
                  </a:lnTo>
                  <a:lnTo>
                    <a:pt x="182" y="88"/>
                  </a:lnTo>
                  <a:lnTo>
                    <a:pt x="183" y="89"/>
                  </a:lnTo>
                  <a:lnTo>
                    <a:pt x="184" y="90"/>
                  </a:lnTo>
                  <a:lnTo>
                    <a:pt x="184" y="90"/>
                  </a:lnTo>
                  <a:lnTo>
                    <a:pt x="185" y="90"/>
                  </a:lnTo>
                  <a:lnTo>
                    <a:pt x="186" y="90"/>
                  </a:lnTo>
                  <a:lnTo>
                    <a:pt x="186" y="91"/>
                  </a:lnTo>
                  <a:lnTo>
                    <a:pt x="186" y="92"/>
                  </a:lnTo>
                  <a:lnTo>
                    <a:pt x="186" y="92"/>
                  </a:lnTo>
                  <a:lnTo>
                    <a:pt x="185" y="92"/>
                  </a:lnTo>
                  <a:lnTo>
                    <a:pt x="184" y="92"/>
                  </a:lnTo>
                  <a:lnTo>
                    <a:pt x="184" y="92"/>
                  </a:lnTo>
                  <a:lnTo>
                    <a:pt x="184" y="93"/>
                  </a:lnTo>
                  <a:lnTo>
                    <a:pt x="183" y="93"/>
                  </a:lnTo>
                  <a:lnTo>
                    <a:pt x="183" y="94"/>
                  </a:lnTo>
                  <a:lnTo>
                    <a:pt x="182" y="94"/>
                  </a:lnTo>
                  <a:lnTo>
                    <a:pt x="182" y="95"/>
                  </a:lnTo>
                  <a:lnTo>
                    <a:pt x="182" y="94"/>
                  </a:lnTo>
                  <a:lnTo>
                    <a:pt x="181" y="95"/>
                  </a:lnTo>
                  <a:lnTo>
                    <a:pt x="182" y="95"/>
                  </a:lnTo>
                  <a:lnTo>
                    <a:pt x="182" y="95"/>
                  </a:lnTo>
                  <a:lnTo>
                    <a:pt x="182" y="96"/>
                  </a:lnTo>
                  <a:lnTo>
                    <a:pt x="182" y="97"/>
                  </a:lnTo>
                  <a:lnTo>
                    <a:pt x="182" y="98"/>
                  </a:lnTo>
                  <a:lnTo>
                    <a:pt x="182" y="98"/>
                  </a:lnTo>
                  <a:lnTo>
                    <a:pt x="182" y="99"/>
                  </a:lnTo>
                  <a:lnTo>
                    <a:pt x="182" y="100"/>
                  </a:lnTo>
                  <a:lnTo>
                    <a:pt x="182" y="100"/>
                  </a:lnTo>
                  <a:lnTo>
                    <a:pt x="183" y="100"/>
                  </a:lnTo>
                  <a:lnTo>
                    <a:pt x="183" y="101"/>
                  </a:lnTo>
                  <a:lnTo>
                    <a:pt x="184" y="102"/>
                  </a:lnTo>
                  <a:lnTo>
                    <a:pt x="184" y="103"/>
                  </a:lnTo>
                  <a:lnTo>
                    <a:pt x="184" y="103"/>
                  </a:lnTo>
                  <a:lnTo>
                    <a:pt x="184" y="104"/>
                  </a:lnTo>
                  <a:lnTo>
                    <a:pt x="184" y="105"/>
                  </a:lnTo>
                  <a:lnTo>
                    <a:pt x="185" y="105"/>
                  </a:lnTo>
                  <a:lnTo>
                    <a:pt x="186" y="106"/>
                  </a:lnTo>
                  <a:lnTo>
                    <a:pt x="186" y="107"/>
                  </a:lnTo>
                  <a:lnTo>
                    <a:pt x="187" y="108"/>
                  </a:lnTo>
                  <a:lnTo>
                    <a:pt x="187" y="108"/>
                  </a:lnTo>
                  <a:lnTo>
                    <a:pt x="187" y="108"/>
                  </a:lnTo>
                  <a:lnTo>
                    <a:pt x="187" y="109"/>
                  </a:lnTo>
                  <a:lnTo>
                    <a:pt x="188" y="110"/>
                  </a:lnTo>
                  <a:lnTo>
                    <a:pt x="188" y="111"/>
                  </a:lnTo>
                  <a:lnTo>
                    <a:pt x="189" y="111"/>
                  </a:lnTo>
                  <a:lnTo>
                    <a:pt x="188" y="112"/>
                  </a:lnTo>
                  <a:lnTo>
                    <a:pt x="189" y="113"/>
                  </a:lnTo>
                  <a:lnTo>
                    <a:pt x="188" y="113"/>
                  </a:lnTo>
                  <a:lnTo>
                    <a:pt x="188" y="113"/>
                  </a:lnTo>
                  <a:lnTo>
                    <a:pt x="187" y="114"/>
                  </a:lnTo>
                  <a:lnTo>
                    <a:pt x="187" y="114"/>
                  </a:lnTo>
                  <a:lnTo>
                    <a:pt x="186" y="115"/>
                  </a:lnTo>
                  <a:lnTo>
                    <a:pt x="186" y="116"/>
                  </a:lnTo>
                  <a:lnTo>
                    <a:pt x="185" y="116"/>
                  </a:lnTo>
                  <a:lnTo>
                    <a:pt x="185" y="116"/>
                  </a:lnTo>
                  <a:lnTo>
                    <a:pt x="184" y="117"/>
                  </a:lnTo>
                  <a:lnTo>
                    <a:pt x="186" y="117"/>
                  </a:lnTo>
                  <a:lnTo>
                    <a:pt x="186" y="118"/>
                  </a:lnTo>
                  <a:lnTo>
                    <a:pt x="186" y="118"/>
                  </a:lnTo>
                  <a:lnTo>
                    <a:pt x="187" y="118"/>
                  </a:lnTo>
                  <a:lnTo>
                    <a:pt x="187" y="119"/>
                  </a:lnTo>
                  <a:lnTo>
                    <a:pt x="187" y="120"/>
                  </a:lnTo>
                  <a:lnTo>
                    <a:pt x="187" y="121"/>
                  </a:lnTo>
                  <a:lnTo>
                    <a:pt x="187" y="121"/>
                  </a:lnTo>
                  <a:lnTo>
                    <a:pt x="187" y="122"/>
                  </a:lnTo>
                  <a:lnTo>
                    <a:pt x="188" y="123"/>
                  </a:lnTo>
                  <a:lnTo>
                    <a:pt x="189" y="124"/>
                  </a:lnTo>
                  <a:lnTo>
                    <a:pt x="189" y="124"/>
                  </a:lnTo>
                  <a:lnTo>
                    <a:pt x="190" y="125"/>
                  </a:lnTo>
                  <a:lnTo>
                    <a:pt x="190" y="126"/>
                  </a:lnTo>
                  <a:lnTo>
                    <a:pt x="190" y="126"/>
                  </a:lnTo>
                  <a:lnTo>
                    <a:pt x="190" y="127"/>
                  </a:lnTo>
                  <a:lnTo>
                    <a:pt x="191" y="128"/>
                  </a:lnTo>
                  <a:lnTo>
                    <a:pt x="191" y="129"/>
                  </a:lnTo>
                  <a:lnTo>
                    <a:pt x="191" y="129"/>
                  </a:lnTo>
                  <a:lnTo>
                    <a:pt x="192" y="129"/>
                  </a:lnTo>
                  <a:lnTo>
                    <a:pt x="192" y="130"/>
                  </a:lnTo>
                  <a:lnTo>
                    <a:pt x="192" y="131"/>
                  </a:lnTo>
                  <a:lnTo>
                    <a:pt x="193" y="131"/>
                  </a:lnTo>
                  <a:lnTo>
                    <a:pt x="193" y="131"/>
                  </a:lnTo>
                  <a:lnTo>
                    <a:pt x="194" y="131"/>
                  </a:lnTo>
                  <a:lnTo>
                    <a:pt x="194" y="131"/>
                  </a:lnTo>
                  <a:lnTo>
                    <a:pt x="195" y="131"/>
                  </a:lnTo>
                  <a:lnTo>
                    <a:pt x="195" y="131"/>
                  </a:lnTo>
                  <a:lnTo>
                    <a:pt x="196" y="130"/>
                  </a:lnTo>
                  <a:lnTo>
                    <a:pt x="197" y="130"/>
                  </a:lnTo>
                  <a:lnTo>
                    <a:pt x="197" y="129"/>
                  </a:lnTo>
                  <a:lnTo>
                    <a:pt x="197" y="129"/>
                  </a:lnTo>
                  <a:lnTo>
                    <a:pt x="197" y="129"/>
                  </a:lnTo>
                  <a:lnTo>
                    <a:pt x="197" y="128"/>
                  </a:lnTo>
                  <a:lnTo>
                    <a:pt x="197" y="127"/>
                  </a:lnTo>
                  <a:lnTo>
                    <a:pt x="197" y="126"/>
                  </a:lnTo>
                  <a:lnTo>
                    <a:pt x="196" y="126"/>
                  </a:lnTo>
                  <a:lnTo>
                    <a:pt x="195" y="125"/>
                  </a:lnTo>
                  <a:lnTo>
                    <a:pt x="195" y="124"/>
                  </a:lnTo>
                  <a:lnTo>
                    <a:pt x="195" y="124"/>
                  </a:lnTo>
                  <a:lnTo>
                    <a:pt x="195" y="123"/>
                  </a:lnTo>
                  <a:lnTo>
                    <a:pt x="193" y="123"/>
                  </a:lnTo>
                  <a:lnTo>
                    <a:pt x="193" y="122"/>
                  </a:lnTo>
                  <a:lnTo>
                    <a:pt x="193" y="121"/>
                  </a:lnTo>
                  <a:lnTo>
                    <a:pt x="192" y="121"/>
                  </a:lnTo>
                  <a:lnTo>
                    <a:pt x="192" y="121"/>
                  </a:lnTo>
                  <a:lnTo>
                    <a:pt x="191" y="120"/>
                  </a:lnTo>
                  <a:lnTo>
                    <a:pt x="191" y="119"/>
                  </a:lnTo>
                  <a:lnTo>
                    <a:pt x="191" y="118"/>
                  </a:lnTo>
                  <a:lnTo>
                    <a:pt x="190" y="118"/>
                  </a:lnTo>
                  <a:lnTo>
                    <a:pt x="191" y="117"/>
                  </a:lnTo>
                  <a:lnTo>
                    <a:pt x="190" y="116"/>
                  </a:lnTo>
                  <a:lnTo>
                    <a:pt x="191" y="116"/>
                  </a:lnTo>
                  <a:lnTo>
                    <a:pt x="191" y="115"/>
                  </a:lnTo>
                  <a:lnTo>
                    <a:pt x="191" y="114"/>
                  </a:lnTo>
                  <a:lnTo>
                    <a:pt x="191" y="113"/>
                  </a:lnTo>
                  <a:lnTo>
                    <a:pt x="191" y="113"/>
                  </a:lnTo>
                  <a:lnTo>
                    <a:pt x="191" y="112"/>
                  </a:lnTo>
                  <a:lnTo>
                    <a:pt x="191" y="111"/>
                  </a:lnTo>
                  <a:lnTo>
                    <a:pt x="191" y="111"/>
                  </a:lnTo>
                  <a:lnTo>
                    <a:pt x="191" y="110"/>
                  </a:lnTo>
                  <a:lnTo>
                    <a:pt x="191" y="109"/>
                  </a:lnTo>
                  <a:lnTo>
                    <a:pt x="190" y="108"/>
                  </a:lnTo>
                  <a:lnTo>
                    <a:pt x="190" y="108"/>
                  </a:lnTo>
                  <a:lnTo>
                    <a:pt x="190" y="107"/>
                  </a:lnTo>
                  <a:lnTo>
                    <a:pt x="190" y="106"/>
                  </a:lnTo>
                  <a:lnTo>
                    <a:pt x="191" y="106"/>
                  </a:lnTo>
                  <a:lnTo>
                    <a:pt x="192" y="106"/>
                  </a:lnTo>
                  <a:lnTo>
                    <a:pt x="192" y="106"/>
                  </a:lnTo>
                  <a:lnTo>
                    <a:pt x="193" y="106"/>
                  </a:lnTo>
                  <a:lnTo>
                    <a:pt x="193" y="107"/>
                  </a:lnTo>
                  <a:lnTo>
                    <a:pt x="194" y="107"/>
                  </a:lnTo>
                  <a:lnTo>
                    <a:pt x="194" y="108"/>
                  </a:lnTo>
                  <a:lnTo>
                    <a:pt x="195" y="108"/>
                  </a:lnTo>
                  <a:lnTo>
                    <a:pt x="195" y="108"/>
                  </a:lnTo>
                  <a:lnTo>
                    <a:pt x="195" y="109"/>
                  </a:lnTo>
                  <a:lnTo>
                    <a:pt x="196" y="110"/>
                  </a:lnTo>
                  <a:lnTo>
                    <a:pt x="197" y="110"/>
                  </a:lnTo>
                  <a:lnTo>
                    <a:pt x="197" y="111"/>
                  </a:lnTo>
                  <a:lnTo>
                    <a:pt x="197" y="111"/>
                  </a:lnTo>
                  <a:lnTo>
                    <a:pt x="197" y="112"/>
                  </a:lnTo>
                  <a:lnTo>
                    <a:pt x="197" y="113"/>
                  </a:lnTo>
                  <a:lnTo>
                    <a:pt x="198" y="113"/>
                  </a:lnTo>
                  <a:lnTo>
                    <a:pt x="198" y="114"/>
                  </a:lnTo>
                  <a:lnTo>
                    <a:pt x="199" y="114"/>
                  </a:lnTo>
                  <a:lnTo>
                    <a:pt x="200" y="115"/>
                  </a:lnTo>
                  <a:lnTo>
                    <a:pt x="200" y="116"/>
                  </a:lnTo>
                  <a:lnTo>
                    <a:pt x="201" y="116"/>
                  </a:lnTo>
                  <a:lnTo>
                    <a:pt x="201" y="118"/>
                  </a:lnTo>
                  <a:lnTo>
                    <a:pt x="202" y="118"/>
                  </a:lnTo>
                  <a:lnTo>
                    <a:pt x="202" y="118"/>
                  </a:lnTo>
                  <a:lnTo>
                    <a:pt x="202" y="119"/>
                  </a:lnTo>
                  <a:lnTo>
                    <a:pt x="203" y="120"/>
                  </a:lnTo>
                  <a:lnTo>
                    <a:pt x="204" y="121"/>
                  </a:lnTo>
                  <a:lnTo>
                    <a:pt x="205" y="121"/>
                  </a:lnTo>
                  <a:lnTo>
                    <a:pt x="205" y="121"/>
                  </a:lnTo>
                  <a:lnTo>
                    <a:pt x="206" y="122"/>
                  </a:lnTo>
                  <a:lnTo>
                    <a:pt x="206" y="123"/>
                  </a:lnTo>
                  <a:lnTo>
                    <a:pt x="206" y="124"/>
                  </a:lnTo>
                  <a:lnTo>
                    <a:pt x="205" y="124"/>
                  </a:lnTo>
                  <a:lnTo>
                    <a:pt x="205" y="125"/>
                  </a:lnTo>
                  <a:lnTo>
                    <a:pt x="205" y="126"/>
                  </a:lnTo>
                  <a:lnTo>
                    <a:pt x="205" y="126"/>
                  </a:lnTo>
                  <a:lnTo>
                    <a:pt x="205" y="127"/>
                  </a:lnTo>
                  <a:lnTo>
                    <a:pt x="205" y="128"/>
                  </a:lnTo>
                  <a:lnTo>
                    <a:pt x="205" y="129"/>
                  </a:lnTo>
                  <a:lnTo>
                    <a:pt x="205" y="129"/>
                  </a:lnTo>
                  <a:lnTo>
                    <a:pt x="205" y="130"/>
                  </a:lnTo>
                  <a:lnTo>
                    <a:pt x="205" y="131"/>
                  </a:lnTo>
                  <a:lnTo>
                    <a:pt x="205" y="131"/>
                  </a:lnTo>
                  <a:lnTo>
                    <a:pt x="205" y="132"/>
                  </a:lnTo>
                  <a:lnTo>
                    <a:pt x="205" y="133"/>
                  </a:lnTo>
                  <a:lnTo>
                    <a:pt x="205" y="133"/>
                  </a:lnTo>
                  <a:lnTo>
                    <a:pt x="206" y="134"/>
                  </a:lnTo>
                  <a:lnTo>
                    <a:pt x="207" y="134"/>
                  </a:lnTo>
                  <a:lnTo>
                    <a:pt x="207" y="134"/>
                  </a:lnTo>
                  <a:lnTo>
                    <a:pt x="207" y="134"/>
                  </a:lnTo>
                  <a:lnTo>
                    <a:pt x="208" y="134"/>
                  </a:lnTo>
                  <a:lnTo>
                    <a:pt x="208" y="135"/>
                  </a:lnTo>
                  <a:lnTo>
                    <a:pt x="209" y="135"/>
                  </a:lnTo>
                  <a:lnTo>
                    <a:pt x="210" y="135"/>
                  </a:lnTo>
                  <a:lnTo>
                    <a:pt x="210" y="135"/>
                  </a:lnTo>
                  <a:lnTo>
                    <a:pt x="211" y="135"/>
                  </a:lnTo>
                  <a:lnTo>
                    <a:pt x="211" y="136"/>
                  </a:lnTo>
                  <a:lnTo>
                    <a:pt x="212" y="137"/>
                  </a:lnTo>
                  <a:lnTo>
                    <a:pt x="211" y="137"/>
                  </a:lnTo>
                  <a:lnTo>
                    <a:pt x="211" y="138"/>
                  </a:lnTo>
                  <a:lnTo>
                    <a:pt x="210" y="139"/>
                  </a:lnTo>
                  <a:lnTo>
                    <a:pt x="210" y="139"/>
                  </a:lnTo>
                  <a:lnTo>
                    <a:pt x="210" y="140"/>
                  </a:lnTo>
                  <a:lnTo>
                    <a:pt x="210" y="141"/>
                  </a:lnTo>
                  <a:lnTo>
                    <a:pt x="210" y="142"/>
                  </a:lnTo>
                  <a:lnTo>
                    <a:pt x="210" y="142"/>
                  </a:lnTo>
                  <a:lnTo>
                    <a:pt x="209" y="143"/>
                  </a:lnTo>
                  <a:lnTo>
                    <a:pt x="209" y="144"/>
                  </a:lnTo>
                  <a:lnTo>
                    <a:pt x="209" y="144"/>
                  </a:lnTo>
                  <a:lnTo>
                    <a:pt x="210" y="144"/>
                  </a:lnTo>
                  <a:lnTo>
                    <a:pt x="210" y="145"/>
                  </a:lnTo>
                  <a:lnTo>
                    <a:pt x="210" y="145"/>
                  </a:lnTo>
                  <a:lnTo>
                    <a:pt x="211" y="145"/>
                  </a:lnTo>
                  <a:lnTo>
                    <a:pt x="211" y="146"/>
                  </a:lnTo>
                  <a:lnTo>
                    <a:pt x="212" y="146"/>
                  </a:lnTo>
                  <a:lnTo>
                    <a:pt x="211" y="147"/>
                  </a:lnTo>
                  <a:lnTo>
                    <a:pt x="212" y="147"/>
                  </a:lnTo>
                  <a:lnTo>
                    <a:pt x="211" y="147"/>
                  </a:lnTo>
                  <a:lnTo>
                    <a:pt x="211" y="148"/>
                  </a:lnTo>
                  <a:lnTo>
                    <a:pt x="211" y="149"/>
                  </a:lnTo>
                  <a:lnTo>
                    <a:pt x="212" y="149"/>
                  </a:lnTo>
                  <a:lnTo>
                    <a:pt x="213" y="149"/>
                  </a:lnTo>
                  <a:lnTo>
                    <a:pt x="213" y="150"/>
                  </a:lnTo>
                  <a:lnTo>
                    <a:pt x="213" y="150"/>
                  </a:lnTo>
                  <a:lnTo>
                    <a:pt x="213" y="151"/>
                  </a:lnTo>
                  <a:lnTo>
                    <a:pt x="213" y="152"/>
                  </a:lnTo>
                  <a:lnTo>
                    <a:pt x="213" y="152"/>
                  </a:lnTo>
                  <a:lnTo>
                    <a:pt x="213" y="153"/>
                  </a:lnTo>
                  <a:lnTo>
                    <a:pt x="213" y="154"/>
                  </a:lnTo>
                  <a:lnTo>
                    <a:pt x="213" y="154"/>
                  </a:lnTo>
                  <a:lnTo>
                    <a:pt x="212" y="155"/>
                  </a:lnTo>
                  <a:lnTo>
                    <a:pt x="212" y="155"/>
                  </a:lnTo>
                  <a:lnTo>
                    <a:pt x="212" y="156"/>
                  </a:lnTo>
                  <a:lnTo>
                    <a:pt x="213" y="157"/>
                  </a:lnTo>
                  <a:lnTo>
                    <a:pt x="213" y="157"/>
                  </a:lnTo>
                  <a:lnTo>
                    <a:pt x="213" y="158"/>
                  </a:lnTo>
                  <a:lnTo>
                    <a:pt x="213" y="159"/>
                  </a:lnTo>
                  <a:lnTo>
                    <a:pt x="213" y="160"/>
                  </a:lnTo>
                  <a:lnTo>
                    <a:pt x="213" y="160"/>
                  </a:lnTo>
                  <a:lnTo>
                    <a:pt x="213" y="161"/>
                  </a:lnTo>
                  <a:lnTo>
                    <a:pt x="213" y="162"/>
                  </a:lnTo>
                  <a:lnTo>
                    <a:pt x="213" y="163"/>
                  </a:lnTo>
                  <a:lnTo>
                    <a:pt x="213" y="163"/>
                  </a:lnTo>
                  <a:lnTo>
                    <a:pt x="213" y="164"/>
                  </a:lnTo>
                  <a:lnTo>
                    <a:pt x="213" y="165"/>
                  </a:lnTo>
                  <a:lnTo>
                    <a:pt x="213" y="165"/>
                  </a:lnTo>
                  <a:lnTo>
                    <a:pt x="213" y="166"/>
                  </a:lnTo>
                  <a:lnTo>
                    <a:pt x="214" y="166"/>
                  </a:lnTo>
                  <a:lnTo>
                    <a:pt x="214" y="167"/>
                  </a:lnTo>
                  <a:lnTo>
                    <a:pt x="215" y="167"/>
                  </a:lnTo>
                  <a:lnTo>
                    <a:pt x="215" y="168"/>
                  </a:lnTo>
                  <a:lnTo>
                    <a:pt x="215" y="168"/>
                  </a:lnTo>
                  <a:lnTo>
                    <a:pt x="215" y="169"/>
                  </a:lnTo>
                  <a:lnTo>
                    <a:pt x="215" y="170"/>
                  </a:lnTo>
                  <a:lnTo>
                    <a:pt x="214" y="170"/>
                  </a:lnTo>
                  <a:lnTo>
                    <a:pt x="214" y="170"/>
                  </a:lnTo>
                  <a:lnTo>
                    <a:pt x="213" y="171"/>
                  </a:lnTo>
                  <a:lnTo>
                    <a:pt x="213" y="172"/>
                  </a:lnTo>
                  <a:lnTo>
                    <a:pt x="213" y="173"/>
                  </a:lnTo>
                  <a:lnTo>
                    <a:pt x="213" y="173"/>
                  </a:lnTo>
                  <a:lnTo>
                    <a:pt x="213" y="174"/>
                  </a:lnTo>
                  <a:lnTo>
                    <a:pt x="212" y="174"/>
                  </a:lnTo>
                  <a:lnTo>
                    <a:pt x="212" y="175"/>
                  </a:lnTo>
                  <a:lnTo>
                    <a:pt x="211" y="175"/>
                  </a:lnTo>
                  <a:lnTo>
                    <a:pt x="211" y="176"/>
                  </a:lnTo>
                  <a:lnTo>
                    <a:pt x="211" y="176"/>
                  </a:lnTo>
                  <a:lnTo>
                    <a:pt x="211" y="177"/>
                  </a:lnTo>
                  <a:lnTo>
                    <a:pt x="211" y="178"/>
                  </a:lnTo>
                  <a:lnTo>
                    <a:pt x="211" y="178"/>
                  </a:lnTo>
                  <a:lnTo>
                    <a:pt x="212" y="178"/>
                  </a:lnTo>
                  <a:lnTo>
                    <a:pt x="212" y="179"/>
                  </a:lnTo>
                  <a:lnTo>
                    <a:pt x="212" y="180"/>
                  </a:lnTo>
                  <a:lnTo>
                    <a:pt x="212" y="181"/>
                  </a:lnTo>
                  <a:lnTo>
                    <a:pt x="211" y="181"/>
                  </a:lnTo>
                  <a:lnTo>
                    <a:pt x="211" y="181"/>
                  </a:lnTo>
                  <a:lnTo>
                    <a:pt x="211" y="182"/>
                  </a:lnTo>
                  <a:lnTo>
                    <a:pt x="211" y="183"/>
                  </a:lnTo>
                  <a:lnTo>
                    <a:pt x="211" y="183"/>
                  </a:lnTo>
                  <a:lnTo>
                    <a:pt x="211" y="184"/>
                  </a:lnTo>
                  <a:lnTo>
                    <a:pt x="212" y="184"/>
                  </a:lnTo>
                  <a:lnTo>
                    <a:pt x="213" y="185"/>
                  </a:lnTo>
                  <a:lnTo>
                    <a:pt x="212" y="186"/>
                  </a:lnTo>
                  <a:lnTo>
                    <a:pt x="213" y="186"/>
                  </a:lnTo>
                  <a:lnTo>
                    <a:pt x="212" y="186"/>
                  </a:lnTo>
                  <a:lnTo>
                    <a:pt x="212" y="187"/>
                  </a:lnTo>
                  <a:lnTo>
                    <a:pt x="212" y="188"/>
                  </a:lnTo>
                  <a:lnTo>
                    <a:pt x="212" y="189"/>
                  </a:lnTo>
                  <a:lnTo>
                    <a:pt x="213" y="189"/>
                  </a:lnTo>
                  <a:lnTo>
                    <a:pt x="213" y="190"/>
                  </a:lnTo>
                  <a:lnTo>
                    <a:pt x="213" y="190"/>
                  </a:lnTo>
                  <a:lnTo>
                    <a:pt x="213" y="191"/>
                  </a:lnTo>
                  <a:lnTo>
                    <a:pt x="214" y="191"/>
                  </a:lnTo>
                  <a:lnTo>
                    <a:pt x="215" y="191"/>
                  </a:lnTo>
                  <a:lnTo>
                    <a:pt x="215" y="192"/>
                  </a:lnTo>
                  <a:lnTo>
                    <a:pt x="215" y="192"/>
                  </a:lnTo>
                  <a:lnTo>
                    <a:pt x="215" y="193"/>
                  </a:lnTo>
                  <a:lnTo>
                    <a:pt x="216" y="194"/>
                  </a:lnTo>
                  <a:lnTo>
                    <a:pt x="217" y="193"/>
                  </a:lnTo>
                  <a:lnTo>
                    <a:pt x="217" y="194"/>
                  </a:lnTo>
                  <a:lnTo>
                    <a:pt x="217" y="194"/>
                  </a:lnTo>
                  <a:lnTo>
                    <a:pt x="218" y="194"/>
                  </a:lnTo>
                  <a:lnTo>
                    <a:pt x="218" y="195"/>
                  </a:lnTo>
                  <a:lnTo>
                    <a:pt x="218" y="196"/>
                  </a:lnTo>
                  <a:lnTo>
                    <a:pt x="218" y="196"/>
                  </a:lnTo>
                  <a:lnTo>
                    <a:pt x="218" y="197"/>
                  </a:lnTo>
                  <a:lnTo>
                    <a:pt x="218" y="198"/>
                  </a:lnTo>
                  <a:lnTo>
                    <a:pt x="218" y="199"/>
                  </a:lnTo>
                  <a:lnTo>
                    <a:pt x="218" y="199"/>
                  </a:lnTo>
                  <a:lnTo>
                    <a:pt x="218" y="200"/>
                  </a:lnTo>
                  <a:lnTo>
                    <a:pt x="218" y="201"/>
                  </a:lnTo>
                  <a:lnTo>
                    <a:pt x="218" y="202"/>
                  </a:lnTo>
                  <a:lnTo>
                    <a:pt x="218" y="202"/>
                  </a:lnTo>
                  <a:lnTo>
                    <a:pt x="218" y="203"/>
                  </a:lnTo>
                  <a:lnTo>
                    <a:pt x="219" y="203"/>
                  </a:lnTo>
                  <a:lnTo>
                    <a:pt x="219" y="204"/>
                  </a:lnTo>
                  <a:lnTo>
                    <a:pt x="219" y="204"/>
                  </a:lnTo>
                  <a:lnTo>
                    <a:pt x="220" y="205"/>
                  </a:lnTo>
                  <a:lnTo>
                    <a:pt x="220" y="206"/>
                  </a:lnTo>
                  <a:lnTo>
                    <a:pt x="220" y="207"/>
                  </a:lnTo>
                  <a:lnTo>
                    <a:pt x="221" y="207"/>
                  </a:lnTo>
                  <a:lnTo>
                    <a:pt x="221" y="208"/>
                  </a:lnTo>
                  <a:lnTo>
                    <a:pt x="222" y="208"/>
                  </a:lnTo>
                  <a:lnTo>
                    <a:pt x="223" y="208"/>
                  </a:lnTo>
                  <a:lnTo>
                    <a:pt x="223" y="208"/>
                  </a:lnTo>
                  <a:lnTo>
                    <a:pt x="224" y="209"/>
                  </a:lnTo>
                  <a:lnTo>
                    <a:pt x="225" y="209"/>
                  </a:lnTo>
                  <a:lnTo>
                    <a:pt x="225" y="209"/>
                  </a:lnTo>
                  <a:lnTo>
                    <a:pt x="226" y="209"/>
                  </a:lnTo>
                  <a:lnTo>
                    <a:pt x="226" y="209"/>
                  </a:lnTo>
                  <a:lnTo>
                    <a:pt x="227" y="209"/>
                  </a:lnTo>
                  <a:lnTo>
                    <a:pt x="228" y="209"/>
                  </a:lnTo>
                  <a:lnTo>
                    <a:pt x="228" y="210"/>
                  </a:lnTo>
                  <a:lnTo>
                    <a:pt x="228" y="211"/>
                  </a:lnTo>
                  <a:lnTo>
                    <a:pt x="228" y="212"/>
                  </a:lnTo>
                  <a:lnTo>
                    <a:pt x="228" y="212"/>
                  </a:lnTo>
                  <a:lnTo>
                    <a:pt x="228" y="213"/>
                  </a:lnTo>
                  <a:lnTo>
                    <a:pt x="227" y="214"/>
                  </a:lnTo>
                  <a:lnTo>
                    <a:pt x="226" y="215"/>
                  </a:lnTo>
                  <a:lnTo>
                    <a:pt x="227" y="215"/>
                  </a:lnTo>
                  <a:lnTo>
                    <a:pt x="227" y="216"/>
                  </a:lnTo>
                  <a:lnTo>
                    <a:pt x="228" y="217"/>
                  </a:lnTo>
                  <a:lnTo>
                    <a:pt x="228" y="217"/>
                  </a:lnTo>
                  <a:lnTo>
                    <a:pt x="228" y="218"/>
                  </a:lnTo>
                  <a:lnTo>
                    <a:pt x="228" y="219"/>
                  </a:lnTo>
                  <a:lnTo>
                    <a:pt x="228" y="220"/>
                  </a:lnTo>
                  <a:lnTo>
                    <a:pt x="228" y="220"/>
                  </a:lnTo>
                  <a:lnTo>
                    <a:pt x="228" y="221"/>
                  </a:lnTo>
                  <a:lnTo>
                    <a:pt x="228" y="222"/>
                  </a:lnTo>
                  <a:lnTo>
                    <a:pt x="228" y="222"/>
                  </a:lnTo>
                  <a:lnTo>
                    <a:pt x="229" y="223"/>
                  </a:lnTo>
                  <a:lnTo>
                    <a:pt x="229" y="224"/>
                  </a:lnTo>
                  <a:lnTo>
                    <a:pt x="230" y="224"/>
                  </a:lnTo>
                  <a:lnTo>
                    <a:pt x="230" y="225"/>
                  </a:lnTo>
                  <a:lnTo>
                    <a:pt x="230" y="225"/>
                  </a:lnTo>
                  <a:lnTo>
                    <a:pt x="230" y="226"/>
                  </a:lnTo>
                  <a:lnTo>
                    <a:pt x="231" y="226"/>
                  </a:lnTo>
                  <a:lnTo>
                    <a:pt x="231" y="227"/>
                  </a:lnTo>
                  <a:lnTo>
                    <a:pt x="231" y="228"/>
                  </a:lnTo>
                  <a:lnTo>
                    <a:pt x="230" y="228"/>
                  </a:lnTo>
                  <a:lnTo>
                    <a:pt x="230" y="228"/>
                  </a:lnTo>
                  <a:lnTo>
                    <a:pt x="229" y="229"/>
                  </a:lnTo>
                  <a:lnTo>
                    <a:pt x="230" y="230"/>
                  </a:lnTo>
                  <a:lnTo>
                    <a:pt x="230" y="230"/>
                  </a:lnTo>
                  <a:lnTo>
                    <a:pt x="230" y="231"/>
                  </a:lnTo>
                  <a:lnTo>
                    <a:pt x="230" y="232"/>
                  </a:lnTo>
                  <a:lnTo>
                    <a:pt x="231" y="233"/>
                  </a:lnTo>
                  <a:lnTo>
                    <a:pt x="231" y="233"/>
                  </a:lnTo>
                  <a:lnTo>
                    <a:pt x="231" y="234"/>
                  </a:lnTo>
                  <a:lnTo>
                    <a:pt x="231" y="235"/>
                  </a:lnTo>
                  <a:lnTo>
                    <a:pt x="231" y="235"/>
                  </a:lnTo>
                  <a:lnTo>
                    <a:pt x="231" y="236"/>
                  </a:lnTo>
                  <a:lnTo>
                    <a:pt x="231" y="237"/>
                  </a:lnTo>
                  <a:lnTo>
                    <a:pt x="231" y="238"/>
                  </a:lnTo>
                  <a:lnTo>
                    <a:pt x="232" y="238"/>
                  </a:lnTo>
                  <a:lnTo>
                    <a:pt x="233" y="239"/>
                  </a:lnTo>
                  <a:lnTo>
                    <a:pt x="233" y="240"/>
                  </a:lnTo>
                  <a:lnTo>
                    <a:pt x="233" y="241"/>
                  </a:lnTo>
                  <a:lnTo>
                    <a:pt x="233" y="241"/>
                  </a:lnTo>
                  <a:lnTo>
                    <a:pt x="233" y="242"/>
                  </a:lnTo>
                  <a:lnTo>
                    <a:pt x="234" y="243"/>
                  </a:lnTo>
                  <a:lnTo>
                    <a:pt x="235" y="243"/>
                  </a:lnTo>
                  <a:lnTo>
                    <a:pt x="236" y="243"/>
                  </a:lnTo>
                  <a:lnTo>
                    <a:pt x="236" y="244"/>
                  </a:lnTo>
                  <a:lnTo>
                    <a:pt x="236" y="245"/>
                  </a:lnTo>
                  <a:lnTo>
                    <a:pt x="236" y="245"/>
                  </a:lnTo>
                  <a:lnTo>
                    <a:pt x="238" y="245"/>
                  </a:lnTo>
                  <a:lnTo>
                    <a:pt x="238" y="246"/>
                  </a:lnTo>
                  <a:lnTo>
                    <a:pt x="239" y="246"/>
                  </a:lnTo>
                  <a:lnTo>
                    <a:pt x="239" y="247"/>
                  </a:lnTo>
                  <a:lnTo>
                    <a:pt x="239" y="248"/>
                  </a:lnTo>
                  <a:lnTo>
                    <a:pt x="239" y="248"/>
                  </a:lnTo>
                  <a:lnTo>
                    <a:pt x="239" y="249"/>
                  </a:lnTo>
                  <a:lnTo>
                    <a:pt x="239" y="250"/>
                  </a:lnTo>
                  <a:lnTo>
                    <a:pt x="239" y="251"/>
                  </a:lnTo>
                  <a:lnTo>
                    <a:pt x="240" y="251"/>
                  </a:lnTo>
                  <a:lnTo>
                    <a:pt x="240" y="252"/>
                  </a:lnTo>
                  <a:lnTo>
                    <a:pt x="241" y="253"/>
                  </a:lnTo>
                  <a:lnTo>
                    <a:pt x="241" y="254"/>
                  </a:lnTo>
                  <a:lnTo>
                    <a:pt x="241" y="254"/>
                  </a:lnTo>
                  <a:lnTo>
                    <a:pt x="241" y="255"/>
                  </a:lnTo>
                  <a:lnTo>
                    <a:pt x="242" y="256"/>
                  </a:lnTo>
                  <a:lnTo>
                    <a:pt x="242" y="256"/>
                  </a:lnTo>
                  <a:lnTo>
                    <a:pt x="242" y="257"/>
                  </a:lnTo>
                  <a:lnTo>
                    <a:pt x="242" y="259"/>
                  </a:lnTo>
                  <a:lnTo>
                    <a:pt x="242" y="260"/>
                  </a:lnTo>
                  <a:lnTo>
                    <a:pt x="243" y="261"/>
                  </a:lnTo>
                  <a:lnTo>
                    <a:pt x="243" y="262"/>
                  </a:lnTo>
                  <a:lnTo>
                    <a:pt x="243" y="263"/>
                  </a:lnTo>
                  <a:lnTo>
                    <a:pt x="243" y="264"/>
                  </a:lnTo>
                  <a:lnTo>
                    <a:pt x="243" y="265"/>
                  </a:lnTo>
                  <a:lnTo>
                    <a:pt x="242" y="266"/>
                  </a:lnTo>
                  <a:lnTo>
                    <a:pt x="241" y="266"/>
                  </a:lnTo>
                  <a:lnTo>
                    <a:pt x="241" y="267"/>
                  </a:lnTo>
                  <a:lnTo>
                    <a:pt x="241" y="267"/>
                  </a:lnTo>
                  <a:lnTo>
                    <a:pt x="241" y="268"/>
                  </a:lnTo>
                  <a:lnTo>
                    <a:pt x="240" y="269"/>
                  </a:lnTo>
                  <a:lnTo>
                    <a:pt x="240" y="269"/>
                  </a:lnTo>
                  <a:lnTo>
                    <a:pt x="239" y="269"/>
                  </a:lnTo>
                  <a:lnTo>
                    <a:pt x="239" y="270"/>
                  </a:lnTo>
                  <a:lnTo>
                    <a:pt x="238" y="270"/>
                  </a:lnTo>
                  <a:lnTo>
                    <a:pt x="238" y="271"/>
                  </a:lnTo>
                  <a:lnTo>
                    <a:pt x="237" y="272"/>
                  </a:lnTo>
                  <a:lnTo>
                    <a:pt x="237" y="272"/>
                  </a:lnTo>
                  <a:lnTo>
                    <a:pt x="236" y="273"/>
                  </a:lnTo>
                  <a:lnTo>
                    <a:pt x="236" y="274"/>
                  </a:lnTo>
                  <a:lnTo>
                    <a:pt x="236" y="275"/>
                  </a:lnTo>
                  <a:lnTo>
                    <a:pt x="236" y="276"/>
                  </a:lnTo>
                  <a:lnTo>
                    <a:pt x="236" y="277"/>
                  </a:lnTo>
                  <a:lnTo>
                    <a:pt x="236" y="277"/>
                  </a:lnTo>
                  <a:lnTo>
                    <a:pt x="236" y="278"/>
                  </a:lnTo>
                  <a:lnTo>
                    <a:pt x="236" y="279"/>
                  </a:lnTo>
                  <a:lnTo>
                    <a:pt x="236" y="280"/>
                  </a:lnTo>
                  <a:lnTo>
                    <a:pt x="236" y="280"/>
                  </a:lnTo>
                  <a:lnTo>
                    <a:pt x="236" y="282"/>
                  </a:lnTo>
                  <a:lnTo>
                    <a:pt x="236" y="282"/>
                  </a:lnTo>
                  <a:lnTo>
                    <a:pt x="236" y="283"/>
                  </a:lnTo>
                  <a:lnTo>
                    <a:pt x="236" y="284"/>
                  </a:lnTo>
                  <a:lnTo>
                    <a:pt x="237" y="285"/>
                  </a:lnTo>
                  <a:lnTo>
                    <a:pt x="237" y="285"/>
                  </a:lnTo>
                  <a:lnTo>
                    <a:pt x="238" y="286"/>
                  </a:lnTo>
                  <a:lnTo>
                    <a:pt x="238" y="287"/>
                  </a:lnTo>
                  <a:lnTo>
                    <a:pt x="238" y="287"/>
                  </a:lnTo>
                  <a:lnTo>
                    <a:pt x="237" y="288"/>
                  </a:lnTo>
                  <a:lnTo>
                    <a:pt x="237" y="289"/>
                  </a:lnTo>
                  <a:lnTo>
                    <a:pt x="237" y="290"/>
                  </a:lnTo>
                  <a:lnTo>
                    <a:pt x="237" y="292"/>
                  </a:lnTo>
                  <a:lnTo>
                    <a:pt x="237" y="292"/>
                  </a:lnTo>
                  <a:lnTo>
                    <a:pt x="237" y="294"/>
                  </a:lnTo>
                  <a:lnTo>
                    <a:pt x="238" y="295"/>
                  </a:lnTo>
                  <a:lnTo>
                    <a:pt x="238" y="295"/>
                  </a:lnTo>
                  <a:lnTo>
                    <a:pt x="239" y="295"/>
                  </a:lnTo>
                  <a:lnTo>
                    <a:pt x="239" y="296"/>
                  </a:lnTo>
                  <a:lnTo>
                    <a:pt x="239" y="297"/>
                  </a:lnTo>
                  <a:lnTo>
                    <a:pt x="239" y="297"/>
                  </a:lnTo>
                  <a:lnTo>
                    <a:pt x="239" y="298"/>
                  </a:lnTo>
                  <a:lnTo>
                    <a:pt x="239" y="299"/>
                  </a:lnTo>
                  <a:lnTo>
                    <a:pt x="240" y="300"/>
                  </a:lnTo>
                  <a:lnTo>
                    <a:pt x="240" y="300"/>
                  </a:lnTo>
                  <a:lnTo>
                    <a:pt x="241" y="301"/>
                  </a:lnTo>
                  <a:lnTo>
                    <a:pt x="241" y="302"/>
                  </a:lnTo>
                  <a:lnTo>
                    <a:pt x="241" y="302"/>
                  </a:lnTo>
                  <a:lnTo>
                    <a:pt x="242" y="303"/>
                  </a:lnTo>
                  <a:lnTo>
                    <a:pt x="242" y="303"/>
                  </a:lnTo>
                  <a:lnTo>
                    <a:pt x="242" y="304"/>
                  </a:lnTo>
                  <a:lnTo>
                    <a:pt x="243" y="304"/>
                  </a:lnTo>
                  <a:lnTo>
                    <a:pt x="244" y="305"/>
                  </a:lnTo>
                  <a:lnTo>
                    <a:pt x="244" y="305"/>
                  </a:lnTo>
                  <a:lnTo>
                    <a:pt x="244" y="305"/>
                  </a:lnTo>
                  <a:lnTo>
                    <a:pt x="246" y="306"/>
                  </a:lnTo>
                  <a:lnTo>
                    <a:pt x="246" y="307"/>
                  </a:lnTo>
                  <a:lnTo>
                    <a:pt x="247" y="307"/>
                  </a:lnTo>
                  <a:lnTo>
                    <a:pt x="248" y="307"/>
                  </a:lnTo>
                  <a:lnTo>
                    <a:pt x="249" y="307"/>
                  </a:lnTo>
                  <a:lnTo>
                    <a:pt x="249" y="308"/>
                  </a:lnTo>
                  <a:lnTo>
                    <a:pt x="250" y="308"/>
                  </a:lnTo>
                  <a:lnTo>
                    <a:pt x="251" y="308"/>
                  </a:lnTo>
                  <a:lnTo>
                    <a:pt x="252" y="308"/>
                  </a:lnTo>
                  <a:lnTo>
                    <a:pt x="252" y="309"/>
                  </a:lnTo>
                  <a:lnTo>
                    <a:pt x="253" y="309"/>
                  </a:lnTo>
                  <a:lnTo>
                    <a:pt x="254" y="309"/>
                  </a:lnTo>
                  <a:lnTo>
                    <a:pt x="254" y="310"/>
                  </a:lnTo>
                  <a:lnTo>
                    <a:pt x="256" y="310"/>
                  </a:lnTo>
                  <a:lnTo>
                    <a:pt x="257" y="310"/>
                  </a:lnTo>
                  <a:lnTo>
                    <a:pt x="257" y="310"/>
                  </a:lnTo>
                  <a:lnTo>
                    <a:pt x="258" y="310"/>
                  </a:lnTo>
                  <a:lnTo>
                    <a:pt x="258" y="311"/>
                  </a:lnTo>
                  <a:lnTo>
                    <a:pt x="257" y="311"/>
                  </a:lnTo>
                  <a:lnTo>
                    <a:pt x="256" y="311"/>
                  </a:lnTo>
                  <a:lnTo>
                    <a:pt x="255" y="311"/>
                  </a:lnTo>
                  <a:lnTo>
                    <a:pt x="254" y="311"/>
                  </a:lnTo>
                  <a:lnTo>
                    <a:pt x="254" y="311"/>
                  </a:lnTo>
                  <a:lnTo>
                    <a:pt x="254" y="310"/>
                  </a:lnTo>
                  <a:lnTo>
                    <a:pt x="253" y="310"/>
                  </a:lnTo>
                  <a:lnTo>
                    <a:pt x="252" y="309"/>
                  </a:lnTo>
                  <a:lnTo>
                    <a:pt x="252" y="309"/>
                  </a:lnTo>
                  <a:lnTo>
                    <a:pt x="252" y="310"/>
                  </a:lnTo>
                  <a:lnTo>
                    <a:pt x="252" y="311"/>
                  </a:lnTo>
                  <a:lnTo>
                    <a:pt x="252" y="311"/>
                  </a:lnTo>
                  <a:lnTo>
                    <a:pt x="252" y="312"/>
                  </a:lnTo>
                  <a:lnTo>
                    <a:pt x="252" y="313"/>
                  </a:lnTo>
                  <a:lnTo>
                    <a:pt x="252" y="313"/>
                  </a:lnTo>
                  <a:lnTo>
                    <a:pt x="252" y="314"/>
                  </a:lnTo>
                  <a:lnTo>
                    <a:pt x="254" y="314"/>
                  </a:lnTo>
                  <a:lnTo>
                    <a:pt x="254" y="314"/>
                  </a:lnTo>
                  <a:lnTo>
                    <a:pt x="255" y="313"/>
                  </a:lnTo>
                  <a:lnTo>
                    <a:pt x="256" y="313"/>
                  </a:lnTo>
                  <a:lnTo>
                    <a:pt x="257" y="313"/>
                  </a:lnTo>
                  <a:lnTo>
                    <a:pt x="257" y="313"/>
                  </a:lnTo>
                  <a:lnTo>
                    <a:pt x="257" y="312"/>
                  </a:lnTo>
                  <a:lnTo>
                    <a:pt x="257" y="311"/>
                  </a:lnTo>
                  <a:lnTo>
                    <a:pt x="258" y="312"/>
                  </a:lnTo>
                  <a:lnTo>
                    <a:pt x="259" y="311"/>
                  </a:lnTo>
                  <a:lnTo>
                    <a:pt x="259" y="311"/>
                  </a:lnTo>
                  <a:lnTo>
                    <a:pt x="260" y="310"/>
                  </a:lnTo>
                  <a:lnTo>
                    <a:pt x="260" y="309"/>
                  </a:lnTo>
                  <a:lnTo>
                    <a:pt x="260" y="308"/>
                  </a:lnTo>
                  <a:lnTo>
                    <a:pt x="260" y="308"/>
                  </a:lnTo>
                  <a:lnTo>
                    <a:pt x="260" y="307"/>
                  </a:lnTo>
                  <a:lnTo>
                    <a:pt x="259" y="307"/>
                  </a:lnTo>
                  <a:lnTo>
                    <a:pt x="259" y="306"/>
                  </a:lnTo>
                  <a:lnTo>
                    <a:pt x="260" y="306"/>
                  </a:lnTo>
                  <a:lnTo>
                    <a:pt x="259" y="305"/>
                  </a:lnTo>
                  <a:lnTo>
                    <a:pt x="260" y="305"/>
                  </a:lnTo>
                  <a:lnTo>
                    <a:pt x="260" y="304"/>
                  </a:lnTo>
                  <a:lnTo>
                    <a:pt x="259" y="303"/>
                  </a:lnTo>
                  <a:lnTo>
                    <a:pt x="259" y="303"/>
                  </a:lnTo>
                  <a:lnTo>
                    <a:pt x="259" y="302"/>
                  </a:lnTo>
                  <a:lnTo>
                    <a:pt x="259" y="301"/>
                  </a:lnTo>
                  <a:lnTo>
                    <a:pt x="259" y="300"/>
                  </a:lnTo>
                  <a:lnTo>
                    <a:pt x="260" y="300"/>
                  </a:lnTo>
                  <a:lnTo>
                    <a:pt x="260" y="300"/>
                  </a:lnTo>
                  <a:lnTo>
                    <a:pt x="260" y="299"/>
                  </a:lnTo>
                  <a:lnTo>
                    <a:pt x="262" y="298"/>
                  </a:lnTo>
                  <a:lnTo>
                    <a:pt x="262" y="298"/>
                  </a:lnTo>
                  <a:lnTo>
                    <a:pt x="263" y="298"/>
                  </a:lnTo>
                  <a:lnTo>
                    <a:pt x="263" y="298"/>
                  </a:lnTo>
                  <a:lnTo>
                    <a:pt x="264" y="298"/>
                  </a:lnTo>
                  <a:lnTo>
                    <a:pt x="264" y="299"/>
                  </a:lnTo>
                  <a:lnTo>
                    <a:pt x="265" y="299"/>
                  </a:lnTo>
                  <a:lnTo>
                    <a:pt x="266" y="299"/>
                  </a:lnTo>
                  <a:lnTo>
                    <a:pt x="267" y="300"/>
                  </a:lnTo>
                  <a:lnTo>
                    <a:pt x="266" y="300"/>
                  </a:lnTo>
                  <a:lnTo>
                    <a:pt x="266" y="301"/>
                  </a:lnTo>
                  <a:lnTo>
                    <a:pt x="267" y="301"/>
                  </a:lnTo>
                  <a:lnTo>
                    <a:pt x="267" y="303"/>
                  </a:lnTo>
                  <a:lnTo>
                    <a:pt x="267" y="303"/>
                  </a:lnTo>
                  <a:lnTo>
                    <a:pt x="268" y="303"/>
                  </a:lnTo>
                  <a:lnTo>
                    <a:pt x="269" y="304"/>
                  </a:lnTo>
                  <a:lnTo>
                    <a:pt x="269" y="305"/>
                  </a:lnTo>
                  <a:lnTo>
                    <a:pt x="270" y="305"/>
                  </a:lnTo>
                  <a:lnTo>
                    <a:pt x="270" y="306"/>
                  </a:lnTo>
                  <a:lnTo>
                    <a:pt x="270" y="306"/>
                  </a:lnTo>
                  <a:lnTo>
                    <a:pt x="270" y="307"/>
                  </a:lnTo>
                  <a:lnTo>
                    <a:pt x="272" y="308"/>
                  </a:lnTo>
                  <a:lnTo>
                    <a:pt x="272" y="308"/>
                  </a:lnTo>
                  <a:lnTo>
                    <a:pt x="273" y="309"/>
                  </a:lnTo>
                  <a:lnTo>
                    <a:pt x="274" y="309"/>
                  </a:lnTo>
                  <a:lnTo>
                    <a:pt x="275" y="310"/>
                  </a:lnTo>
                  <a:lnTo>
                    <a:pt x="275" y="311"/>
                  </a:lnTo>
                  <a:lnTo>
                    <a:pt x="276" y="311"/>
                  </a:lnTo>
                  <a:lnTo>
                    <a:pt x="277" y="312"/>
                  </a:lnTo>
                  <a:lnTo>
                    <a:pt x="277" y="313"/>
                  </a:lnTo>
                  <a:lnTo>
                    <a:pt x="277" y="313"/>
                  </a:lnTo>
                  <a:lnTo>
                    <a:pt x="278" y="313"/>
                  </a:lnTo>
                  <a:lnTo>
                    <a:pt x="279" y="314"/>
                  </a:lnTo>
                  <a:lnTo>
                    <a:pt x="279" y="315"/>
                  </a:lnTo>
                  <a:lnTo>
                    <a:pt x="279" y="316"/>
                  </a:lnTo>
                  <a:lnTo>
                    <a:pt x="279" y="317"/>
                  </a:lnTo>
                  <a:lnTo>
                    <a:pt x="279" y="318"/>
                  </a:lnTo>
                  <a:lnTo>
                    <a:pt x="278" y="319"/>
                  </a:lnTo>
                  <a:lnTo>
                    <a:pt x="279" y="320"/>
                  </a:lnTo>
                  <a:lnTo>
                    <a:pt x="278" y="321"/>
                  </a:lnTo>
                  <a:lnTo>
                    <a:pt x="279" y="322"/>
                  </a:lnTo>
                  <a:lnTo>
                    <a:pt x="279" y="323"/>
                  </a:lnTo>
                  <a:lnTo>
                    <a:pt x="280" y="323"/>
                  </a:lnTo>
                  <a:lnTo>
                    <a:pt x="280" y="324"/>
                  </a:lnTo>
                  <a:lnTo>
                    <a:pt x="281" y="324"/>
                  </a:lnTo>
                  <a:lnTo>
                    <a:pt x="283" y="324"/>
                  </a:lnTo>
                  <a:lnTo>
                    <a:pt x="283" y="324"/>
                  </a:lnTo>
                  <a:lnTo>
                    <a:pt x="284" y="324"/>
                  </a:lnTo>
                  <a:lnTo>
                    <a:pt x="285" y="324"/>
                  </a:lnTo>
                  <a:lnTo>
                    <a:pt x="286" y="324"/>
                  </a:lnTo>
                  <a:lnTo>
                    <a:pt x="287" y="324"/>
                  </a:lnTo>
                  <a:lnTo>
                    <a:pt x="288" y="323"/>
                  </a:lnTo>
                  <a:lnTo>
                    <a:pt x="288" y="323"/>
                  </a:lnTo>
                  <a:lnTo>
                    <a:pt x="289" y="324"/>
                  </a:lnTo>
                  <a:lnTo>
                    <a:pt x="289" y="324"/>
                  </a:lnTo>
                  <a:lnTo>
                    <a:pt x="290" y="325"/>
                  </a:lnTo>
                  <a:lnTo>
                    <a:pt x="290" y="326"/>
                  </a:lnTo>
                  <a:lnTo>
                    <a:pt x="290" y="326"/>
                  </a:lnTo>
                  <a:lnTo>
                    <a:pt x="290" y="327"/>
                  </a:lnTo>
                  <a:lnTo>
                    <a:pt x="288" y="327"/>
                  </a:lnTo>
                  <a:lnTo>
                    <a:pt x="288" y="328"/>
                  </a:lnTo>
                  <a:lnTo>
                    <a:pt x="288" y="329"/>
                  </a:lnTo>
                  <a:lnTo>
                    <a:pt x="288" y="330"/>
                  </a:lnTo>
                  <a:lnTo>
                    <a:pt x="288" y="331"/>
                  </a:lnTo>
                  <a:lnTo>
                    <a:pt x="288" y="332"/>
                  </a:lnTo>
                  <a:lnTo>
                    <a:pt x="289" y="333"/>
                  </a:lnTo>
                  <a:lnTo>
                    <a:pt x="289" y="334"/>
                  </a:lnTo>
                  <a:lnTo>
                    <a:pt x="290" y="335"/>
                  </a:lnTo>
                  <a:lnTo>
                    <a:pt x="290" y="335"/>
                  </a:lnTo>
                  <a:lnTo>
                    <a:pt x="291" y="336"/>
                  </a:lnTo>
                  <a:lnTo>
                    <a:pt x="292" y="337"/>
                  </a:lnTo>
                  <a:lnTo>
                    <a:pt x="293" y="337"/>
                  </a:lnTo>
                  <a:lnTo>
                    <a:pt x="293" y="338"/>
                  </a:lnTo>
                  <a:lnTo>
                    <a:pt x="293" y="339"/>
                  </a:lnTo>
                  <a:lnTo>
                    <a:pt x="293" y="339"/>
                  </a:lnTo>
                  <a:lnTo>
                    <a:pt x="294" y="339"/>
                  </a:lnTo>
                  <a:lnTo>
                    <a:pt x="295" y="341"/>
                  </a:lnTo>
                  <a:lnTo>
                    <a:pt x="295" y="342"/>
                  </a:lnTo>
                  <a:lnTo>
                    <a:pt x="296" y="342"/>
                  </a:lnTo>
                  <a:lnTo>
                    <a:pt x="295" y="342"/>
                  </a:lnTo>
                  <a:lnTo>
                    <a:pt x="294" y="344"/>
                  </a:lnTo>
                  <a:lnTo>
                    <a:pt x="294" y="344"/>
                  </a:lnTo>
                  <a:lnTo>
                    <a:pt x="293" y="345"/>
                  </a:lnTo>
                  <a:lnTo>
                    <a:pt x="293" y="346"/>
                  </a:lnTo>
                  <a:lnTo>
                    <a:pt x="293" y="347"/>
                  </a:lnTo>
                  <a:lnTo>
                    <a:pt x="294" y="347"/>
                  </a:lnTo>
                  <a:lnTo>
                    <a:pt x="294" y="349"/>
                  </a:lnTo>
                  <a:lnTo>
                    <a:pt x="294" y="350"/>
                  </a:lnTo>
                  <a:lnTo>
                    <a:pt x="294" y="351"/>
                  </a:lnTo>
                  <a:lnTo>
                    <a:pt x="294" y="352"/>
                  </a:lnTo>
                  <a:lnTo>
                    <a:pt x="295" y="352"/>
                  </a:lnTo>
                  <a:lnTo>
                    <a:pt x="296" y="353"/>
                  </a:lnTo>
                  <a:lnTo>
                    <a:pt x="296" y="353"/>
                  </a:lnTo>
                  <a:lnTo>
                    <a:pt x="297" y="354"/>
                  </a:lnTo>
                  <a:lnTo>
                    <a:pt x="298" y="355"/>
                  </a:lnTo>
                  <a:lnTo>
                    <a:pt x="298" y="355"/>
                  </a:lnTo>
                  <a:lnTo>
                    <a:pt x="300" y="355"/>
                  </a:lnTo>
                  <a:lnTo>
                    <a:pt x="301" y="355"/>
                  </a:lnTo>
                  <a:lnTo>
                    <a:pt x="301" y="357"/>
                  </a:lnTo>
                  <a:lnTo>
                    <a:pt x="301" y="357"/>
                  </a:lnTo>
                  <a:lnTo>
                    <a:pt x="302" y="357"/>
                  </a:lnTo>
                  <a:lnTo>
                    <a:pt x="303" y="357"/>
                  </a:lnTo>
                  <a:lnTo>
                    <a:pt x="304" y="357"/>
                  </a:lnTo>
                  <a:lnTo>
                    <a:pt x="305" y="358"/>
                  </a:lnTo>
                  <a:lnTo>
                    <a:pt x="306" y="360"/>
                  </a:lnTo>
                  <a:lnTo>
                    <a:pt x="306" y="360"/>
                  </a:lnTo>
                  <a:lnTo>
                    <a:pt x="307" y="360"/>
                  </a:lnTo>
                  <a:lnTo>
                    <a:pt x="308" y="361"/>
                  </a:lnTo>
                  <a:lnTo>
                    <a:pt x="307" y="362"/>
                  </a:lnTo>
                  <a:lnTo>
                    <a:pt x="307" y="363"/>
                  </a:lnTo>
                  <a:lnTo>
                    <a:pt x="307" y="363"/>
                  </a:lnTo>
                  <a:lnTo>
                    <a:pt x="307" y="364"/>
                  </a:lnTo>
                  <a:lnTo>
                    <a:pt x="308" y="365"/>
                  </a:lnTo>
                  <a:lnTo>
                    <a:pt x="309" y="366"/>
                  </a:lnTo>
                  <a:lnTo>
                    <a:pt x="309" y="367"/>
                  </a:lnTo>
                  <a:lnTo>
                    <a:pt x="309" y="367"/>
                  </a:lnTo>
                  <a:lnTo>
                    <a:pt x="309" y="368"/>
                  </a:lnTo>
                  <a:lnTo>
                    <a:pt x="310" y="368"/>
                  </a:lnTo>
                  <a:lnTo>
                    <a:pt x="310" y="369"/>
                  </a:lnTo>
                  <a:lnTo>
                    <a:pt x="309" y="370"/>
                  </a:lnTo>
                  <a:lnTo>
                    <a:pt x="309" y="370"/>
                  </a:lnTo>
                  <a:lnTo>
                    <a:pt x="309" y="372"/>
                  </a:lnTo>
                  <a:lnTo>
                    <a:pt x="309" y="373"/>
                  </a:lnTo>
                  <a:lnTo>
                    <a:pt x="310" y="373"/>
                  </a:lnTo>
                  <a:lnTo>
                    <a:pt x="309" y="373"/>
                  </a:lnTo>
                  <a:lnTo>
                    <a:pt x="309" y="374"/>
                  </a:lnTo>
                  <a:lnTo>
                    <a:pt x="309" y="375"/>
                  </a:lnTo>
                  <a:lnTo>
                    <a:pt x="309" y="376"/>
                  </a:lnTo>
                  <a:lnTo>
                    <a:pt x="309" y="378"/>
                  </a:lnTo>
                  <a:lnTo>
                    <a:pt x="309" y="378"/>
                  </a:lnTo>
                  <a:lnTo>
                    <a:pt x="308" y="379"/>
                  </a:lnTo>
                  <a:lnTo>
                    <a:pt x="308" y="381"/>
                  </a:lnTo>
                  <a:lnTo>
                    <a:pt x="307" y="382"/>
                  </a:lnTo>
                  <a:lnTo>
                    <a:pt x="307" y="383"/>
                  </a:lnTo>
                  <a:lnTo>
                    <a:pt x="306" y="383"/>
                  </a:lnTo>
                  <a:lnTo>
                    <a:pt x="306" y="384"/>
                  </a:lnTo>
                  <a:lnTo>
                    <a:pt x="306" y="385"/>
                  </a:lnTo>
                  <a:lnTo>
                    <a:pt x="305" y="386"/>
                  </a:lnTo>
                  <a:lnTo>
                    <a:pt x="304" y="386"/>
                  </a:lnTo>
                  <a:lnTo>
                    <a:pt x="303" y="387"/>
                  </a:lnTo>
                  <a:lnTo>
                    <a:pt x="303" y="388"/>
                  </a:lnTo>
                  <a:lnTo>
                    <a:pt x="302" y="389"/>
                  </a:lnTo>
                  <a:lnTo>
                    <a:pt x="301" y="389"/>
                  </a:lnTo>
                  <a:lnTo>
                    <a:pt x="301" y="389"/>
                  </a:lnTo>
                  <a:lnTo>
                    <a:pt x="301" y="390"/>
                  </a:lnTo>
                  <a:lnTo>
                    <a:pt x="300" y="391"/>
                  </a:lnTo>
                  <a:lnTo>
                    <a:pt x="299" y="391"/>
                  </a:lnTo>
                  <a:lnTo>
                    <a:pt x="298" y="391"/>
                  </a:lnTo>
                  <a:lnTo>
                    <a:pt x="298" y="392"/>
                  </a:lnTo>
                  <a:lnTo>
                    <a:pt x="297" y="392"/>
                  </a:lnTo>
                  <a:lnTo>
                    <a:pt x="296" y="392"/>
                  </a:lnTo>
                  <a:lnTo>
                    <a:pt x="296" y="393"/>
                  </a:lnTo>
                  <a:lnTo>
                    <a:pt x="294" y="393"/>
                  </a:lnTo>
                  <a:lnTo>
                    <a:pt x="293" y="393"/>
                  </a:lnTo>
                  <a:lnTo>
                    <a:pt x="293" y="393"/>
                  </a:lnTo>
                  <a:lnTo>
                    <a:pt x="292" y="393"/>
                  </a:lnTo>
                  <a:lnTo>
                    <a:pt x="291" y="394"/>
                  </a:lnTo>
                  <a:lnTo>
                    <a:pt x="290" y="394"/>
                  </a:lnTo>
                  <a:lnTo>
                    <a:pt x="289" y="394"/>
                  </a:lnTo>
                  <a:lnTo>
                    <a:pt x="289" y="394"/>
                  </a:lnTo>
                  <a:lnTo>
                    <a:pt x="288" y="394"/>
                  </a:lnTo>
                  <a:lnTo>
                    <a:pt x="287" y="395"/>
                  </a:lnTo>
                  <a:lnTo>
                    <a:pt x="286" y="396"/>
                  </a:lnTo>
                  <a:lnTo>
                    <a:pt x="286" y="396"/>
                  </a:lnTo>
                  <a:lnTo>
                    <a:pt x="285" y="397"/>
                  </a:lnTo>
                  <a:lnTo>
                    <a:pt x="285" y="397"/>
                  </a:lnTo>
                  <a:lnTo>
                    <a:pt x="283" y="398"/>
                  </a:lnTo>
                  <a:lnTo>
                    <a:pt x="282" y="398"/>
                  </a:lnTo>
                  <a:lnTo>
                    <a:pt x="281" y="398"/>
                  </a:lnTo>
                  <a:lnTo>
                    <a:pt x="281" y="399"/>
                  </a:lnTo>
                  <a:lnTo>
                    <a:pt x="280" y="399"/>
                  </a:lnTo>
                  <a:lnTo>
                    <a:pt x="280" y="399"/>
                  </a:lnTo>
                  <a:lnTo>
                    <a:pt x="279" y="400"/>
                  </a:lnTo>
                  <a:lnTo>
                    <a:pt x="279" y="401"/>
                  </a:lnTo>
                  <a:lnTo>
                    <a:pt x="278" y="402"/>
                  </a:lnTo>
                  <a:lnTo>
                    <a:pt x="277" y="402"/>
                  </a:lnTo>
                  <a:lnTo>
                    <a:pt x="277" y="402"/>
                  </a:lnTo>
                  <a:lnTo>
                    <a:pt x="277" y="402"/>
                  </a:lnTo>
                  <a:lnTo>
                    <a:pt x="275" y="402"/>
                  </a:lnTo>
                  <a:lnTo>
                    <a:pt x="275" y="403"/>
                  </a:lnTo>
                  <a:lnTo>
                    <a:pt x="274" y="402"/>
                  </a:lnTo>
                  <a:lnTo>
                    <a:pt x="273" y="402"/>
                  </a:lnTo>
                  <a:lnTo>
                    <a:pt x="272" y="403"/>
                  </a:lnTo>
                  <a:lnTo>
                    <a:pt x="272" y="403"/>
                  </a:lnTo>
                  <a:lnTo>
                    <a:pt x="272" y="404"/>
                  </a:lnTo>
                  <a:lnTo>
                    <a:pt x="273" y="404"/>
                  </a:lnTo>
                  <a:lnTo>
                    <a:pt x="272" y="404"/>
                  </a:lnTo>
                  <a:lnTo>
                    <a:pt x="271" y="404"/>
                  </a:lnTo>
                  <a:lnTo>
                    <a:pt x="270" y="404"/>
                  </a:lnTo>
                  <a:lnTo>
                    <a:pt x="269" y="403"/>
                  </a:lnTo>
                  <a:lnTo>
                    <a:pt x="268" y="403"/>
                  </a:lnTo>
                  <a:lnTo>
                    <a:pt x="267" y="403"/>
                  </a:lnTo>
                  <a:lnTo>
                    <a:pt x="267" y="402"/>
                  </a:lnTo>
                  <a:lnTo>
                    <a:pt x="266" y="402"/>
                  </a:lnTo>
                  <a:lnTo>
                    <a:pt x="265" y="402"/>
                  </a:lnTo>
                  <a:lnTo>
                    <a:pt x="265" y="401"/>
                  </a:lnTo>
                  <a:lnTo>
                    <a:pt x="264" y="400"/>
                  </a:lnTo>
                  <a:lnTo>
                    <a:pt x="264" y="399"/>
                  </a:lnTo>
                  <a:lnTo>
                    <a:pt x="264" y="399"/>
                  </a:lnTo>
                  <a:lnTo>
                    <a:pt x="263" y="398"/>
                  </a:lnTo>
                  <a:lnTo>
                    <a:pt x="263" y="397"/>
                  </a:lnTo>
                  <a:lnTo>
                    <a:pt x="262" y="396"/>
                  </a:lnTo>
                  <a:lnTo>
                    <a:pt x="262" y="395"/>
                  </a:lnTo>
                  <a:lnTo>
                    <a:pt x="262" y="394"/>
                  </a:lnTo>
                  <a:lnTo>
                    <a:pt x="262" y="394"/>
                  </a:lnTo>
                  <a:lnTo>
                    <a:pt x="261" y="393"/>
                  </a:lnTo>
                  <a:lnTo>
                    <a:pt x="261" y="391"/>
                  </a:lnTo>
                  <a:lnTo>
                    <a:pt x="261" y="391"/>
                  </a:lnTo>
                  <a:lnTo>
                    <a:pt x="261" y="390"/>
                  </a:lnTo>
                  <a:lnTo>
                    <a:pt x="261" y="389"/>
                  </a:lnTo>
                  <a:lnTo>
                    <a:pt x="261" y="388"/>
                  </a:lnTo>
                  <a:lnTo>
                    <a:pt x="261" y="386"/>
                  </a:lnTo>
                  <a:lnTo>
                    <a:pt x="261" y="385"/>
                  </a:lnTo>
                  <a:lnTo>
                    <a:pt x="261" y="384"/>
                  </a:lnTo>
                  <a:lnTo>
                    <a:pt x="260" y="383"/>
                  </a:lnTo>
                  <a:lnTo>
                    <a:pt x="260" y="383"/>
                  </a:lnTo>
                  <a:lnTo>
                    <a:pt x="260" y="381"/>
                  </a:lnTo>
                  <a:lnTo>
                    <a:pt x="260" y="381"/>
                  </a:lnTo>
                  <a:lnTo>
                    <a:pt x="259" y="379"/>
                  </a:lnTo>
                  <a:lnTo>
                    <a:pt x="260" y="378"/>
                  </a:lnTo>
                  <a:lnTo>
                    <a:pt x="260" y="378"/>
                  </a:lnTo>
                  <a:lnTo>
                    <a:pt x="260" y="377"/>
                  </a:lnTo>
                  <a:lnTo>
                    <a:pt x="260" y="376"/>
                  </a:lnTo>
                  <a:lnTo>
                    <a:pt x="260" y="375"/>
                  </a:lnTo>
                  <a:lnTo>
                    <a:pt x="260" y="374"/>
                  </a:lnTo>
                  <a:lnTo>
                    <a:pt x="260" y="373"/>
                  </a:lnTo>
                  <a:lnTo>
                    <a:pt x="260" y="373"/>
                  </a:lnTo>
                  <a:lnTo>
                    <a:pt x="260" y="371"/>
                  </a:lnTo>
                  <a:lnTo>
                    <a:pt x="259" y="370"/>
                  </a:lnTo>
                  <a:lnTo>
                    <a:pt x="259" y="369"/>
                  </a:lnTo>
                  <a:lnTo>
                    <a:pt x="259" y="368"/>
                  </a:lnTo>
                  <a:lnTo>
                    <a:pt x="258" y="368"/>
                  </a:lnTo>
                  <a:lnTo>
                    <a:pt x="258" y="367"/>
                  </a:lnTo>
                  <a:lnTo>
                    <a:pt x="257" y="366"/>
                  </a:lnTo>
                  <a:lnTo>
                    <a:pt x="257" y="365"/>
                  </a:lnTo>
                  <a:lnTo>
                    <a:pt x="257" y="365"/>
                  </a:lnTo>
                  <a:lnTo>
                    <a:pt x="257" y="365"/>
                  </a:lnTo>
                  <a:lnTo>
                    <a:pt x="257" y="364"/>
                  </a:lnTo>
                  <a:lnTo>
                    <a:pt x="257" y="363"/>
                  </a:lnTo>
                  <a:lnTo>
                    <a:pt x="256" y="362"/>
                  </a:lnTo>
                  <a:lnTo>
                    <a:pt x="256" y="361"/>
                  </a:lnTo>
                  <a:lnTo>
                    <a:pt x="255" y="360"/>
                  </a:lnTo>
                  <a:lnTo>
                    <a:pt x="255" y="359"/>
                  </a:lnTo>
                  <a:lnTo>
                    <a:pt x="254" y="359"/>
                  </a:lnTo>
                  <a:lnTo>
                    <a:pt x="254" y="358"/>
                  </a:lnTo>
                  <a:lnTo>
                    <a:pt x="254" y="357"/>
                  </a:lnTo>
                  <a:lnTo>
                    <a:pt x="254" y="357"/>
                  </a:lnTo>
                  <a:lnTo>
                    <a:pt x="254" y="356"/>
                  </a:lnTo>
                  <a:lnTo>
                    <a:pt x="254" y="355"/>
                  </a:lnTo>
                  <a:lnTo>
                    <a:pt x="253" y="354"/>
                  </a:lnTo>
                  <a:lnTo>
                    <a:pt x="252" y="353"/>
                  </a:lnTo>
                  <a:lnTo>
                    <a:pt x="252" y="352"/>
                  </a:lnTo>
                  <a:lnTo>
                    <a:pt x="252" y="352"/>
                  </a:lnTo>
                  <a:lnTo>
                    <a:pt x="251" y="351"/>
                  </a:lnTo>
                  <a:lnTo>
                    <a:pt x="249" y="350"/>
                  </a:lnTo>
                  <a:lnTo>
                    <a:pt x="249" y="350"/>
                  </a:lnTo>
                  <a:lnTo>
                    <a:pt x="249" y="349"/>
                  </a:lnTo>
                  <a:lnTo>
                    <a:pt x="248" y="348"/>
                  </a:lnTo>
                  <a:lnTo>
                    <a:pt x="247" y="348"/>
                  </a:lnTo>
                  <a:lnTo>
                    <a:pt x="246" y="347"/>
                  </a:lnTo>
                  <a:lnTo>
                    <a:pt x="246" y="347"/>
                  </a:lnTo>
                  <a:lnTo>
                    <a:pt x="245" y="347"/>
                  </a:lnTo>
                  <a:lnTo>
                    <a:pt x="244" y="346"/>
                  </a:lnTo>
                  <a:lnTo>
                    <a:pt x="244" y="345"/>
                  </a:lnTo>
                  <a:lnTo>
                    <a:pt x="243" y="345"/>
                  </a:lnTo>
                  <a:lnTo>
                    <a:pt x="242" y="344"/>
                  </a:lnTo>
                  <a:lnTo>
                    <a:pt x="241" y="344"/>
                  </a:lnTo>
                  <a:lnTo>
                    <a:pt x="240" y="344"/>
                  </a:lnTo>
                  <a:lnTo>
                    <a:pt x="239" y="343"/>
                  </a:lnTo>
                  <a:lnTo>
                    <a:pt x="239" y="343"/>
                  </a:lnTo>
                  <a:lnTo>
                    <a:pt x="238" y="342"/>
                  </a:lnTo>
                  <a:lnTo>
                    <a:pt x="237" y="342"/>
                  </a:lnTo>
                  <a:lnTo>
                    <a:pt x="236" y="342"/>
                  </a:lnTo>
                  <a:lnTo>
                    <a:pt x="236" y="341"/>
                  </a:lnTo>
                  <a:lnTo>
                    <a:pt x="235" y="339"/>
                  </a:lnTo>
                  <a:lnTo>
                    <a:pt x="234" y="339"/>
                  </a:lnTo>
                  <a:lnTo>
                    <a:pt x="233" y="338"/>
                  </a:lnTo>
                  <a:lnTo>
                    <a:pt x="233" y="337"/>
                  </a:lnTo>
                  <a:lnTo>
                    <a:pt x="232" y="337"/>
                  </a:lnTo>
                  <a:lnTo>
                    <a:pt x="232" y="336"/>
                  </a:lnTo>
                  <a:lnTo>
                    <a:pt x="231" y="335"/>
                  </a:lnTo>
                  <a:lnTo>
                    <a:pt x="231" y="334"/>
                  </a:lnTo>
                  <a:lnTo>
                    <a:pt x="230" y="334"/>
                  </a:lnTo>
                  <a:lnTo>
                    <a:pt x="229" y="333"/>
                  </a:lnTo>
                  <a:lnTo>
                    <a:pt x="228" y="332"/>
                  </a:lnTo>
                  <a:lnTo>
                    <a:pt x="228" y="331"/>
                  </a:lnTo>
                  <a:lnTo>
                    <a:pt x="228" y="330"/>
                  </a:lnTo>
                  <a:lnTo>
                    <a:pt x="227" y="329"/>
                  </a:lnTo>
                  <a:lnTo>
                    <a:pt x="226" y="328"/>
                  </a:lnTo>
                  <a:lnTo>
                    <a:pt x="226" y="327"/>
                  </a:lnTo>
                  <a:lnTo>
                    <a:pt x="226" y="326"/>
                  </a:lnTo>
                  <a:lnTo>
                    <a:pt x="225" y="325"/>
                  </a:lnTo>
                  <a:lnTo>
                    <a:pt x="224" y="324"/>
                  </a:lnTo>
                  <a:lnTo>
                    <a:pt x="223" y="323"/>
                  </a:lnTo>
                  <a:lnTo>
                    <a:pt x="223" y="323"/>
                  </a:lnTo>
                  <a:lnTo>
                    <a:pt x="223" y="321"/>
                  </a:lnTo>
                  <a:lnTo>
                    <a:pt x="222" y="321"/>
                  </a:lnTo>
                  <a:lnTo>
                    <a:pt x="221" y="320"/>
                  </a:lnTo>
                  <a:lnTo>
                    <a:pt x="220" y="319"/>
                  </a:lnTo>
                  <a:lnTo>
                    <a:pt x="220" y="319"/>
                  </a:lnTo>
                  <a:lnTo>
                    <a:pt x="220" y="318"/>
                  </a:lnTo>
                  <a:lnTo>
                    <a:pt x="219" y="318"/>
                  </a:lnTo>
                  <a:lnTo>
                    <a:pt x="218" y="316"/>
                  </a:lnTo>
                  <a:lnTo>
                    <a:pt x="218" y="316"/>
                  </a:lnTo>
                  <a:lnTo>
                    <a:pt x="217" y="315"/>
                  </a:lnTo>
                  <a:lnTo>
                    <a:pt x="216" y="314"/>
                  </a:lnTo>
                  <a:lnTo>
                    <a:pt x="215" y="313"/>
                  </a:lnTo>
                  <a:lnTo>
                    <a:pt x="215" y="313"/>
                  </a:lnTo>
                  <a:lnTo>
                    <a:pt x="214" y="312"/>
                  </a:lnTo>
                  <a:lnTo>
                    <a:pt x="213" y="311"/>
                  </a:lnTo>
                  <a:lnTo>
                    <a:pt x="213" y="311"/>
                  </a:lnTo>
                  <a:lnTo>
                    <a:pt x="213" y="310"/>
                  </a:lnTo>
                  <a:lnTo>
                    <a:pt x="213" y="309"/>
                  </a:lnTo>
                  <a:lnTo>
                    <a:pt x="212" y="308"/>
                  </a:lnTo>
                  <a:lnTo>
                    <a:pt x="211" y="308"/>
                  </a:lnTo>
                  <a:lnTo>
                    <a:pt x="210" y="307"/>
                  </a:lnTo>
                  <a:lnTo>
                    <a:pt x="210" y="306"/>
                  </a:lnTo>
                  <a:lnTo>
                    <a:pt x="209" y="305"/>
                  </a:lnTo>
                  <a:lnTo>
                    <a:pt x="207" y="305"/>
                  </a:lnTo>
                  <a:lnTo>
                    <a:pt x="207" y="304"/>
                  </a:lnTo>
                  <a:lnTo>
                    <a:pt x="206" y="303"/>
                  </a:lnTo>
                  <a:lnTo>
                    <a:pt x="206" y="303"/>
                  </a:lnTo>
                  <a:lnTo>
                    <a:pt x="205" y="303"/>
                  </a:lnTo>
                  <a:lnTo>
                    <a:pt x="205" y="302"/>
                  </a:lnTo>
                  <a:lnTo>
                    <a:pt x="203" y="301"/>
                  </a:lnTo>
                  <a:lnTo>
                    <a:pt x="203" y="300"/>
                  </a:lnTo>
                  <a:lnTo>
                    <a:pt x="202" y="300"/>
                  </a:lnTo>
                  <a:lnTo>
                    <a:pt x="202" y="300"/>
                  </a:lnTo>
                  <a:lnTo>
                    <a:pt x="200" y="299"/>
                  </a:lnTo>
                  <a:lnTo>
                    <a:pt x="200" y="298"/>
                  </a:lnTo>
                  <a:lnTo>
                    <a:pt x="199" y="298"/>
                  </a:lnTo>
                  <a:lnTo>
                    <a:pt x="198" y="297"/>
                  </a:lnTo>
                  <a:lnTo>
                    <a:pt x="197" y="296"/>
                  </a:lnTo>
                  <a:lnTo>
                    <a:pt x="197" y="295"/>
                  </a:lnTo>
                  <a:lnTo>
                    <a:pt x="196" y="295"/>
                  </a:lnTo>
                  <a:lnTo>
                    <a:pt x="196" y="295"/>
                  </a:lnTo>
                  <a:lnTo>
                    <a:pt x="195" y="294"/>
                  </a:lnTo>
                  <a:lnTo>
                    <a:pt x="194" y="293"/>
                  </a:lnTo>
                  <a:lnTo>
                    <a:pt x="193" y="292"/>
                  </a:lnTo>
                  <a:lnTo>
                    <a:pt x="192" y="292"/>
                  </a:lnTo>
                  <a:lnTo>
                    <a:pt x="192" y="292"/>
                  </a:lnTo>
                  <a:lnTo>
                    <a:pt x="191" y="292"/>
                  </a:lnTo>
                  <a:lnTo>
                    <a:pt x="191" y="291"/>
                  </a:lnTo>
                  <a:lnTo>
                    <a:pt x="189" y="290"/>
                  </a:lnTo>
                  <a:lnTo>
                    <a:pt x="189" y="290"/>
                  </a:lnTo>
                  <a:lnTo>
                    <a:pt x="188" y="289"/>
                  </a:lnTo>
                  <a:lnTo>
                    <a:pt x="187" y="289"/>
                  </a:lnTo>
                  <a:lnTo>
                    <a:pt x="187" y="288"/>
                  </a:lnTo>
                  <a:lnTo>
                    <a:pt x="186" y="287"/>
                  </a:lnTo>
                  <a:lnTo>
                    <a:pt x="187" y="288"/>
                  </a:lnTo>
                  <a:lnTo>
                    <a:pt x="187" y="288"/>
                  </a:lnTo>
                  <a:lnTo>
                    <a:pt x="188" y="289"/>
                  </a:lnTo>
                  <a:lnTo>
                    <a:pt x="189" y="289"/>
                  </a:lnTo>
                  <a:lnTo>
                    <a:pt x="189" y="290"/>
                  </a:lnTo>
                  <a:lnTo>
                    <a:pt x="190" y="290"/>
                  </a:lnTo>
                  <a:lnTo>
                    <a:pt x="191" y="291"/>
                  </a:lnTo>
                  <a:lnTo>
                    <a:pt x="192" y="292"/>
                  </a:lnTo>
                  <a:lnTo>
                    <a:pt x="192" y="291"/>
                  </a:lnTo>
                  <a:lnTo>
                    <a:pt x="191" y="290"/>
                  </a:lnTo>
                  <a:lnTo>
                    <a:pt x="190" y="290"/>
                  </a:lnTo>
                  <a:lnTo>
                    <a:pt x="189" y="290"/>
                  </a:lnTo>
                  <a:lnTo>
                    <a:pt x="189" y="289"/>
                  </a:lnTo>
                  <a:lnTo>
                    <a:pt x="188" y="288"/>
                  </a:lnTo>
                  <a:lnTo>
                    <a:pt x="187" y="287"/>
                  </a:lnTo>
                  <a:lnTo>
                    <a:pt x="187" y="287"/>
                  </a:lnTo>
                  <a:lnTo>
                    <a:pt x="186" y="287"/>
                  </a:lnTo>
                  <a:lnTo>
                    <a:pt x="186" y="286"/>
                  </a:lnTo>
                  <a:lnTo>
                    <a:pt x="185" y="286"/>
                  </a:lnTo>
                  <a:lnTo>
                    <a:pt x="185" y="285"/>
                  </a:lnTo>
                  <a:lnTo>
                    <a:pt x="184" y="285"/>
                  </a:lnTo>
                  <a:lnTo>
                    <a:pt x="184" y="284"/>
                  </a:lnTo>
                  <a:lnTo>
                    <a:pt x="184" y="284"/>
                  </a:lnTo>
                  <a:lnTo>
                    <a:pt x="184" y="282"/>
                  </a:lnTo>
                  <a:lnTo>
                    <a:pt x="183" y="282"/>
                  </a:lnTo>
                  <a:lnTo>
                    <a:pt x="182" y="282"/>
                  </a:lnTo>
                  <a:lnTo>
                    <a:pt x="182" y="281"/>
                  </a:lnTo>
                  <a:lnTo>
                    <a:pt x="182" y="281"/>
                  </a:lnTo>
                  <a:lnTo>
                    <a:pt x="181" y="280"/>
                  </a:lnTo>
                  <a:lnTo>
                    <a:pt x="181" y="280"/>
                  </a:lnTo>
                  <a:lnTo>
                    <a:pt x="181" y="279"/>
                  </a:lnTo>
                  <a:lnTo>
                    <a:pt x="181" y="278"/>
                  </a:lnTo>
                  <a:lnTo>
                    <a:pt x="181" y="277"/>
                  </a:lnTo>
                  <a:lnTo>
                    <a:pt x="181" y="278"/>
                  </a:lnTo>
                  <a:lnTo>
                    <a:pt x="180" y="279"/>
                  </a:lnTo>
                  <a:lnTo>
                    <a:pt x="180" y="280"/>
                  </a:lnTo>
                  <a:lnTo>
                    <a:pt x="180" y="280"/>
                  </a:lnTo>
                  <a:lnTo>
                    <a:pt x="180" y="281"/>
                  </a:lnTo>
                  <a:lnTo>
                    <a:pt x="179" y="281"/>
                  </a:lnTo>
                  <a:lnTo>
                    <a:pt x="179" y="280"/>
                  </a:lnTo>
                  <a:lnTo>
                    <a:pt x="179" y="280"/>
                  </a:lnTo>
                  <a:lnTo>
                    <a:pt x="179" y="280"/>
                  </a:lnTo>
                  <a:lnTo>
                    <a:pt x="179" y="279"/>
                  </a:lnTo>
                  <a:lnTo>
                    <a:pt x="179" y="279"/>
                  </a:lnTo>
                  <a:lnTo>
                    <a:pt x="178" y="278"/>
                  </a:lnTo>
                  <a:lnTo>
                    <a:pt x="177" y="277"/>
                  </a:lnTo>
                  <a:lnTo>
                    <a:pt x="177" y="277"/>
                  </a:lnTo>
                  <a:lnTo>
                    <a:pt x="177" y="276"/>
                  </a:lnTo>
                  <a:lnTo>
                    <a:pt x="177" y="275"/>
                  </a:lnTo>
                  <a:lnTo>
                    <a:pt x="177" y="274"/>
                  </a:lnTo>
                  <a:lnTo>
                    <a:pt x="177" y="274"/>
                  </a:lnTo>
                  <a:lnTo>
                    <a:pt x="177" y="273"/>
                  </a:lnTo>
                  <a:lnTo>
                    <a:pt x="176" y="273"/>
                  </a:lnTo>
                  <a:lnTo>
                    <a:pt x="176" y="272"/>
                  </a:lnTo>
                  <a:lnTo>
                    <a:pt x="176" y="272"/>
                  </a:lnTo>
                  <a:lnTo>
                    <a:pt x="176" y="271"/>
                  </a:lnTo>
                  <a:lnTo>
                    <a:pt x="176" y="271"/>
                  </a:lnTo>
                  <a:lnTo>
                    <a:pt x="176" y="272"/>
                  </a:lnTo>
                  <a:lnTo>
                    <a:pt x="177" y="271"/>
                  </a:lnTo>
                  <a:lnTo>
                    <a:pt x="177" y="270"/>
                  </a:lnTo>
                  <a:lnTo>
                    <a:pt x="176" y="270"/>
                  </a:lnTo>
                  <a:lnTo>
                    <a:pt x="176" y="269"/>
                  </a:lnTo>
                  <a:lnTo>
                    <a:pt x="175" y="269"/>
                  </a:lnTo>
                  <a:lnTo>
                    <a:pt x="174" y="269"/>
                  </a:lnTo>
                  <a:lnTo>
                    <a:pt x="174" y="268"/>
                  </a:lnTo>
                  <a:lnTo>
                    <a:pt x="174" y="268"/>
                  </a:lnTo>
                  <a:lnTo>
                    <a:pt x="174" y="267"/>
                  </a:lnTo>
                  <a:lnTo>
                    <a:pt x="174" y="268"/>
                  </a:lnTo>
                  <a:lnTo>
                    <a:pt x="173" y="269"/>
                  </a:lnTo>
                  <a:lnTo>
                    <a:pt x="172" y="269"/>
                  </a:lnTo>
                  <a:lnTo>
                    <a:pt x="172" y="269"/>
                  </a:lnTo>
                  <a:lnTo>
                    <a:pt x="173" y="269"/>
                  </a:lnTo>
                  <a:lnTo>
                    <a:pt x="174" y="269"/>
                  </a:lnTo>
                  <a:lnTo>
                    <a:pt x="173" y="270"/>
                  </a:lnTo>
                  <a:lnTo>
                    <a:pt x="172" y="271"/>
                  </a:lnTo>
                  <a:lnTo>
                    <a:pt x="171" y="271"/>
                  </a:lnTo>
                  <a:lnTo>
                    <a:pt x="171" y="270"/>
                  </a:lnTo>
                  <a:lnTo>
                    <a:pt x="171" y="270"/>
                  </a:lnTo>
                  <a:lnTo>
                    <a:pt x="172" y="270"/>
                  </a:lnTo>
                  <a:lnTo>
                    <a:pt x="172" y="269"/>
                  </a:lnTo>
                  <a:lnTo>
                    <a:pt x="171" y="269"/>
                  </a:lnTo>
                  <a:lnTo>
                    <a:pt x="171" y="269"/>
                  </a:lnTo>
                  <a:lnTo>
                    <a:pt x="171" y="269"/>
                  </a:lnTo>
                  <a:lnTo>
                    <a:pt x="170" y="268"/>
                  </a:lnTo>
                  <a:lnTo>
                    <a:pt x="170" y="269"/>
                  </a:lnTo>
                  <a:lnTo>
                    <a:pt x="170" y="269"/>
                  </a:lnTo>
                  <a:lnTo>
                    <a:pt x="169" y="269"/>
                  </a:lnTo>
                  <a:lnTo>
                    <a:pt x="169" y="270"/>
                  </a:lnTo>
                  <a:lnTo>
                    <a:pt x="169" y="270"/>
                  </a:lnTo>
                  <a:lnTo>
                    <a:pt x="168" y="269"/>
                  </a:lnTo>
                  <a:lnTo>
                    <a:pt x="167" y="269"/>
                  </a:lnTo>
                  <a:lnTo>
                    <a:pt x="167" y="269"/>
                  </a:lnTo>
                  <a:lnTo>
                    <a:pt x="166" y="269"/>
                  </a:lnTo>
                  <a:lnTo>
                    <a:pt x="166" y="268"/>
                  </a:lnTo>
                  <a:lnTo>
                    <a:pt x="166" y="268"/>
                  </a:lnTo>
                  <a:lnTo>
                    <a:pt x="166" y="267"/>
                  </a:lnTo>
                  <a:lnTo>
                    <a:pt x="166" y="267"/>
                  </a:lnTo>
                  <a:lnTo>
                    <a:pt x="166" y="266"/>
                  </a:lnTo>
                  <a:lnTo>
                    <a:pt x="166" y="266"/>
                  </a:lnTo>
                  <a:lnTo>
                    <a:pt x="166" y="267"/>
                  </a:lnTo>
                  <a:lnTo>
                    <a:pt x="166" y="267"/>
                  </a:lnTo>
                  <a:lnTo>
                    <a:pt x="166" y="267"/>
                  </a:lnTo>
                  <a:lnTo>
                    <a:pt x="166" y="268"/>
                  </a:lnTo>
                  <a:lnTo>
                    <a:pt x="165" y="268"/>
                  </a:lnTo>
                  <a:lnTo>
                    <a:pt x="165" y="267"/>
                  </a:lnTo>
                  <a:lnTo>
                    <a:pt x="165" y="267"/>
                  </a:lnTo>
                  <a:lnTo>
                    <a:pt x="165" y="266"/>
                  </a:lnTo>
                  <a:lnTo>
                    <a:pt x="165" y="265"/>
                  </a:lnTo>
                  <a:lnTo>
                    <a:pt x="165" y="264"/>
                  </a:lnTo>
                  <a:lnTo>
                    <a:pt x="165" y="264"/>
                  </a:lnTo>
                  <a:lnTo>
                    <a:pt x="164" y="263"/>
                  </a:lnTo>
                  <a:lnTo>
                    <a:pt x="164" y="262"/>
                  </a:lnTo>
                  <a:lnTo>
                    <a:pt x="164" y="261"/>
                  </a:lnTo>
                  <a:lnTo>
                    <a:pt x="163" y="261"/>
                  </a:lnTo>
                  <a:lnTo>
                    <a:pt x="163" y="260"/>
                  </a:lnTo>
                  <a:lnTo>
                    <a:pt x="163" y="259"/>
                  </a:lnTo>
                  <a:lnTo>
                    <a:pt x="163" y="259"/>
                  </a:lnTo>
                  <a:lnTo>
                    <a:pt x="162" y="258"/>
                  </a:lnTo>
                  <a:lnTo>
                    <a:pt x="161" y="257"/>
                  </a:lnTo>
                  <a:lnTo>
                    <a:pt x="161" y="256"/>
                  </a:lnTo>
                  <a:lnTo>
                    <a:pt x="161" y="256"/>
                  </a:lnTo>
                  <a:lnTo>
                    <a:pt x="160" y="255"/>
                  </a:lnTo>
                  <a:lnTo>
                    <a:pt x="160" y="254"/>
                  </a:lnTo>
                  <a:lnTo>
                    <a:pt x="161" y="254"/>
                  </a:lnTo>
                  <a:lnTo>
                    <a:pt x="161" y="255"/>
                  </a:lnTo>
                  <a:lnTo>
                    <a:pt x="161" y="256"/>
                  </a:lnTo>
                  <a:lnTo>
                    <a:pt x="161" y="255"/>
                  </a:lnTo>
                  <a:lnTo>
                    <a:pt x="161" y="254"/>
                  </a:lnTo>
                  <a:lnTo>
                    <a:pt x="160" y="254"/>
                  </a:lnTo>
                  <a:lnTo>
                    <a:pt x="160" y="253"/>
                  </a:lnTo>
                  <a:lnTo>
                    <a:pt x="159" y="252"/>
                  </a:lnTo>
                  <a:lnTo>
                    <a:pt x="158" y="252"/>
                  </a:lnTo>
                  <a:lnTo>
                    <a:pt x="158" y="251"/>
                  </a:lnTo>
                  <a:lnTo>
                    <a:pt x="158" y="251"/>
                  </a:lnTo>
                  <a:lnTo>
                    <a:pt x="158" y="250"/>
                  </a:lnTo>
                  <a:lnTo>
                    <a:pt x="158" y="249"/>
                  </a:lnTo>
                  <a:lnTo>
                    <a:pt x="158" y="248"/>
                  </a:lnTo>
                  <a:lnTo>
                    <a:pt x="158" y="248"/>
                  </a:lnTo>
                  <a:lnTo>
                    <a:pt x="158" y="247"/>
                  </a:lnTo>
                  <a:lnTo>
                    <a:pt x="158" y="246"/>
                  </a:lnTo>
                  <a:lnTo>
                    <a:pt x="158" y="246"/>
                  </a:lnTo>
                  <a:lnTo>
                    <a:pt x="158" y="245"/>
                  </a:lnTo>
                  <a:lnTo>
                    <a:pt x="158" y="244"/>
                  </a:lnTo>
                  <a:lnTo>
                    <a:pt x="157" y="245"/>
                  </a:lnTo>
                  <a:lnTo>
                    <a:pt x="157" y="246"/>
                  </a:lnTo>
                  <a:lnTo>
                    <a:pt x="157" y="246"/>
                  </a:lnTo>
                  <a:lnTo>
                    <a:pt x="157" y="247"/>
                  </a:lnTo>
                  <a:lnTo>
                    <a:pt x="157" y="248"/>
                  </a:lnTo>
                  <a:lnTo>
                    <a:pt x="157" y="248"/>
                  </a:lnTo>
                  <a:lnTo>
                    <a:pt x="157" y="249"/>
                  </a:lnTo>
                  <a:lnTo>
                    <a:pt x="157" y="250"/>
                  </a:lnTo>
                  <a:lnTo>
                    <a:pt x="158" y="251"/>
                  </a:lnTo>
                  <a:lnTo>
                    <a:pt x="158" y="251"/>
                  </a:lnTo>
                  <a:lnTo>
                    <a:pt x="158" y="252"/>
                  </a:lnTo>
                  <a:lnTo>
                    <a:pt x="158" y="253"/>
                  </a:lnTo>
                  <a:lnTo>
                    <a:pt x="158" y="254"/>
                  </a:lnTo>
                  <a:lnTo>
                    <a:pt x="158" y="254"/>
                  </a:lnTo>
                  <a:lnTo>
                    <a:pt x="157" y="254"/>
                  </a:lnTo>
                  <a:lnTo>
                    <a:pt x="156" y="254"/>
                  </a:lnTo>
                  <a:lnTo>
                    <a:pt x="156" y="254"/>
                  </a:lnTo>
                  <a:lnTo>
                    <a:pt x="155" y="254"/>
                  </a:lnTo>
                  <a:lnTo>
                    <a:pt x="154" y="254"/>
                  </a:lnTo>
                  <a:lnTo>
                    <a:pt x="153" y="254"/>
                  </a:lnTo>
                  <a:lnTo>
                    <a:pt x="154" y="253"/>
                  </a:lnTo>
                  <a:lnTo>
                    <a:pt x="153" y="252"/>
                  </a:lnTo>
                  <a:lnTo>
                    <a:pt x="153" y="251"/>
                  </a:lnTo>
                  <a:lnTo>
                    <a:pt x="153" y="251"/>
                  </a:lnTo>
                  <a:lnTo>
                    <a:pt x="153" y="250"/>
                  </a:lnTo>
                  <a:lnTo>
                    <a:pt x="153" y="249"/>
                  </a:lnTo>
                  <a:lnTo>
                    <a:pt x="154" y="249"/>
                  </a:lnTo>
                  <a:lnTo>
                    <a:pt x="154" y="248"/>
                  </a:lnTo>
                  <a:lnTo>
                    <a:pt x="154" y="248"/>
                  </a:lnTo>
                  <a:lnTo>
                    <a:pt x="153" y="248"/>
                  </a:lnTo>
                  <a:lnTo>
                    <a:pt x="153" y="247"/>
                  </a:lnTo>
                  <a:lnTo>
                    <a:pt x="153" y="246"/>
                  </a:lnTo>
                  <a:lnTo>
                    <a:pt x="154" y="247"/>
                  </a:lnTo>
                  <a:lnTo>
                    <a:pt x="155" y="248"/>
                  </a:lnTo>
                  <a:lnTo>
                    <a:pt x="155" y="247"/>
                  </a:lnTo>
                  <a:lnTo>
                    <a:pt x="155" y="246"/>
                  </a:lnTo>
                  <a:lnTo>
                    <a:pt x="154" y="246"/>
                  </a:lnTo>
                  <a:lnTo>
                    <a:pt x="154" y="246"/>
                  </a:lnTo>
                  <a:lnTo>
                    <a:pt x="153" y="246"/>
                  </a:lnTo>
                  <a:lnTo>
                    <a:pt x="153" y="246"/>
                  </a:lnTo>
                  <a:lnTo>
                    <a:pt x="153" y="247"/>
                  </a:lnTo>
                  <a:lnTo>
                    <a:pt x="153" y="248"/>
                  </a:lnTo>
                  <a:lnTo>
                    <a:pt x="153" y="248"/>
                  </a:lnTo>
                  <a:lnTo>
                    <a:pt x="153" y="248"/>
                  </a:lnTo>
                  <a:lnTo>
                    <a:pt x="153" y="248"/>
                  </a:lnTo>
                  <a:lnTo>
                    <a:pt x="153" y="248"/>
                  </a:lnTo>
                  <a:lnTo>
                    <a:pt x="153" y="249"/>
                  </a:lnTo>
                  <a:lnTo>
                    <a:pt x="153" y="250"/>
                  </a:lnTo>
                  <a:lnTo>
                    <a:pt x="153" y="251"/>
                  </a:lnTo>
                  <a:lnTo>
                    <a:pt x="153" y="251"/>
                  </a:lnTo>
                  <a:lnTo>
                    <a:pt x="153" y="252"/>
                  </a:lnTo>
                  <a:lnTo>
                    <a:pt x="152" y="252"/>
                  </a:lnTo>
                  <a:lnTo>
                    <a:pt x="151" y="252"/>
                  </a:lnTo>
                  <a:lnTo>
                    <a:pt x="150" y="253"/>
                  </a:lnTo>
                  <a:lnTo>
                    <a:pt x="150" y="252"/>
                  </a:lnTo>
                  <a:lnTo>
                    <a:pt x="151" y="252"/>
                  </a:lnTo>
                  <a:lnTo>
                    <a:pt x="151" y="251"/>
                  </a:lnTo>
                  <a:lnTo>
                    <a:pt x="151" y="251"/>
                  </a:lnTo>
                  <a:lnTo>
                    <a:pt x="150" y="251"/>
                  </a:lnTo>
                  <a:lnTo>
                    <a:pt x="150" y="250"/>
                  </a:lnTo>
                  <a:lnTo>
                    <a:pt x="150" y="249"/>
                  </a:lnTo>
                  <a:lnTo>
                    <a:pt x="150" y="248"/>
                  </a:lnTo>
                  <a:lnTo>
                    <a:pt x="149" y="248"/>
                  </a:lnTo>
                  <a:lnTo>
                    <a:pt x="150" y="249"/>
                  </a:lnTo>
                  <a:lnTo>
                    <a:pt x="149" y="250"/>
                  </a:lnTo>
                  <a:lnTo>
                    <a:pt x="149" y="249"/>
                  </a:lnTo>
                  <a:lnTo>
                    <a:pt x="148" y="249"/>
                  </a:lnTo>
                  <a:lnTo>
                    <a:pt x="148" y="248"/>
                  </a:lnTo>
                  <a:lnTo>
                    <a:pt x="148" y="248"/>
                  </a:lnTo>
                  <a:lnTo>
                    <a:pt x="149" y="248"/>
                  </a:lnTo>
                  <a:lnTo>
                    <a:pt x="150" y="248"/>
                  </a:lnTo>
                  <a:lnTo>
                    <a:pt x="150" y="247"/>
                  </a:lnTo>
                  <a:lnTo>
                    <a:pt x="150" y="246"/>
                  </a:lnTo>
                  <a:lnTo>
                    <a:pt x="150" y="246"/>
                  </a:lnTo>
                  <a:lnTo>
                    <a:pt x="150" y="246"/>
                  </a:lnTo>
                  <a:lnTo>
                    <a:pt x="150" y="245"/>
                  </a:lnTo>
                  <a:lnTo>
                    <a:pt x="150" y="244"/>
                  </a:lnTo>
                  <a:lnTo>
                    <a:pt x="150" y="245"/>
                  </a:lnTo>
                  <a:lnTo>
                    <a:pt x="149" y="245"/>
                  </a:lnTo>
                  <a:lnTo>
                    <a:pt x="149" y="244"/>
                  </a:lnTo>
                  <a:lnTo>
                    <a:pt x="149" y="243"/>
                  </a:lnTo>
                  <a:lnTo>
                    <a:pt x="149" y="243"/>
                  </a:lnTo>
                  <a:lnTo>
                    <a:pt x="150" y="242"/>
                  </a:lnTo>
                  <a:lnTo>
                    <a:pt x="150" y="242"/>
                  </a:lnTo>
                  <a:lnTo>
                    <a:pt x="150" y="241"/>
                  </a:lnTo>
                  <a:lnTo>
                    <a:pt x="151" y="241"/>
                  </a:lnTo>
                  <a:lnTo>
                    <a:pt x="152" y="241"/>
                  </a:lnTo>
                  <a:lnTo>
                    <a:pt x="152" y="241"/>
                  </a:lnTo>
                  <a:lnTo>
                    <a:pt x="151" y="241"/>
                  </a:lnTo>
                  <a:lnTo>
                    <a:pt x="151" y="240"/>
                  </a:lnTo>
                  <a:lnTo>
                    <a:pt x="150" y="240"/>
                  </a:lnTo>
                  <a:lnTo>
                    <a:pt x="150" y="239"/>
                  </a:lnTo>
                  <a:lnTo>
                    <a:pt x="150" y="238"/>
                  </a:lnTo>
                  <a:lnTo>
                    <a:pt x="151" y="239"/>
                  </a:lnTo>
                  <a:lnTo>
                    <a:pt x="151" y="240"/>
                  </a:lnTo>
                  <a:lnTo>
                    <a:pt x="152" y="239"/>
                  </a:lnTo>
                  <a:lnTo>
                    <a:pt x="153" y="239"/>
                  </a:lnTo>
                  <a:lnTo>
                    <a:pt x="152" y="239"/>
                  </a:lnTo>
                  <a:lnTo>
                    <a:pt x="152" y="238"/>
                  </a:lnTo>
                  <a:lnTo>
                    <a:pt x="153" y="238"/>
                  </a:lnTo>
                  <a:lnTo>
                    <a:pt x="153" y="238"/>
                  </a:lnTo>
                  <a:lnTo>
                    <a:pt x="151" y="238"/>
                  </a:lnTo>
                  <a:lnTo>
                    <a:pt x="151" y="237"/>
                  </a:lnTo>
                  <a:lnTo>
                    <a:pt x="152" y="237"/>
                  </a:lnTo>
                  <a:lnTo>
                    <a:pt x="152" y="236"/>
                  </a:lnTo>
                  <a:lnTo>
                    <a:pt x="152" y="235"/>
                  </a:lnTo>
                  <a:lnTo>
                    <a:pt x="152" y="235"/>
                  </a:lnTo>
                  <a:lnTo>
                    <a:pt x="152" y="234"/>
                  </a:lnTo>
                  <a:lnTo>
                    <a:pt x="151" y="234"/>
                  </a:lnTo>
                  <a:lnTo>
                    <a:pt x="151" y="235"/>
                  </a:lnTo>
                  <a:lnTo>
                    <a:pt x="151" y="235"/>
                  </a:lnTo>
                  <a:lnTo>
                    <a:pt x="150" y="235"/>
                  </a:lnTo>
                  <a:lnTo>
                    <a:pt x="150" y="235"/>
                  </a:lnTo>
                  <a:lnTo>
                    <a:pt x="150" y="236"/>
                  </a:lnTo>
                  <a:lnTo>
                    <a:pt x="149" y="237"/>
                  </a:lnTo>
                  <a:lnTo>
                    <a:pt x="149" y="238"/>
                  </a:lnTo>
                  <a:lnTo>
                    <a:pt x="149" y="238"/>
                  </a:lnTo>
                  <a:lnTo>
                    <a:pt x="149" y="239"/>
                  </a:lnTo>
                  <a:lnTo>
                    <a:pt x="149" y="240"/>
                  </a:lnTo>
                  <a:lnTo>
                    <a:pt x="148" y="240"/>
                  </a:lnTo>
                  <a:lnTo>
                    <a:pt x="148" y="241"/>
                  </a:lnTo>
                  <a:lnTo>
                    <a:pt x="148" y="241"/>
                  </a:lnTo>
                  <a:lnTo>
                    <a:pt x="148" y="242"/>
                  </a:lnTo>
                  <a:lnTo>
                    <a:pt x="148" y="243"/>
                  </a:lnTo>
                  <a:lnTo>
                    <a:pt x="148" y="243"/>
                  </a:lnTo>
                  <a:lnTo>
                    <a:pt x="148" y="244"/>
                  </a:lnTo>
                  <a:lnTo>
                    <a:pt x="148" y="245"/>
                  </a:lnTo>
                  <a:lnTo>
                    <a:pt x="147" y="246"/>
                  </a:lnTo>
                  <a:lnTo>
                    <a:pt x="147" y="246"/>
                  </a:lnTo>
                  <a:lnTo>
                    <a:pt x="147" y="247"/>
                  </a:lnTo>
                  <a:lnTo>
                    <a:pt x="146" y="247"/>
                  </a:lnTo>
                  <a:lnTo>
                    <a:pt x="147" y="246"/>
                  </a:lnTo>
                  <a:lnTo>
                    <a:pt x="146" y="246"/>
                  </a:lnTo>
                  <a:lnTo>
                    <a:pt x="147" y="245"/>
                  </a:lnTo>
                  <a:lnTo>
                    <a:pt x="147" y="244"/>
                  </a:lnTo>
                  <a:lnTo>
                    <a:pt x="147" y="243"/>
                  </a:lnTo>
                  <a:lnTo>
                    <a:pt x="146" y="244"/>
                  </a:lnTo>
                  <a:lnTo>
                    <a:pt x="145" y="245"/>
                  </a:lnTo>
                  <a:lnTo>
                    <a:pt x="145" y="246"/>
                  </a:lnTo>
                  <a:lnTo>
                    <a:pt x="145" y="246"/>
                  </a:lnTo>
                  <a:lnTo>
                    <a:pt x="145" y="246"/>
                  </a:lnTo>
                  <a:lnTo>
                    <a:pt x="145" y="246"/>
                  </a:lnTo>
                  <a:lnTo>
                    <a:pt x="145" y="245"/>
                  </a:lnTo>
                  <a:lnTo>
                    <a:pt x="145" y="244"/>
                  </a:lnTo>
                  <a:lnTo>
                    <a:pt x="145" y="243"/>
                  </a:lnTo>
                  <a:lnTo>
                    <a:pt x="145" y="243"/>
                  </a:lnTo>
                  <a:lnTo>
                    <a:pt x="145" y="243"/>
                  </a:lnTo>
                  <a:lnTo>
                    <a:pt x="145" y="243"/>
                  </a:lnTo>
                  <a:lnTo>
                    <a:pt x="146" y="243"/>
                  </a:lnTo>
                  <a:lnTo>
                    <a:pt x="146" y="242"/>
                  </a:lnTo>
                  <a:lnTo>
                    <a:pt x="146" y="241"/>
                  </a:lnTo>
                  <a:lnTo>
                    <a:pt x="147" y="241"/>
                  </a:lnTo>
                  <a:lnTo>
                    <a:pt x="147" y="241"/>
                  </a:lnTo>
                  <a:lnTo>
                    <a:pt x="147" y="240"/>
                  </a:lnTo>
                  <a:lnTo>
                    <a:pt x="147" y="239"/>
                  </a:lnTo>
                  <a:lnTo>
                    <a:pt x="147" y="238"/>
                  </a:lnTo>
                  <a:lnTo>
                    <a:pt x="147" y="238"/>
                  </a:lnTo>
                  <a:lnTo>
                    <a:pt x="146" y="238"/>
                  </a:lnTo>
                  <a:lnTo>
                    <a:pt x="146" y="237"/>
                  </a:lnTo>
                  <a:lnTo>
                    <a:pt x="147" y="237"/>
                  </a:lnTo>
                  <a:lnTo>
                    <a:pt x="148" y="237"/>
                  </a:lnTo>
                  <a:lnTo>
                    <a:pt x="147" y="236"/>
                  </a:lnTo>
                  <a:lnTo>
                    <a:pt x="146" y="237"/>
                  </a:lnTo>
                  <a:lnTo>
                    <a:pt x="146" y="236"/>
                  </a:lnTo>
                  <a:lnTo>
                    <a:pt x="147" y="235"/>
                  </a:lnTo>
                  <a:lnTo>
                    <a:pt x="148" y="235"/>
                  </a:lnTo>
                  <a:lnTo>
                    <a:pt x="148" y="236"/>
                  </a:lnTo>
                  <a:lnTo>
                    <a:pt x="148" y="236"/>
                  </a:lnTo>
                  <a:lnTo>
                    <a:pt x="148" y="235"/>
                  </a:lnTo>
                  <a:lnTo>
                    <a:pt x="148" y="235"/>
                  </a:lnTo>
                  <a:lnTo>
                    <a:pt x="149" y="235"/>
                  </a:lnTo>
                  <a:lnTo>
                    <a:pt x="149" y="234"/>
                  </a:lnTo>
                  <a:lnTo>
                    <a:pt x="150" y="234"/>
                  </a:lnTo>
                  <a:lnTo>
                    <a:pt x="150" y="233"/>
                  </a:lnTo>
                  <a:lnTo>
                    <a:pt x="150" y="233"/>
                  </a:lnTo>
                  <a:lnTo>
                    <a:pt x="150" y="233"/>
                  </a:lnTo>
                  <a:lnTo>
                    <a:pt x="150" y="232"/>
                  </a:lnTo>
                  <a:lnTo>
                    <a:pt x="150" y="231"/>
                  </a:lnTo>
                  <a:lnTo>
                    <a:pt x="151" y="230"/>
                  </a:lnTo>
                  <a:lnTo>
                    <a:pt x="151" y="230"/>
                  </a:lnTo>
                  <a:lnTo>
                    <a:pt x="151" y="229"/>
                  </a:lnTo>
                  <a:lnTo>
                    <a:pt x="150" y="229"/>
                  </a:lnTo>
                  <a:lnTo>
                    <a:pt x="150" y="229"/>
                  </a:lnTo>
                  <a:lnTo>
                    <a:pt x="149" y="229"/>
                  </a:lnTo>
                  <a:lnTo>
                    <a:pt x="149" y="228"/>
                  </a:lnTo>
                  <a:lnTo>
                    <a:pt x="150" y="228"/>
                  </a:lnTo>
                  <a:lnTo>
                    <a:pt x="150" y="227"/>
                  </a:lnTo>
                  <a:lnTo>
                    <a:pt x="150" y="226"/>
                  </a:lnTo>
                  <a:lnTo>
                    <a:pt x="150" y="227"/>
                  </a:lnTo>
                  <a:lnTo>
                    <a:pt x="150" y="227"/>
                  </a:lnTo>
                  <a:lnTo>
                    <a:pt x="150" y="226"/>
                  </a:lnTo>
                  <a:lnTo>
                    <a:pt x="150" y="225"/>
                  </a:lnTo>
                  <a:lnTo>
                    <a:pt x="150" y="225"/>
                  </a:lnTo>
                  <a:lnTo>
                    <a:pt x="151" y="225"/>
                  </a:lnTo>
                  <a:lnTo>
                    <a:pt x="151" y="224"/>
                  </a:lnTo>
                  <a:lnTo>
                    <a:pt x="151" y="223"/>
                  </a:lnTo>
                  <a:lnTo>
                    <a:pt x="152" y="222"/>
                  </a:lnTo>
                  <a:lnTo>
                    <a:pt x="152" y="222"/>
                  </a:lnTo>
                  <a:lnTo>
                    <a:pt x="153" y="221"/>
                  </a:lnTo>
                  <a:lnTo>
                    <a:pt x="153" y="222"/>
                  </a:lnTo>
                  <a:lnTo>
                    <a:pt x="153" y="222"/>
                  </a:lnTo>
                  <a:lnTo>
                    <a:pt x="154" y="222"/>
                  </a:lnTo>
                  <a:lnTo>
                    <a:pt x="155" y="222"/>
                  </a:lnTo>
                  <a:lnTo>
                    <a:pt x="156" y="222"/>
                  </a:lnTo>
                  <a:lnTo>
                    <a:pt x="156" y="221"/>
                  </a:lnTo>
                  <a:lnTo>
                    <a:pt x="155" y="221"/>
                  </a:lnTo>
                  <a:lnTo>
                    <a:pt x="154" y="221"/>
                  </a:lnTo>
                  <a:lnTo>
                    <a:pt x="153" y="222"/>
                  </a:lnTo>
                  <a:lnTo>
                    <a:pt x="153" y="221"/>
                  </a:lnTo>
                  <a:lnTo>
                    <a:pt x="153" y="221"/>
                  </a:lnTo>
                  <a:lnTo>
                    <a:pt x="153" y="220"/>
                  </a:lnTo>
                  <a:lnTo>
                    <a:pt x="153" y="220"/>
                  </a:lnTo>
                  <a:lnTo>
                    <a:pt x="153" y="220"/>
                  </a:lnTo>
                  <a:lnTo>
                    <a:pt x="153" y="219"/>
                  </a:lnTo>
                  <a:lnTo>
                    <a:pt x="154" y="219"/>
                  </a:lnTo>
                  <a:lnTo>
                    <a:pt x="155" y="219"/>
                  </a:lnTo>
                  <a:lnTo>
                    <a:pt x="154" y="218"/>
                  </a:lnTo>
                  <a:lnTo>
                    <a:pt x="154" y="217"/>
                  </a:lnTo>
                  <a:lnTo>
                    <a:pt x="155" y="218"/>
                  </a:lnTo>
                  <a:lnTo>
                    <a:pt x="156" y="217"/>
                  </a:lnTo>
                  <a:lnTo>
                    <a:pt x="156" y="218"/>
                  </a:lnTo>
                  <a:lnTo>
                    <a:pt x="156" y="218"/>
                  </a:lnTo>
                  <a:lnTo>
                    <a:pt x="156" y="217"/>
                  </a:lnTo>
                  <a:lnTo>
                    <a:pt x="156" y="217"/>
                  </a:lnTo>
                  <a:lnTo>
                    <a:pt x="156" y="216"/>
                  </a:lnTo>
                  <a:lnTo>
                    <a:pt x="157" y="215"/>
                  </a:lnTo>
                  <a:lnTo>
                    <a:pt x="157" y="215"/>
                  </a:lnTo>
                  <a:lnTo>
                    <a:pt x="157" y="214"/>
                  </a:lnTo>
                  <a:lnTo>
                    <a:pt x="157" y="213"/>
                  </a:lnTo>
                  <a:lnTo>
                    <a:pt x="158" y="212"/>
                  </a:lnTo>
                  <a:lnTo>
                    <a:pt x="158" y="212"/>
                  </a:lnTo>
                  <a:lnTo>
                    <a:pt x="158" y="211"/>
                  </a:lnTo>
                  <a:lnTo>
                    <a:pt x="158" y="210"/>
                  </a:lnTo>
                  <a:lnTo>
                    <a:pt x="157" y="210"/>
                  </a:lnTo>
                  <a:lnTo>
                    <a:pt x="157" y="209"/>
                  </a:lnTo>
                  <a:lnTo>
                    <a:pt x="158" y="209"/>
                  </a:lnTo>
                  <a:lnTo>
                    <a:pt x="158" y="209"/>
                  </a:lnTo>
                  <a:lnTo>
                    <a:pt x="158" y="208"/>
                  </a:lnTo>
                  <a:lnTo>
                    <a:pt x="157" y="209"/>
                  </a:lnTo>
                  <a:lnTo>
                    <a:pt x="157" y="208"/>
                  </a:lnTo>
                  <a:lnTo>
                    <a:pt x="157" y="207"/>
                  </a:lnTo>
                  <a:lnTo>
                    <a:pt x="157" y="207"/>
                  </a:lnTo>
                  <a:lnTo>
                    <a:pt x="158" y="207"/>
                  </a:lnTo>
                  <a:lnTo>
                    <a:pt x="158" y="207"/>
                  </a:lnTo>
                  <a:lnTo>
                    <a:pt x="158" y="206"/>
                  </a:lnTo>
                  <a:lnTo>
                    <a:pt x="158" y="205"/>
                  </a:lnTo>
                  <a:lnTo>
                    <a:pt x="158" y="204"/>
                  </a:lnTo>
                  <a:lnTo>
                    <a:pt x="158" y="205"/>
                  </a:lnTo>
                  <a:lnTo>
                    <a:pt x="158" y="206"/>
                  </a:lnTo>
                  <a:lnTo>
                    <a:pt x="159" y="205"/>
                  </a:lnTo>
                  <a:lnTo>
                    <a:pt x="159" y="204"/>
                  </a:lnTo>
                  <a:lnTo>
                    <a:pt x="159" y="204"/>
                  </a:lnTo>
                  <a:lnTo>
                    <a:pt x="158" y="203"/>
                  </a:lnTo>
                  <a:lnTo>
                    <a:pt x="158" y="204"/>
                  </a:lnTo>
                  <a:lnTo>
                    <a:pt x="158" y="203"/>
                  </a:lnTo>
                  <a:lnTo>
                    <a:pt x="158" y="203"/>
                  </a:lnTo>
                  <a:lnTo>
                    <a:pt x="158" y="202"/>
                  </a:lnTo>
                  <a:lnTo>
                    <a:pt x="159" y="202"/>
                  </a:lnTo>
                  <a:lnTo>
                    <a:pt x="160" y="202"/>
                  </a:lnTo>
                  <a:lnTo>
                    <a:pt x="161" y="202"/>
                  </a:lnTo>
                  <a:lnTo>
                    <a:pt x="161" y="202"/>
                  </a:lnTo>
                  <a:lnTo>
                    <a:pt x="161" y="202"/>
                  </a:lnTo>
                  <a:lnTo>
                    <a:pt x="162" y="202"/>
                  </a:lnTo>
                  <a:lnTo>
                    <a:pt x="163" y="202"/>
                  </a:lnTo>
                  <a:lnTo>
                    <a:pt x="163" y="202"/>
                  </a:lnTo>
                  <a:lnTo>
                    <a:pt x="163" y="202"/>
                  </a:lnTo>
                  <a:lnTo>
                    <a:pt x="163" y="201"/>
                  </a:lnTo>
                  <a:lnTo>
                    <a:pt x="164" y="201"/>
                  </a:lnTo>
                  <a:lnTo>
                    <a:pt x="165" y="201"/>
                  </a:lnTo>
                  <a:lnTo>
                    <a:pt x="165" y="200"/>
                  </a:lnTo>
                  <a:lnTo>
                    <a:pt x="166" y="201"/>
                  </a:lnTo>
                  <a:lnTo>
                    <a:pt x="166" y="202"/>
                  </a:lnTo>
                  <a:lnTo>
                    <a:pt x="167" y="202"/>
                  </a:lnTo>
                  <a:lnTo>
                    <a:pt x="168" y="202"/>
                  </a:lnTo>
                  <a:lnTo>
                    <a:pt x="168" y="202"/>
                  </a:lnTo>
                  <a:lnTo>
                    <a:pt x="167" y="201"/>
                  </a:lnTo>
                  <a:lnTo>
                    <a:pt x="166" y="201"/>
                  </a:lnTo>
                  <a:lnTo>
                    <a:pt x="166" y="201"/>
                  </a:lnTo>
                  <a:lnTo>
                    <a:pt x="166" y="200"/>
                  </a:lnTo>
                  <a:lnTo>
                    <a:pt x="165" y="200"/>
                  </a:lnTo>
                  <a:lnTo>
                    <a:pt x="164" y="200"/>
                  </a:lnTo>
                  <a:lnTo>
                    <a:pt x="163" y="201"/>
                  </a:lnTo>
                  <a:lnTo>
                    <a:pt x="163" y="202"/>
                  </a:lnTo>
                  <a:lnTo>
                    <a:pt x="163" y="202"/>
                  </a:lnTo>
                  <a:lnTo>
                    <a:pt x="162" y="202"/>
                  </a:lnTo>
                  <a:lnTo>
                    <a:pt x="161" y="202"/>
                  </a:lnTo>
                  <a:lnTo>
                    <a:pt x="161" y="202"/>
                  </a:lnTo>
                  <a:lnTo>
                    <a:pt x="160" y="202"/>
                  </a:lnTo>
                  <a:lnTo>
                    <a:pt x="159" y="202"/>
                  </a:lnTo>
                  <a:lnTo>
                    <a:pt x="158" y="202"/>
                  </a:lnTo>
                  <a:lnTo>
                    <a:pt x="158" y="201"/>
                  </a:lnTo>
                  <a:lnTo>
                    <a:pt x="158" y="200"/>
                  </a:lnTo>
                  <a:lnTo>
                    <a:pt x="159" y="199"/>
                  </a:lnTo>
                  <a:lnTo>
                    <a:pt x="159" y="200"/>
                  </a:lnTo>
                  <a:lnTo>
                    <a:pt x="160" y="200"/>
                  </a:lnTo>
                  <a:lnTo>
                    <a:pt x="160" y="199"/>
                  </a:lnTo>
                  <a:lnTo>
                    <a:pt x="160" y="199"/>
                  </a:lnTo>
                  <a:lnTo>
                    <a:pt x="161" y="198"/>
                  </a:lnTo>
                  <a:lnTo>
                    <a:pt x="161" y="197"/>
                  </a:lnTo>
                  <a:lnTo>
                    <a:pt x="161" y="196"/>
                  </a:lnTo>
                  <a:lnTo>
                    <a:pt x="161" y="196"/>
                  </a:lnTo>
                  <a:lnTo>
                    <a:pt x="160" y="196"/>
                  </a:lnTo>
                  <a:lnTo>
                    <a:pt x="161" y="196"/>
                  </a:lnTo>
                  <a:lnTo>
                    <a:pt x="161" y="195"/>
                  </a:lnTo>
                  <a:lnTo>
                    <a:pt x="161" y="194"/>
                  </a:lnTo>
                  <a:lnTo>
                    <a:pt x="161" y="194"/>
                  </a:lnTo>
                  <a:lnTo>
                    <a:pt x="161" y="193"/>
                  </a:lnTo>
                  <a:lnTo>
                    <a:pt x="161" y="192"/>
                  </a:lnTo>
                  <a:lnTo>
                    <a:pt x="161" y="191"/>
                  </a:lnTo>
                  <a:lnTo>
                    <a:pt x="161" y="191"/>
                  </a:lnTo>
                  <a:lnTo>
                    <a:pt x="161" y="190"/>
                  </a:lnTo>
                  <a:lnTo>
                    <a:pt x="161" y="189"/>
                  </a:lnTo>
                  <a:lnTo>
                    <a:pt x="161" y="189"/>
                  </a:lnTo>
                  <a:lnTo>
                    <a:pt x="161" y="188"/>
                  </a:lnTo>
                  <a:lnTo>
                    <a:pt x="161" y="187"/>
                  </a:lnTo>
                  <a:lnTo>
                    <a:pt x="161" y="186"/>
                  </a:lnTo>
                  <a:lnTo>
                    <a:pt x="161" y="186"/>
                  </a:lnTo>
                  <a:lnTo>
                    <a:pt x="162" y="186"/>
                  </a:lnTo>
                  <a:lnTo>
                    <a:pt x="161" y="185"/>
                  </a:lnTo>
                  <a:lnTo>
                    <a:pt x="162" y="184"/>
                  </a:lnTo>
                  <a:lnTo>
                    <a:pt x="162" y="183"/>
                  </a:lnTo>
                  <a:lnTo>
                    <a:pt x="161" y="184"/>
                  </a:lnTo>
                  <a:lnTo>
                    <a:pt x="161" y="185"/>
                  </a:lnTo>
                  <a:lnTo>
                    <a:pt x="161" y="186"/>
                  </a:lnTo>
                  <a:lnTo>
                    <a:pt x="161" y="185"/>
                  </a:lnTo>
                  <a:lnTo>
                    <a:pt x="161" y="184"/>
                  </a:lnTo>
                  <a:lnTo>
                    <a:pt x="161" y="183"/>
                  </a:lnTo>
                  <a:lnTo>
                    <a:pt x="161" y="183"/>
                  </a:lnTo>
                  <a:lnTo>
                    <a:pt x="161" y="182"/>
                  </a:lnTo>
                  <a:lnTo>
                    <a:pt x="161" y="181"/>
                  </a:lnTo>
                  <a:lnTo>
                    <a:pt x="161" y="181"/>
                  </a:lnTo>
                  <a:lnTo>
                    <a:pt x="161" y="180"/>
                  </a:lnTo>
                  <a:lnTo>
                    <a:pt x="161" y="179"/>
                  </a:lnTo>
                  <a:lnTo>
                    <a:pt x="161" y="178"/>
                  </a:lnTo>
                  <a:lnTo>
                    <a:pt x="161" y="178"/>
                  </a:lnTo>
                  <a:lnTo>
                    <a:pt x="161" y="178"/>
                  </a:lnTo>
                  <a:lnTo>
                    <a:pt x="161" y="178"/>
                  </a:lnTo>
                  <a:lnTo>
                    <a:pt x="160" y="178"/>
                  </a:lnTo>
                  <a:lnTo>
                    <a:pt x="160" y="177"/>
                  </a:lnTo>
                  <a:lnTo>
                    <a:pt x="159" y="177"/>
                  </a:lnTo>
                  <a:lnTo>
                    <a:pt x="160" y="176"/>
                  </a:lnTo>
                  <a:lnTo>
                    <a:pt x="159" y="176"/>
                  </a:lnTo>
                  <a:lnTo>
                    <a:pt x="160" y="175"/>
                  </a:lnTo>
                  <a:lnTo>
                    <a:pt x="159" y="175"/>
                  </a:lnTo>
                  <a:lnTo>
                    <a:pt x="159" y="174"/>
                  </a:lnTo>
                  <a:lnTo>
                    <a:pt x="159" y="173"/>
                  </a:lnTo>
                  <a:lnTo>
                    <a:pt x="159" y="173"/>
                  </a:lnTo>
                  <a:lnTo>
                    <a:pt x="159" y="172"/>
                  </a:lnTo>
                  <a:lnTo>
                    <a:pt x="158" y="171"/>
                  </a:lnTo>
                  <a:lnTo>
                    <a:pt x="158" y="170"/>
                  </a:lnTo>
                  <a:lnTo>
                    <a:pt x="158" y="170"/>
                  </a:lnTo>
                  <a:lnTo>
                    <a:pt x="158" y="169"/>
                  </a:lnTo>
                  <a:lnTo>
                    <a:pt x="159" y="169"/>
                  </a:lnTo>
                  <a:lnTo>
                    <a:pt x="160" y="169"/>
                  </a:lnTo>
                  <a:lnTo>
                    <a:pt x="159" y="168"/>
                  </a:lnTo>
                  <a:lnTo>
                    <a:pt x="158" y="169"/>
                  </a:lnTo>
                  <a:lnTo>
                    <a:pt x="158" y="168"/>
                  </a:lnTo>
                  <a:lnTo>
                    <a:pt x="158" y="168"/>
                  </a:lnTo>
                  <a:lnTo>
                    <a:pt x="158" y="167"/>
                  </a:lnTo>
                  <a:lnTo>
                    <a:pt x="158" y="166"/>
                  </a:lnTo>
                  <a:lnTo>
                    <a:pt x="158" y="165"/>
                  </a:lnTo>
                  <a:lnTo>
                    <a:pt x="157" y="165"/>
                  </a:lnTo>
                  <a:lnTo>
                    <a:pt x="157" y="164"/>
                  </a:lnTo>
                  <a:lnTo>
                    <a:pt x="157" y="163"/>
                  </a:lnTo>
                  <a:lnTo>
                    <a:pt x="156" y="163"/>
                  </a:lnTo>
                  <a:lnTo>
                    <a:pt x="156" y="163"/>
                  </a:lnTo>
                  <a:lnTo>
                    <a:pt x="156" y="162"/>
                  </a:lnTo>
                  <a:lnTo>
                    <a:pt x="156" y="161"/>
                  </a:lnTo>
                  <a:lnTo>
                    <a:pt x="156" y="160"/>
                  </a:lnTo>
                  <a:lnTo>
                    <a:pt x="155" y="160"/>
                  </a:lnTo>
                  <a:lnTo>
                    <a:pt x="154" y="160"/>
                  </a:lnTo>
                  <a:lnTo>
                    <a:pt x="153" y="159"/>
                  </a:lnTo>
                  <a:lnTo>
                    <a:pt x="154" y="158"/>
                  </a:lnTo>
                  <a:lnTo>
                    <a:pt x="154" y="157"/>
                  </a:lnTo>
                  <a:lnTo>
                    <a:pt x="154" y="157"/>
                  </a:lnTo>
                  <a:lnTo>
                    <a:pt x="155" y="157"/>
                  </a:lnTo>
                  <a:lnTo>
                    <a:pt x="155" y="157"/>
                  </a:lnTo>
                  <a:lnTo>
                    <a:pt x="156" y="158"/>
                  </a:lnTo>
                  <a:lnTo>
                    <a:pt x="156" y="158"/>
                  </a:lnTo>
                  <a:lnTo>
                    <a:pt x="156" y="157"/>
                  </a:lnTo>
                  <a:lnTo>
                    <a:pt x="156" y="157"/>
                  </a:lnTo>
                  <a:lnTo>
                    <a:pt x="156" y="157"/>
                  </a:lnTo>
                  <a:lnTo>
                    <a:pt x="155" y="156"/>
                  </a:lnTo>
                  <a:lnTo>
                    <a:pt x="155" y="155"/>
                  </a:lnTo>
                  <a:lnTo>
                    <a:pt x="154" y="155"/>
                  </a:lnTo>
                  <a:lnTo>
                    <a:pt x="154" y="156"/>
                  </a:lnTo>
                  <a:lnTo>
                    <a:pt x="154" y="157"/>
                  </a:lnTo>
                  <a:lnTo>
                    <a:pt x="153" y="157"/>
                  </a:lnTo>
                  <a:lnTo>
                    <a:pt x="153" y="157"/>
                  </a:lnTo>
                  <a:lnTo>
                    <a:pt x="153" y="158"/>
                  </a:lnTo>
                  <a:lnTo>
                    <a:pt x="153" y="159"/>
                  </a:lnTo>
                  <a:lnTo>
                    <a:pt x="153" y="159"/>
                  </a:lnTo>
                  <a:lnTo>
                    <a:pt x="152" y="159"/>
                  </a:lnTo>
                  <a:lnTo>
                    <a:pt x="152" y="158"/>
                  </a:lnTo>
                  <a:lnTo>
                    <a:pt x="151" y="158"/>
                  </a:lnTo>
                  <a:lnTo>
                    <a:pt x="151" y="157"/>
                  </a:lnTo>
                  <a:lnTo>
                    <a:pt x="152" y="156"/>
                  </a:lnTo>
                  <a:lnTo>
                    <a:pt x="151" y="155"/>
                  </a:lnTo>
                  <a:lnTo>
                    <a:pt x="151" y="155"/>
                  </a:lnTo>
                  <a:lnTo>
                    <a:pt x="151" y="154"/>
                  </a:lnTo>
                  <a:lnTo>
                    <a:pt x="151" y="153"/>
                  </a:lnTo>
                  <a:lnTo>
                    <a:pt x="151" y="152"/>
                  </a:lnTo>
                  <a:lnTo>
                    <a:pt x="150" y="151"/>
                  </a:lnTo>
                  <a:lnTo>
                    <a:pt x="150" y="150"/>
                  </a:lnTo>
                  <a:lnTo>
                    <a:pt x="150" y="150"/>
                  </a:lnTo>
                  <a:lnTo>
                    <a:pt x="150" y="149"/>
                  </a:lnTo>
                  <a:lnTo>
                    <a:pt x="149" y="148"/>
                  </a:lnTo>
                  <a:lnTo>
                    <a:pt x="149" y="147"/>
                  </a:lnTo>
                  <a:lnTo>
                    <a:pt x="148" y="147"/>
                  </a:lnTo>
                  <a:lnTo>
                    <a:pt x="148" y="146"/>
                  </a:lnTo>
                  <a:lnTo>
                    <a:pt x="148" y="145"/>
                  </a:lnTo>
                  <a:lnTo>
                    <a:pt x="148" y="144"/>
                  </a:lnTo>
                  <a:lnTo>
                    <a:pt x="147" y="144"/>
                  </a:lnTo>
                  <a:lnTo>
                    <a:pt x="146" y="144"/>
                  </a:lnTo>
                  <a:lnTo>
                    <a:pt x="145" y="144"/>
                  </a:lnTo>
                  <a:lnTo>
                    <a:pt x="145" y="143"/>
                  </a:lnTo>
                  <a:lnTo>
                    <a:pt x="144" y="143"/>
                  </a:lnTo>
                  <a:lnTo>
                    <a:pt x="143" y="143"/>
                  </a:lnTo>
                  <a:lnTo>
                    <a:pt x="143" y="143"/>
                  </a:lnTo>
                  <a:lnTo>
                    <a:pt x="143" y="144"/>
                  </a:lnTo>
                  <a:lnTo>
                    <a:pt x="143" y="144"/>
                  </a:lnTo>
                  <a:lnTo>
                    <a:pt x="142" y="144"/>
                  </a:lnTo>
                  <a:lnTo>
                    <a:pt x="141" y="144"/>
                  </a:lnTo>
                  <a:lnTo>
                    <a:pt x="140" y="144"/>
                  </a:lnTo>
                  <a:lnTo>
                    <a:pt x="140" y="144"/>
                  </a:lnTo>
                  <a:lnTo>
                    <a:pt x="140" y="143"/>
                  </a:lnTo>
                  <a:lnTo>
                    <a:pt x="139" y="142"/>
                  </a:lnTo>
                  <a:lnTo>
                    <a:pt x="139" y="142"/>
                  </a:lnTo>
                  <a:lnTo>
                    <a:pt x="138" y="141"/>
                  </a:lnTo>
                  <a:lnTo>
                    <a:pt x="138" y="141"/>
                  </a:lnTo>
                  <a:lnTo>
                    <a:pt x="138" y="140"/>
                  </a:lnTo>
                  <a:lnTo>
                    <a:pt x="138" y="140"/>
                  </a:lnTo>
                  <a:lnTo>
                    <a:pt x="138" y="139"/>
                  </a:lnTo>
                  <a:lnTo>
                    <a:pt x="139" y="139"/>
                  </a:lnTo>
                  <a:lnTo>
                    <a:pt x="138" y="139"/>
                  </a:lnTo>
                  <a:lnTo>
                    <a:pt x="138" y="139"/>
                  </a:lnTo>
                  <a:lnTo>
                    <a:pt x="138" y="139"/>
                  </a:lnTo>
                  <a:lnTo>
                    <a:pt x="137" y="140"/>
                  </a:lnTo>
                  <a:lnTo>
                    <a:pt x="136" y="139"/>
                  </a:lnTo>
                  <a:lnTo>
                    <a:pt x="135" y="139"/>
                  </a:lnTo>
                  <a:lnTo>
                    <a:pt x="135" y="138"/>
                  </a:lnTo>
                  <a:lnTo>
                    <a:pt x="135" y="137"/>
                  </a:lnTo>
                  <a:lnTo>
                    <a:pt x="135" y="138"/>
                  </a:lnTo>
                  <a:lnTo>
                    <a:pt x="134" y="137"/>
                  </a:lnTo>
                  <a:lnTo>
                    <a:pt x="133" y="137"/>
                  </a:lnTo>
                  <a:lnTo>
                    <a:pt x="132" y="137"/>
                  </a:lnTo>
                  <a:lnTo>
                    <a:pt x="132" y="137"/>
                  </a:lnTo>
                  <a:lnTo>
                    <a:pt x="131" y="137"/>
                  </a:lnTo>
                  <a:lnTo>
                    <a:pt x="130" y="137"/>
                  </a:lnTo>
                  <a:lnTo>
                    <a:pt x="130" y="136"/>
                  </a:lnTo>
                  <a:lnTo>
                    <a:pt x="130" y="135"/>
                  </a:lnTo>
                  <a:lnTo>
                    <a:pt x="130" y="135"/>
                  </a:lnTo>
                  <a:lnTo>
                    <a:pt x="130" y="134"/>
                  </a:lnTo>
                  <a:lnTo>
                    <a:pt x="130" y="134"/>
                  </a:lnTo>
                  <a:lnTo>
                    <a:pt x="129" y="133"/>
                  </a:lnTo>
                  <a:lnTo>
                    <a:pt x="128" y="132"/>
                  </a:lnTo>
                  <a:lnTo>
                    <a:pt x="127" y="131"/>
                  </a:lnTo>
                  <a:lnTo>
                    <a:pt x="127" y="131"/>
                  </a:lnTo>
                  <a:lnTo>
                    <a:pt x="126" y="130"/>
                  </a:lnTo>
                  <a:lnTo>
                    <a:pt x="125" y="129"/>
                  </a:lnTo>
                  <a:lnTo>
                    <a:pt x="126" y="130"/>
                  </a:lnTo>
                  <a:lnTo>
                    <a:pt x="127" y="130"/>
                  </a:lnTo>
                  <a:lnTo>
                    <a:pt x="127" y="131"/>
                  </a:lnTo>
                  <a:lnTo>
                    <a:pt x="127" y="130"/>
                  </a:lnTo>
                  <a:lnTo>
                    <a:pt x="126" y="130"/>
                  </a:lnTo>
                  <a:lnTo>
                    <a:pt x="126" y="129"/>
                  </a:lnTo>
                  <a:lnTo>
                    <a:pt x="125" y="129"/>
                  </a:lnTo>
                  <a:lnTo>
                    <a:pt x="126" y="128"/>
                  </a:lnTo>
                  <a:lnTo>
                    <a:pt x="127" y="127"/>
                  </a:lnTo>
                  <a:lnTo>
                    <a:pt x="126" y="128"/>
                  </a:lnTo>
                  <a:lnTo>
                    <a:pt x="125" y="128"/>
                  </a:lnTo>
                  <a:lnTo>
                    <a:pt x="125" y="128"/>
                  </a:lnTo>
                  <a:lnTo>
                    <a:pt x="124" y="127"/>
                  </a:lnTo>
                  <a:lnTo>
                    <a:pt x="124" y="128"/>
                  </a:lnTo>
                  <a:lnTo>
                    <a:pt x="123" y="127"/>
                  </a:lnTo>
                  <a:lnTo>
                    <a:pt x="123" y="126"/>
                  </a:lnTo>
                  <a:lnTo>
                    <a:pt x="122" y="126"/>
                  </a:lnTo>
                  <a:lnTo>
                    <a:pt x="122" y="126"/>
                  </a:lnTo>
                  <a:lnTo>
                    <a:pt x="122" y="125"/>
                  </a:lnTo>
                  <a:lnTo>
                    <a:pt x="121" y="124"/>
                  </a:lnTo>
                  <a:lnTo>
                    <a:pt x="120" y="124"/>
                  </a:lnTo>
                  <a:lnTo>
                    <a:pt x="120" y="123"/>
                  </a:lnTo>
                  <a:lnTo>
                    <a:pt x="119" y="122"/>
                  </a:lnTo>
                  <a:lnTo>
                    <a:pt x="119" y="121"/>
                  </a:lnTo>
                  <a:lnTo>
                    <a:pt x="118" y="121"/>
                  </a:lnTo>
                  <a:lnTo>
                    <a:pt x="117" y="121"/>
                  </a:lnTo>
                  <a:lnTo>
                    <a:pt x="117" y="120"/>
                  </a:lnTo>
                  <a:lnTo>
                    <a:pt x="116" y="119"/>
                  </a:lnTo>
                  <a:lnTo>
                    <a:pt x="115" y="119"/>
                  </a:lnTo>
                  <a:lnTo>
                    <a:pt x="116" y="118"/>
                  </a:lnTo>
                  <a:lnTo>
                    <a:pt x="117" y="119"/>
                  </a:lnTo>
                  <a:lnTo>
                    <a:pt x="117" y="118"/>
                  </a:lnTo>
                  <a:lnTo>
                    <a:pt x="117" y="119"/>
                  </a:lnTo>
                  <a:lnTo>
                    <a:pt x="118" y="120"/>
                  </a:lnTo>
                  <a:lnTo>
                    <a:pt x="118" y="119"/>
                  </a:lnTo>
                  <a:lnTo>
                    <a:pt x="119" y="120"/>
                  </a:lnTo>
                  <a:lnTo>
                    <a:pt x="119" y="121"/>
                  </a:lnTo>
                  <a:lnTo>
                    <a:pt x="119" y="121"/>
                  </a:lnTo>
                  <a:lnTo>
                    <a:pt x="120" y="121"/>
                  </a:lnTo>
                  <a:lnTo>
                    <a:pt x="120" y="122"/>
                  </a:lnTo>
                  <a:lnTo>
                    <a:pt x="121" y="122"/>
                  </a:lnTo>
                  <a:lnTo>
                    <a:pt x="121" y="123"/>
                  </a:lnTo>
                  <a:lnTo>
                    <a:pt x="122" y="123"/>
                  </a:lnTo>
                  <a:lnTo>
                    <a:pt x="122" y="124"/>
                  </a:lnTo>
                  <a:lnTo>
                    <a:pt x="122" y="124"/>
                  </a:lnTo>
                  <a:lnTo>
                    <a:pt x="123" y="124"/>
                  </a:lnTo>
                  <a:lnTo>
                    <a:pt x="123" y="125"/>
                  </a:lnTo>
                  <a:lnTo>
                    <a:pt x="124" y="125"/>
                  </a:lnTo>
                  <a:lnTo>
                    <a:pt x="124" y="124"/>
                  </a:lnTo>
                  <a:lnTo>
                    <a:pt x="123" y="124"/>
                  </a:lnTo>
                  <a:lnTo>
                    <a:pt x="123" y="124"/>
                  </a:lnTo>
                  <a:lnTo>
                    <a:pt x="122" y="124"/>
                  </a:lnTo>
                  <a:lnTo>
                    <a:pt x="122" y="123"/>
                  </a:lnTo>
                  <a:lnTo>
                    <a:pt x="122" y="122"/>
                  </a:lnTo>
                  <a:lnTo>
                    <a:pt x="122" y="121"/>
                  </a:lnTo>
                  <a:lnTo>
                    <a:pt x="121" y="121"/>
                  </a:lnTo>
                  <a:lnTo>
                    <a:pt x="120" y="121"/>
                  </a:lnTo>
                  <a:lnTo>
                    <a:pt x="119" y="120"/>
                  </a:lnTo>
                  <a:lnTo>
                    <a:pt x="119" y="119"/>
                  </a:lnTo>
                  <a:lnTo>
                    <a:pt x="119" y="119"/>
                  </a:lnTo>
                  <a:lnTo>
                    <a:pt x="118" y="118"/>
                  </a:lnTo>
                  <a:lnTo>
                    <a:pt x="117" y="118"/>
                  </a:lnTo>
                  <a:lnTo>
                    <a:pt x="117" y="118"/>
                  </a:lnTo>
                  <a:lnTo>
                    <a:pt x="117" y="118"/>
                  </a:lnTo>
                  <a:lnTo>
                    <a:pt x="116" y="118"/>
                  </a:lnTo>
                  <a:lnTo>
                    <a:pt x="115" y="117"/>
                  </a:lnTo>
                  <a:lnTo>
                    <a:pt x="115" y="118"/>
                  </a:lnTo>
                  <a:lnTo>
                    <a:pt x="114" y="118"/>
                  </a:lnTo>
                  <a:lnTo>
                    <a:pt x="114" y="117"/>
                  </a:lnTo>
                  <a:lnTo>
                    <a:pt x="114" y="116"/>
                  </a:lnTo>
                  <a:lnTo>
                    <a:pt x="114" y="116"/>
                  </a:lnTo>
                  <a:lnTo>
                    <a:pt x="114" y="116"/>
                  </a:lnTo>
                  <a:lnTo>
                    <a:pt x="113" y="115"/>
                  </a:lnTo>
                  <a:lnTo>
                    <a:pt x="112" y="115"/>
                  </a:lnTo>
                  <a:lnTo>
                    <a:pt x="112" y="116"/>
                  </a:lnTo>
                  <a:lnTo>
                    <a:pt x="113" y="116"/>
                  </a:lnTo>
                  <a:lnTo>
                    <a:pt x="112" y="116"/>
                  </a:lnTo>
                  <a:lnTo>
                    <a:pt x="112" y="115"/>
                  </a:lnTo>
                  <a:lnTo>
                    <a:pt x="112" y="115"/>
                  </a:lnTo>
                  <a:lnTo>
                    <a:pt x="112" y="114"/>
                  </a:lnTo>
                  <a:lnTo>
                    <a:pt x="111" y="113"/>
                  </a:lnTo>
                  <a:lnTo>
                    <a:pt x="110" y="113"/>
                  </a:lnTo>
                  <a:lnTo>
                    <a:pt x="110" y="112"/>
                  </a:lnTo>
                  <a:lnTo>
                    <a:pt x="110" y="111"/>
                  </a:lnTo>
                  <a:lnTo>
                    <a:pt x="110" y="111"/>
                  </a:lnTo>
                  <a:lnTo>
                    <a:pt x="109" y="111"/>
                  </a:lnTo>
                  <a:lnTo>
                    <a:pt x="109" y="110"/>
                  </a:lnTo>
                  <a:lnTo>
                    <a:pt x="110" y="110"/>
                  </a:lnTo>
                  <a:lnTo>
                    <a:pt x="111" y="110"/>
                  </a:lnTo>
                  <a:lnTo>
                    <a:pt x="111" y="109"/>
                  </a:lnTo>
                  <a:lnTo>
                    <a:pt x="110" y="108"/>
                  </a:lnTo>
                  <a:lnTo>
                    <a:pt x="110" y="108"/>
                  </a:lnTo>
                  <a:lnTo>
                    <a:pt x="110" y="107"/>
                  </a:lnTo>
                  <a:lnTo>
                    <a:pt x="109" y="106"/>
                  </a:lnTo>
                  <a:lnTo>
                    <a:pt x="109" y="105"/>
                  </a:lnTo>
                  <a:lnTo>
                    <a:pt x="109" y="105"/>
                  </a:lnTo>
                  <a:lnTo>
                    <a:pt x="109" y="105"/>
                  </a:lnTo>
                  <a:lnTo>
                    <a:pt x="109" y="104"/>
                  </a:lnTo>
                  <a:lnTo>
                    <a:pt x="108" y="104"/>
                  </a:lnTo>
                  <a:lnTo>
                    <a:pt x="108" y="103"/>
                  </a:lnTo>
                  <a:lnTo>
                    <a:pt x="108" y="103"/>
                  </a:lnTo>
                  <a:lnTo>
                    <a:pt x="107" y="103"/>
                  </a:lnTo>
                  <a:lnTo>
                    <a:pt x="107" y="102"/>
                  </a:lnTo>
                  <a:lnTo>
                    <a:pt x="106" y="102"/>
                  </a:lnTo>
                  <a:lnTo>
                    <a:pt x="106" y="101"/>
                  </a:lnTo>
                  <a:lnTo>
                    <a:pt x="106" y="100"/>
                  </a:lnTo>
                  <a:lnTo>
                    <a:pt x="107" y="100"/>
                  </a:lnTo>
                  <a:lnTo>
                    <a:pt x="106" y="100"/>
                  </a:lnTo>
                  <a:lnTo>
                    <a:pt x="106" y="99"/>
                  </a:lnTo>
                  <a:lnTo>
                    <a:pt x="107" y="99"/>
                  </a:lnTo>
                  <a:lnTo>
                    <a:pt x="107" y="98"/>
                  </a:lnTo>
                  <a:lnTo>
                    <a:pt x="108" y="98"/>
                  </a:lnTo>
                  <a:lnTo>
                    <a:pt x="109" y="98"/>
                  </a:lnTo>
                  <a:lnTo>
                    <a:pt x="108" y="98"/>
                  </a:lnTo>
                  <a:lnTo>
                    <a:pt x="107" y="98"/>
                  </a:lnTo>
                  <a:lnTo>
                    <a:pt x="106" y="98"/>
                  </a:lnTo>
                  <a:lnTo>
                    <a:pt x="106" y="98"/>
                  </a:lnTo>
                  <a:lnTo>
                    <a:pt x="106" y="98"/>
                  </a:lnTo>
                  <a:lnTo>
                    <a:pt x="105" y="99"/>
                  </a:lnTo>
                  <a:lnTo>
                    <a:pt x="104" y="100"/>
                  </a:lnTo>
                  <a:lnTo>
                    <a:pt x="104" y="99"/>
                  </a:lnTo>
                  <a:lnTo>
                    <a:pt x="103" y="99"/>
                  </a:lnTo>
                  <a:lnTo>
                    <a:pt x="102" y="98"/>
                  </a:lnTo>
                  <a:lnTo>
                    <a:pt x="101" y="98"/>
                  </a:lnTo>
                  <a:lnTo>
                    <a:pt x="101" y="98"/>
                  </a:lnTo>
                  <a:lnTo>
                    <a:pt x="101" y="97"/>
                  </a:lnTo>
                  <a:lnTo>
                    <a:pt x="102" y="97"/>
                  </a:lnTo>
                  <a:lnTo>
                    <a:pt x="103" y="97"/>
                  </a:lnTo>
                  <a:lnTo>
                    <a:pt x="104" y="98"/>
                  </a:lnTo>
                  <a:lnTo>
                    <a:pt x="104" y="97"/>
                  </a:lnTo>
                  <a:lnTo>
                    <a:pt x="104" y="97"/>
                  </a:lnTo>
                  <a:lnTo>
                    <a:pt x="104" y="96"/>
                  </a:lnTo>
                  <a:lnTo>
                    <a:pt x="105" y="96"/>
                  </a:lnTo>
                  <a:lnTo>
                    <a:pt x="106" y="95"/>
                  </a:lnTo>
                  <a:lnTo>
                    <a:pt x="106" y="95"/>
                  </a:lnTo>
                  <a:lnTo>
                    <a:pt x="107" y="95"/>
                  </a:lnTo>
                  <a:lnTo>
                    <a:pt x="107" y="94"/>
                  </a:lnTo>
                  <a:lnTo>
                    <a:pt x="108" y="94"/>
                  </a:lnTo>
                  <a:lnTo>
                    <a:pt x="109" y="94"/>
                  </a:lnTo>
                  <a:lnTo>
                    <a:pt x="109" y="93"/>
                  </a:lnTo>
                  <a:lnTo>
                    <a:pt x="109" y="92"/>
                  </a:lnTo>
                  <a:lnTo>
                    <a:pt x="109" y="92"/>
                  </a:lnTo>
                  <a:lnTo>
                    <a:pt x="109" y="92"/>
                  </a:lnTo>
                  <a:lnTo>
                    <a:pt x="109" y="91"/>
                  </a:lnTo>
                  <a:lnTo>
                    <a:pt x="109" y="90"/>
                  </a:lnTo>
                  <a:lnTo>
                    <a:pt x="109" y="90"/>
                  </a:lnTo>
                  <a:lnTo>
                    <a:pt x="109" y="89"/>
                  </a:lnTo>
                  <a:lnTo>
                    <a:pt x="109" y="88"/>
                  </a:lnTo>
                  <a:lnTo>
                    <a:pt x="109" y="87"/>
                  </a:lnTo>
                  <a:lnTo>
                    <a:pt x="109" y="87"/>
                  </a:lnTo>
                  <a:lnTo>
                    <a:pt x="109" y="86"/>
                  </a:lnTo>
                  <a:lnTo>
                    <a:pt x="109" y="85"/>
                  </a:lnTo>
                  <a:lnTo>
                    <a:pt x="109" y="85"/>
                  </a:lnTo>
                  <a:lnTo>
                    <a:pt x="109" y="84"/>
                  </a:lnTo>
                  <a:lnTo>
                    <a:pt x="108" y="84"/>
                  </a:lnTo>
                  <a:lnTo>
                    <a:pt x="108" y="85"/>
                  </a:lnTo>
                  <a:lnTo>
                    <a:pt x="107" y="85"/>
                  </a:lnTo>
                  <a:lnTo>
                    <a:pt x="107" y="85"/>
                  </a:lnTo>
                  <a:lnTo>
                    <a:pt x="106" y="86"/>
                  </a:lnTo>
                  <a:lnTo>
                    <a:pt x="106" y="87"/>
                  </a:lnTo>
                  <a:lnTo>
                    <a:pt x="106" y="88"/>
                  </a:lnTo>
                  <a:lnTo>
                    <a:pt x="106" y="89"/>
                  </a:lnTo>
                  <a:lnTo>
                    <a:pt x="106" y="90"/>
                  </a:lnTo>
                  <a:lnTo>
                    <a:pt x="106" y="90"/>
                  </a:lnTo>
                  <a:lnTo>
                    <a:pt x="105" y="91"/>
                  </a:lnTo>
                  <a:lnTo>
                    <a:pt x="105" y="92"/>
                  </a:lnTo>
                  <a:lnTo>
                    <a:pt x="104" y="92"/>
                  </a:lnTo>
                  <a:lnTo>
                    <a:pt x="104" y="93"/>
                  </a:lnTo>
                  <a:lnTo>
                    <a:pt x="104" y="93"/>
                  </a:lnTo>
                  <a:lnTo>
                    <a:pt x="104" y="94"/>
                  </a:lnTo>
                  <a:lnTo>
                    <a:pt x="103" y="94"/>
                  </a:lnTo>
                  <a:lnTo>
                    <a:pt x="101" y="94"/>
                  </a:lnTo>
                  <a:lnTo>
                    <a:pt x="101" y="93"/>
                  </a:lnTo>
                  <a:lnTo>
                    <a:pt x="101" y="93"/>
                  </a:lnTo>
                  <a:lnTo>
                    <a:pt x="101" y="94"/>
                  </a:lnTo>
                  <a:lnTo>
                    <a:pt x="100" y="94"/>
                  </a:lnTo>
                  <a:lnTo>
                    <a:pt x="100" y="95"/>
                  </a:lnTo>
                  <a:lnTo>
                    <a:pt x="99" y="96"/>
                  </a:lnTo>
                  <a:lnTo>
                    <a:pt x="99" y="97"/>
                  </a:lnTo>
                  <a:lnTo>
                    <a:pt x="99" y="98"/>
                  </a:lnTo>
                  <a:lnTo>
                    <a:pt x="99" y="98"/>
                  </a:lnTo>
                  <a:lnTo>
                    <a:pt x="99" y="99"/>
                  </a:lnTo>
                  <a:lnTo>
                    <a:pt x="99" y="100"/>
                  </a:lnTo>
                  <a:lnTo>
                    <a:pt x="98" y="99"/>
                  </a:lnTo>
                  <a:lnTo>
                    <a:pt x="97" y="98"/>
                  </a:lnTo>
                  <a:lnTo>
                    <a:pt x="96" y="98"/>
                  </a:lnTo>
                  <a:lnTo>
                    <a:pt x="96" y="97"/>
                  </a:lnTo>
                  <a:lnTo>
                    <a:pt x="96" y="97"/>
                  </a:lnTo>
                  <a:lnTo>
                    <a:pt x="95" y="96"/>
                  </a:lnTo>
                  <a:lnTo>
                    <a:pt x="94" y="95"/>
                  </a:lnTo>
                  <a:lnTo>
                    <a:pt x="93" y="95"/>
                  </a:lnTo>
                  <a:lnTo>
                    <a:pt x="93" y="95"/>
                  </a:lnTo>
                  <a:lnTo>
                    <a:pt x="92" y="94"/>
                  </a:lnTo>
                  <a:lnTo>
                    <a:pt x="91" y="94"/>
                  </a:lnTo>
                  <a:lnTo>
                    <a:pt x="91" y="94"/>
                  </a:lnTo>
                  <a:lnTo>
                    <a:pt x="91" y="93"/>
                  </a:lnTo>
                  <a:lnTo>
                    <a:pt x="91" y="93"/>
                  </a:lnTo>
                  <a:lnTo>
                    <a:pt x="90" y="92"/>
                  </a:lnTo>
                  <a:lnTo>
                    <a:pt x="91" y="92"/>
                  </a:lnTo>
                  <a:lnTo>
                    <a:pt x="91" y="93"/>
                  </a:lnTo>
                  <a:lnTo>
                    <a:pt x="92" y="92"/>
                  </a:lnTo>
                  <a:lnTo>
                    <a:pt x="91" y="92"/>
                  </a:lnTo>
                  <a:lnTo>
                    <a:pt x="91" y="92"/>
                  </a:lnTo>
                  <a:lnTo>
                    <a:pt x="90" y="92"/>
                  </a:lnTo>
                  <a:lnTo>
                    <a:pt x="89" y="92"/>
                  </a:lnTo>
                  <a:lnTo>
                    <a:pt x="88" y="92"/>
                  </a:lnTo>
                  <a:lnTo>
                    <a:pt x="88" y="92"/>
                  </a:lnTo>
                  <a:lnTo>
                    <a:pt x="88" y="92"/>
                  </a:lnTo>
                  <a:lnTo>
                    <a:pt x="87" y="92"/>
                  </a:lnTo>
                  <a:lnTo>
                    <a:pt x="86" y="92"/>
                  </a:lnTo>
                  <a:lnTo>
                    <a:pt x="86" y="92"/>
                  </a:lnTo>
                  <a:lnTo>
                    <a:pt x="87" y="92"/>
                  </a:lnTo>
                  <a:lnTo>
                    <a:pt x="86" y="93"/>
                  </a:lnTo>
                  <a:lnTo>
                    <a:pt x="86" y="93"/>
                  </a:lnTo>
                  <a:lnTo>
                    <a:pt x="85" y="93"/>
                  </a:lnTo>
                  <a:lnTo>
                    <a:pt x="84" y="94"/>
                  </a:lnTo>
                  <a:lnTo>
                    <a:pt x="83" y="95"/>
                  </a:lnTo>
                  <a:lnTo>
                    <a:pt x="83" y="95"/>
                  </a:lnTo>
                  <a:lnTo>
                    <a:pt x="83" y="96"/>
                  </a:lnTo>
                  <a:lnTo>
                    <a:pt x="83" y="96"/>
                  </a:lnTo>
                  <a:lnTo>
                    <a:pt x="82" y="96"/>
                  </a:lnTo>
                  <a:lnTo>
                    <a:pt x="81" y="96"/>
                  </a:lnTo>
                  <a:lnTo>
                    <a:pt x="81" y="97"/>
                  </a:lnTo>
                  <a:lnTo>
                    <a:pt x="81" y="98"/>
                  </a:lnTo>
                  <a:lnTo>
                    <a:pt x="81" y="98"/>
                  </a:lnTo>
                  <a:lnTo>
                    <a:pt x="80" y="98"/>
                  </a:lnTo>
                  <a:lnTo>
                    <a:pt x="80" y="98"/>
                  </a:lnTo>
                  <a:lnTo>
                    <a:pt x="79" y="98"/>
                  </a:lnTo>
                  <a:lnTo>
                    <a:pt x="78" y="98"/>
                  </a:lnTo>
                  <a:lnTo>
                    <a:pt x="78" y="98"/>
                  </a:lnTo>
                  <a:lnTo>
                    <a:pt x="77" y="98"/>
                  </a:lnTo>
                  <a:lnTo>
                    <a:pt x="76" y="98"/>
                  </a:lnTo>
                  <a:lnTo>
                    <a:pt x="75" y="97"/>
                  </a:lnTo>
                  <a:lnTo>
                    <a:pt x="75" y="96"/>
                  </a:lnTo>
                  <a:lnTo>
                    <a:pt x="75" y="95"/>
                  </a:lnTo>
                  <a:lnTo>
                    <a:pt x="75" y="95"/>
                  </a:lnTo>
                  <a:lnTo>
                    <a:pt x="74" y="94"/>
                  </a:lnTo>
                  <a:lnTo>
                    <a:pt x="74" y="93"/>
                  </a:lnTo>
                  <a:lnTo>
                    <a:pt x="73" y="92"/>
                  </a:lnTo>
                  <a:lnTo>
                    <a:pt x="73" y="92"/>
                  </a:lnTo>
                  <a:lnTo>
                    <a:pt x="72" y="92"/>
                  </a:lnTo>
                  <a:lnTo>
                    <a:pt x="73" y="92"/>
                  </a:lnTo>
                  <a:lnTo>
                    <a:pt x="73" y="92"/>
                  </a:lnTo>
                  <a:lnTo>
                    <a:pt x="73" y="92"/>
                  </a:lnTo>
                  <a:lnTo>
                    <a:pt x="74" y="92"/>
                  </a:lnTo>
                  <a:lnTo>
                    <a:pt x="74" y="93"/>
                  </a:lnTo>
                  <a:lnTo>
                    <a:pt x="75" y="94"/>
                  </a:lnTo>
                  <a:lnTo>
                    <a:pt x="75" y="95"/>
                  </a:lnTo>
                  <a:lnTo>
                    <a:pt x="75" y="95"/>
                  </a:lnTo>
                  <a:lnTo>
                    <a:pt x="75" y="95"/>
                  </a:lnTo>
                  <a:lnTo>
                    <a:pt x="76" y="96"/>
                  </a:lnTo>
                  <a:lnTo>
                    <a:pt x="76" y="97"/>
                  </a:lnTo>
                  <a:lnTo>
                    <a:pt x="77" y="97"/>
                  </a:lnTo>
                  <a:lnTo>
                    <a:pt x="78" y="98"/>
                  </a:lnTo>
                  <a:lnTo>
                    <a:pt x="78" y="98"/>
                  </a:lnTo>
                  <a:lnTo>
                    <a:pt x="79" y="98"/>
                  </a:lnTo>
                  <a:lnTo>
                    <a:pt x="78" y="98"/>
                  </a:lnTo>
                  <a:lnTo>
                    <a:pt x="78" y="97"/>
                  </a:lnTo>
                  <a:lnTo>
                    <a:pt x="78" y="96"/>
                  </a:lnTo>
                  <a:lnTo>
                    <a:pt x="77" y="96"/>
                  </a:lnTo>
                  <a:lnTo>
                    <a:pt x="76" y="95"/>
                  </a:lnTo>
                  <a:lnTo>
                    <a:pt x="75" y="95"/>
                  </a:lnTo>
                  <a:lnTo>
                    <a:pt x="75" y="95"/>
                  </a:lnTo>
                  <a:lnTo>
                    <a:pt x="75" y="94"/>
                  </a:lnTo>
                  <a:lnTo>
                    <a:pt x="75" y="94"/>
                  </a:lnTo>
                  <a:lnTo>
                    <a:pt x="75" y="93"/>
                  </a:lnTo>
                  <a:lnTo>
                    <a:pt x="74" y="92"/>
                  </a:lnTo>
                  <a:lnTo>
                    <a:pt x="74" y="92"/>
                  </a:lnTo>
                  <a:lnTo>
                    <a:pt x="73" y="92"/>
                  </a:lnTo>
                  <a:lnTo>
                    <a:pt x="73" y="91"/>
                  </a:lnTo>
                  <a:lnTo>
                    <a:pt x="72" y="91"/>
                  </a:lnTo>
                  <a:lnTo>
                    <a:pt x="71" y="90"/>
                  </a:lnTo>
                  <a:lnTo>
                    <a:pt x="70" y="90"/>
                  </a:lnTo>
                  <a:lnTo>
                    <a:pt x="70" y="90"/>
                  </a:lnTo>
                  <a:lnTo>
                    <a:pt x="70" y="89"/>
                  </a:lnTo>
                  <a:lnTo>
                    <a:pt x="70" y="88"/>
                  </a:lnTo>
                  <a:lnTo>
                    <a:pt x="70" y="87"/>
                  </a:lnTo>
                  <a:lnTo>
                    <a:pt x="70" y="87"/>
                  </a:lnTo>
                  <a:lnTo>
                    <a:pt x="70" y="86"/>
                  </a:lnTo>
                  <a:lnTo>
                    <a:pt x="70" y="85"/>
                  </a:lnTo>
                  <a:lnTo>
                    <a:pt x="70" y="85"/>
                  </a:lnTo>
                  <a:lnTo>
                    <a:pt x="69" y="84"/>
                  </a:lnTo>
                  <a:lnTo>
                    <a:pt x="69" y="83"/>
                  </a:lnTo>
                  <a:lnTo>
                    <a:pt x="69" y="82"/>
                  </a:lnTo>
                  <a:lnTo>
                    <a:pt x="69" y="82"/>
                  </a:lnTo>
                  <a:lnTo>
                    <a:pt x="68" y="81"/>
                  </a:lnTo>
                  <a:lnTo>
                    <a:pt x="68" y="80"/>
                  </a:lnTo>
                  <a:lnTo>
                    <a:pt x="68" y="79"/>
                  </a:lnTo>
                  <a:lnTo>
                    <a:pt x="67" y="79"/>
                  </a:lnTo>
                  <a:lnTo>
                    <a:pt x="67" y="78"/>
                  </a:lnTo>
                  <a:lnTo>
                    <a:pt x="65" y="77"/>
                  </a:lnTo>
                  <a:lnTo>
                    <a:pt x="65" y="77"/>
                  </a:lnTo>
                  <a:lnTo>
                    <a:pt x="64" y="76"/>
                  </a:lnTo>
                  <a:lnTo>
                    <a:pt x="63" y="76"/>
                  </a:lnTo>
                  <a:lnTo>
                    <a:pt x="62" y="75"/>
                  </a:lnTo>
                  <a:lnTo>
                    <a:pt x="62" y="74"/>
                  </a:lnTo>
                  <a:lnTo>
                    <a:pt x="61" y="74"/>
                  </a:lnTo>
                  <a:lnTo>
                    <a:pt x="60" y="74"/>
                  </a:lnTo>
                  <a:lnTo>
                    <a:pt x="60" y="73"/>
                  </a:lnTo>
                  <a:lnTo>
                    <a:pt x="59" y="73"/>
                  </a:lnTo>
                  <a:lnTo>
                    <a:pt x="58" y="73"/>
                  </a:lnTo>
                  <a:lnTo>
                    <a:pt x="57" y="73"/>
                  </a:lnTo>
                  <a:lnTo>
                    <a:pt x="57" y="74"/>
                  </a:lnTo>
                  <a:lnTo>
                    <a:pt x="57" y="74"/>
                  </a:lnTo>
                  <a:lnTo>
                    <a:pt x="56" y="74"/>
                  </a:lnTo>
                  <a:lnTo>
                    <a:pt x="55" y="74"/>
                  </a:lnTo>
                  <a:lnTo>
                    <a:pt x="55" y="74"/>
                  </a:lnTo>
                  <a:lnTo>
                    <a:pt x="55" y="73"/>
                  </a:lnTo>
                  <a:lnTo>
                    <a:pt x="55" y="72"/>
                  </a:lnTo>
                  <a:lnTo>
                    <a:pt x="54" y="72"/>
                  </a:lnTo>
                  <a:lnTo>
                    <a:pt x="54" y="71"/>
                  </a:lnTo>
                  <a:lnTo>
                    <a:pt x="53" y="71"/>
                  </a:lnTo>
                  <a:lnTo>
                    <a:pt x="53" y="70"/>
                  </a:lnTo>
                  <a:lnTo>
                    <a:pt x="53" y="69"/>
                  </a:lnTo>
                  <a:lnTo>
                    <a:pt x="53" y="69"/>
                  </a:lnTo>
                  <a:lnTo>
                    <a:pt x="52" y="68"/>
                  </a:lnTo>
                  <a:lnTo>
                    <a:pt x="52" y="67"/>
                  </a:lnTo>
                  <a:lnTo>
                    <a:pt x="52" y="66"/>
                  </a:lnTo>
                  <a:lnTo>
                    <a:pt x="52" y="66"/>
                  </a:lnTo>
                  <a:lnTo>
                    <a:pt x="51" y="65"/>
                  </a:lnTo>
                  <a:lnTo>
                    <a:pt x="50" y="64"/>
                  </a:lnTo>
                  <a:lnTo>
                    <a:pt x="49" y="64"/>
                  </a:lnTo>
                  <a:lnTo>
                    <a:pt x="49" y="63"/>
                  </a:lnTo>
                  <a:lnTo>
                    <a:pt x="48" y="62"/>
                  </a:lnTo>
                  <a:lnTo>
                    <a:pt x="47" y="61"/>
                  </a:lnTo>
                  <a:lnTo>
                    <a:pt x="47" y="61"/>
                  </a:lnTo>
                  <a:lnTo>
                    <a:pt x="46" y="61"/>
                  </a:lnTo>
                  <a:lnTo>
                    <a:pt x="45" y="60"/>
                  </a:lnTo>
                  <a:lnTo>
                    <a:pt x="44" y="60"/>
                  </a:lnTo>
                  <a:lnTo>
                    <a:pt x="43" y="59"/>
                  </a:lnTo>
                  <a:lnTo>
                    <a:pt x="42" y="59"/>
                  </a:lnTo>
                  <a:lnTo>
                    <a:pt x="42" y="59"/>
                  </a:lnTo>
                  <a:lnTo>
                    <a:pt x="41" y="59"/>
                  </a:lnTo>
                  <a:lnTo>
                    <a:pt x="40" y="59"/>
                  </a:lnTo>
                  <a:lnTo>
                    <a:pt x="39" y="60"/>
                  </a:lnTo>
                  <a:lnTo>
                    <a:pt x="39" y="61"/>
                  </a:lnTo>
                  <a:lnTo>
                    <a:pt x="39" y="60"/>
                  </a:lnTo>
                  <a:lnTo>
                    <a:pt x="39" y="59"/>
                  </a:lnTo>
                  <a:lnTo>
                    <a:pt x="38" y="59"/>
                  </a:lnTo>
                  <a:lnTo>
                    <a:pt x="38" y="59"/>
                  </a:lnTo>
                  <a:lnTo>
                    <a:pt x="37" y="58"/>
                  </a:lnTo>
                  <a:lnTo>
                    <a:pt x="36" y="57"/>
                  </a:lnTo>
                  <a:lnTo>
                    <a:pt x="36" y="57"/>
                  </a:lnTo>
                  <a:lnTo>
                    <a:pt x="35" y="56"/>
                  </a:lnTo>
                  <a:lnTo>
                    <a:pt x="34" y="56"/>
                  </a:lnTo>
                  <a:lnTo>
                    <a:pt x="34" y="56"/>
                  </a:lnTo>
                  <a:lnTo>
                    <a:pt x="33" y="56"/>
                  </a:lnTo>
                  <a:lnTo>
                    <a:pt x="32" y="56"/>
                  </a:lnTo>
                  <a:lnTo>
                    <a:pt x="32" y="56"/>
                  </a:lnTo>
                  <a:lnTo>
                    <a:pt x="31" y="56"/>
                  </a:lnTo>
                  <a:lnTo>
                    <a:pt x="31" y="55"/>
                  </a:lnTo>
                  <a:lnTo>
                    <a:pt x="32" y="54"/>
                  </a:lnTo>
                  <a:lnTo>
                    <a:pt x="31" y="53"/>
                  </a:lnTo>
                  <a:lnTo>
                    <a:pt x="31" y="53"/>
                  </a:lnTo>
                  <a:lnTo>
                    <a:pt x="31" y="52"/>
                  </a:lnTo>
                  <a:lnTo>
                    <a:pt x="30" y="52"/>
                  </a:lnTo>
                  <a:lnTo>
                    <a:pt x="29" y="52"/>
                  </a:lnTo>
                  <a:lnTo>
                    <a:pt x="29" y="51"/>
                  </a:lnTo>
                  <a:lnTo>
                    <a:pt x="29" y="51"/>
                  </a:lnTo>
                  <a:lnTo>
                    <a:pt x="29" y="50"/>
                  </a:lnTo>
                  <a:lnTo>
                    <a:pt x="29" y="49"/>
                  </a:lnTo>
                  <a:lnTo>
                    <a:pt x="29" y="48"/>
                  </a:lnTo>
                  <a:lnTo>
                    <a:pt x="29" y="48"/>
                  </a:lnTo>
                  <a:lnTo>
                    <a:pt x="29" y="46"/>
                  </a:lnTo>
                  <a:lnTo>
                    <a:pt x="29" y="46"/>
                  </a:lnTo>
                  <a:lnTo>
                    <a:pt x="29" y="45"/>
                  </a:lnTo>
                  <a:lnTo>
                    <a:pt x="30" y="44"/>
                  </a:lnTo>
                  <a:lnTo>
                    <a:pt x="30" y="43"/>
                  </a:lnTo>
                  <a:lnTo>
                    <a:pt x="30" y="43"/>
                  </a:lnTo>
                  <a:lnTo>
                    <a:pt x="30" y="42"/>
                  </a:lnTo>
                  <a:lnTo>
                    <a:pt x="30" y="40"/>
                  </a:lnTo>
                  <a:lnTo>
                    <a:pt x="30" y="40"/>
                  </a:lnTo>
                  <a:lnTo>
                    <a:pt x="30" y="39"/>
                  </a:lnTo>
                  <a:lnTo>
                    <a:pt x="29" y="38"/>
                  </a:lnTo>
                  <a:lnTo>
                    <a:pt x="29" y="38"/>
                  </a:lnTo>
                  <a:lnTo>
                    <a:pt x="29" y="37"/>
                  </a:lnTo>
                  <a:lnTo>
                    <a:pt x="29" y="36"/>
                  </a:lnTo>
                  <a:lnTo>
                    <a:pt x="28" y="35"/>
                  </a:lnTo>
                  <a:lnTo>
                    <a:pt x="27" y="35"/>
                  </a:lnTo>
                  <a:lnTo>
                    <a:pt x="27" y="35"/>
                  </a:lnTo>
                  <a:lnTo>
                    <a:pt x="26" y="35"/>
                  </a:lnTo>
                  <a:lnTo>
                    <a:pt x="26" y="34"/>
                  </a:lnTo>
                  <a:lnTo>
                    <a:pt x="26" y="33"/>
                  </a:lnTo>
                  <a:lnTo>
                    <a:pt x="25" y="33"/>
                  </a:lnTo>
                  <a:lnTo>
                    <a:pt x="24" y="32"/>
                  </a:lnTo>
                  <a:lnTo>
                    <a:pt x="24" y="31"/>
                  </a:lnTo>
                  <a:lnTo>
                    <a:pt x="23" y="31"/>
                  </a:lnTo>
                  <a:lnTo>
                    <a:pt x="22" y="30"/>
                  </a:lnTo>
                  <a:lnTo>
                    <a:pt x="21" y="30"/>
                  </a:lnTo>
                  <a:lnTo>
                    <a:pt x="21" y="30"/>
                  </a:lnTo>
                  <a:lnTo>
                    <a:pt x="21" y="29"/>
                  </a:lnTo>
                  <a:lnTo>
                    <a:pt x="20" y="29"/>
                  </a:lnTo>
                  <a:lnTo>
                    <a:pt x="19" y="28"/>
                  </a:lnTo>
                  <a:lnTo>
                    <a:pt x="18" y="28"/>
                  </a:lnTo>
                  <a:lnTo>
                    <a:pt x="17" y="28"/>
                  </a:lnTo>
                  <a:lnTo>
                    <a:pt x="17" y="27"/>
                  </a:lnTo>
                  <a:lnTo>
                    <a:pt x="16" y="26"/>
                  </a:lnTo>
                  <a:lnTo>
                    <a:pt x="16" y="25"/>
                  </a:lnTo>
                  <a:lnTo>
                    <a:pt x="16" y="25"/>
                  </a:lnTo>
                  <a:lnTo>
                    <a:pt x="16" y="25"/>
                  </a:lnTo>
                  <a:lnTo>
                    <a:pt x="16" y="24"/>
                  </a:lnTo>
                  <a:lnTo>
                    <a:pt x="16" y="23"/>
                  </a:lnTo>
                  <a:lnTo>
                    <a:pt x="16" y="22"/>
                  </a:lnTo>
                  <a:lnTo>
                    <a:pt x="16" y="22"/>
                  </a:lnTo>
                  <a:lnTo>
                    <a:pt x="15" y="21"/>
                  </a:lnTo>
                  <a:lnTo>
                    <a:pt x="15" y="20"/>
                  </a:lnTo>
                  <a:lnTo>
                    <a:pt x="14" y="20"/>
                  </a:lnTo>
                  <a:lnTo>
                    <a:pt x="13" y="20"/>
                  </a:lnTo>
                  <a:lnTo>
                    <a:pt x="13" y="19"/>
                  </a:lnTo>
                  <a:lnTo>
                    <a:pt x="13" y="19"/>
                  </a:lnTo>
                  <a:lnTo>
                    <a:pt x="12" y="19"/>
                  </a:lnTo>
                  <a:lnTo>
                    <a:pt x="11" y="19"/>
                  </a:lnTo>
                  <a:lnTo>
                    <a:pt x="11" y="18"/>
                  </a:lnTo>
                  <a:lnTo>
                    <a:pt x="11" y="17"/>
                  </a:lnTo>
                  <a:lnTo>
                    <a:pt x="11" y="18"/>
                  </a:lnTo>
                  <a:lnTo>
                    <a:pt x="12" y="17"/>
                  </a:lnTo>
                  <a:lnTo>
                    <a:pt x="12" y="16"/>
                  </a:lnTo>
                  <a:lnTo>
                    <a:pt x="12" y="15"/>
                  </a:lnTo>
                  <a:lnTo>
                    <a:pt x="12" y="15"/>
                  </a:lnTo>
                  <a:lnTo>
                    <a:pt x="12" y="14"/>
                  </a:lnTo>
                  <a:lnTo>
                    <a:pt x="11" y="14"/>
                  </a:lnTo>
                  <a:lnTo>
                    <a:pt x="11" y="13"/>
                  </a:lnTo>
                  <a:lnTo>
                    <a:pt x="11" y="14"/>
                  </a:lnTo>
                  <a:lnTo>
                    <a:pt x="10" y="14"/>
                  </a:lnTo>
                  <a:lnTo>
                    <a:pt x="9" y="15"/>
                  </a:lnTo>
                  <a:lnTo>
                    <a:pt x="9" y="15"/>
                  </a:lnTo>
                  <a:lnTo>
                    <a:pt x="8" y="15"/>
                  </a:lnTo>
                  <a:lnTo>
                    <a:pt x="8" y="15"/>
                  </a:lnTo>
                  <a:lnTo>
                    <a:pt x="8" y="15"/>
                  </a:lnTo>
                  <a:lnTo>
                    <a:pt x="7" y="15"/>
                  </a:lnTo>
                  <a:lnTo>
                    <a:pt x="7" y="14"/>
                  </a:lnTo>
                  <a:lnTo>
                    <a:pt x="7" y="13"/>
                  </a:lnTo>
                  <a:lnTo>
                    <a:pt x="7" y="12"/>
                  </a:lnTo>
                  <a:lnTo>
                    <a:pt x="7" y="12"/>
                  </a:lnTo>
                  <a:lnTo>
                    <a:pt x="6" y="12"/>
                  </a:lnTo>
                  <a:lnTo>
                    <a:pt x="6" y="11"/>
                  </a:lnTo>
                  <a:lnTo>
                    <a:pt x="5" y="11"/>
                  </a:lnTo>
                  <a:lnTo>
                    <a:pt x="5" y="10"/>
                  </a:lnTo>
                  <a:lnTo>
                    <a:pt x="4" y="10"/>
                  </a:lnTo>
                  <a:lnTo>
                    <a:pt x="3" y="10"/>
                  </a:lnTo>
                  <a:lnTo>
                    <a:pt x="3" y="9"/>
                  </a:lnTo>
                  <a:lnTo>
                    <a:pt x="3" y="9"/>
                  </a:lnTo>
                  <a:lnTo>
                    <a:pt x="2" y="9"/>
                  </a:lnTo>
                  <a:lnTo>
                    <a:pt x="2" y="8"/>
                  </a:lnTo>
                  <a:lnTo>
                    <a:pt x="2" y="7"/>
                  </a:lnTo>
                  <a:lnTo>
                    <a:pt x="2" y="7"/>
                  </a:lnTo>
                  <a:lnTo>
                    <a:pt x="3" y="7"/>
                  </a:lnTo>
                  <a:lnTo>
                    <a:pt x="2" y="6"/>
                  </a:lnTo>
                  <a:lnTo>
                    <a:pt x="2" y="5"/>
                  </a:lnTo>
                  <a:lnTo>
                    <a:pt x="2" y="4"/>
                  </a:lnTo>
                  <a:lnTo>
                    <a:pt x="1" y="4"/>
                  </a:lnTo>
                  <a:lnTo>
                    <a:pt x="1" y="3"/>
                  </a:lnTo>
                  <a:lnTo>
                    <a:pt x="1" y="2"/>
                  </a:lnTo>
                  <a:lnTo>
                    <a:pt x="1" y="2"/>
                  </a:lnTo>
                  <a:lnTo>
                    <a:pt x="0" y="2"/>
                  </a:lnTo>
                  <a:lnTo>
                    <a:pt x="0" y="1"/>
                  </a:lnTo>
                  <a:lnTo>
                    <a:pt x="1" y="0"/>
                  </a:lnTo>
                  <a:lnTo>
                    <a:pt x="2" y="0"/>
                  </a:lnTo>
                  <a:lnTo>
                    <a:pt x="3" y="1"/>
                  </a:lnTo>
                  <a:lnTo>
                    <a:pt x="3" y="2"/>
                  </a:lnTo>
                  <a:lnTo>
                    <a:pt x="4" y="2"/>
                  </a:lnTo>
                  <a:lnTo>
                    <a:pt x="4" y="3"/>
                  </a:lnTo>
                  <a:lnTo>
                    <a:pt x="5" y="3"/>
                  </a:lnTo>
                  <a:lnTo>
                    <a:pt x="5" y="3"/>
                  </a:lnTo>
                  <a:lnTo>
                    <a:pt x="6" y="4"/>
                  </a:lnTo>
                  <a:lnTo>
                    <a:pt x="7" y="4"/>
                  </a:lnTo>
                  <a:lnTo>
                    <a:pt x="8" y="4"/>
                  </a:lnTo>
                  <a:lnTo>
                    <a:pt x="9" y="4"/>
                  </a:lnTo>
                  <a:lnTo>
                    <a:pt x="10" y="4"/>
                  </a:lnTo>
                  <a:lnTo>
                    <a:pt x="11" y="4"/>
                  </a:lnTo>
                  <a:lnTo>
                    <a:pt x="11" y="4"/>
                  </a:lnTo>
                  <a:lnTo>
                    <a:pt x="12" y="4"/>
                  </a:lnTo>
                  <a:lnTo>
                    <a:pt x="13" y="4"/>
                  </a:lnTo>
                  <a:lnTo>
                    <a:pt x="13" y="5"/>
                  </a:lnTo>
                  <a:lnTo>
                    <a:pt x="14" y="6"/>
                  </a:lnTo>
                  <a:lnTo>
                    <a:pt x="15" y="7"/>
                  </a:lnTo>
                  <a:lnTo>
                    <a:pt x="16" y="7"/>
                  </a:lnTo>
                  <a:lnTo>
                    <a:pt x="16" y="7"/>
                  </a:lnTo>
                  <a:lnTo>
                    <a:pt x="17" y="7"/>
                  </a:lnTo>
                  <a:lnTo>
                    <a:pt x="18" y="7"/>
                  </a:lnTo>
                  <a:lnTo>
                    <a:pt x="18" y="7"/>
                  </a:lnTo>
                  <a:lnTo>
                    <a:pt x="19" y="7"/>
                  </a:lnTo>
                  <a:lnTo>
                    <a:pt x="20" y="7"/>
                  </a:lnTo>
                  <a:lnTo>
                    <a:pt x="21" y="8"/>
                  </a:lnTo>
                  <a:lnTo>
                    <a:pt x="21" y="8"/>
                  </a:lnTo>
                  <a:lnTo>
                    <a:pt x="22" y="8"/>
                  </a:lnTo>
                  <a:lnTo>
                    <a:pt x="22" y="9"/>
                  </a:lnTo>
                  <a:lnTo>
                    <a:pt x="22" y="9"/>
                  </a:lnTo>
                  <a:lnTo>
                    <a:pt x="23" y="9"/>
                  </a:lnTo>
                  <a:lnTo>
                    <a:pt x="24" y="9"/>
                  </a:lnTo>
                  <a:lnTo>
                    <a:pt x="24" y="10"/>
                  </a:lnTo>
                  <a:lnTo>
                    <a:pt x="25" y="10"/>
                  </a:lnTo>
                  <a:lnTo>
                    <a:pt x="26" y="11"/>
                  </a:lnTo>
                  <a:lnTo>
                    <a:pt x="26" y="11"/>
                  </a:lnTo>
                  <a:lnTo>
                    <a:pt x="27" y="12"/>
                  </a:lnTo>
                  <a:lnTo>
                    <a:pt x="28" y="12"/>
                  </a:lnTo>
                  <a:lnTo>
                    <a:pt x="29" y="12"/>
                  </a:lnTo>
                  <a:lnTo>
                    <a:pt x="30" y="12"/>
                  </a:lnTo>
                  <a:lnTo>
                    <a:pt x="31" y="12"/>
                  </a:lnTo>
                  <a:lnTo>
                    <a:pt x="31" y="12"/>
                  </a:lnTo>
                  <a:lnTo>
                    <a:pt x="32" y="12"/>
                  </a:lnTo>
                  <a:lnTo>
                    <a:pt x="33" y="12"/>
                  </a:lnTo>
                  <a:lnTo>
                    <a:pt x="34" y="12"/>
                  </a:lnTo>
                  <a:lnTo>
                    <a:pt x="34" y="12"/>
                  </a:lnTo>
                  <a:lnTo>
                    <a:pt x="35" y="13"/>
                  </a:lnTo>
                  <a:lnTo>
                    <a:pt x="36" y="13"/>
                  </a:lnTo>
                  <a:lnTo>
                    <a:pt x="36" y="13"/>
                  </a:lnTo>
                  <a:lnTo>
                    <a:pt x="37" y="13"/>
                  </a:lnTo>
                  <a:lnTo>
                    <a:pt x="38" y="12"/>
                  </a:lnTo>
                  <a:lnTo>
                    <a:pt x="39" y="12"/>
                  </a:lnTo>
                  <a:lnTo>
                    <a:pt x="40" y="12"/>
                  </a:lnTo>
                  <a:lnTo>
                    <a:pt x="41" y="12"/>
                  </a:lnTo>
                  <a:lnTo>
                    <a:pt x="42" y="11"/>
                  </a:lnTo>
                  <a:lnTo>
                    <a:pt x="42" y="11"/>
                  </a:lnTo>
                  <a:lnTo>
                    <a:pt x="43" y="10"/>
                  </a:lnTo>
                  <a:lnTo>
                    <a:pt x="44" y="10"/>
                  </a:lnTo>
                  <a:lnTo>
                    <a:pt x="44" y="9"/>
                  </a:lnTo>
                  <a:lnTo>
                    <a:pt x="45" y="9"/>
                  </a:lnTo>
                  <a:lnTo>
                    <a:pt x="45" y="9"/>
                  </a:lnTo>
                  <a:lnTo>
                    <a:pt x="46" y="9"/>
                  </a:lnTo>
                  <a:lnTo>
                    <a:pt x="47" y="9"/>
                  </a:lnTo>
                  <a:lnTo>
                    <a:pt x="47" y="8"/>
                  </a:lnTo>
                  <a:lnTo>
                    <a:pt x="48" y="9"/>
                  </a:lnTo>
                  <a:lnTo>
                    <a:pt x="49" y="9"/>
                  </a:lnTo>
                  <a:lnTo>
                    <a:pt x="49" y="9"/>
                  </a:lnTo>
                  <a:lnTo>
                    <a:pt x="49" y="9"/>
                  </a:lnTo>
                  <a:lnTo>
                    <a:pt x="49" y="10"/>
                  </a:lnTo>
                  <a:lnTo>
                    <a:pt x="49" y="11"/>
                  </a:lnTo>
                  <a:lnTo>
                    <a:pt x="49" y="12"/>
                  </a:lnTo>
                  <a:lnTo>
                    <a:pt x="49" y="11"/>
                  </a:lnTo>
                  <a:lnTo>
                    <a:pt x="48" y="11"/>
                  </a:lnTo>
                  <a:lnTo>
                    <a:pt x="48" y="12"/>
                  </a:lnTo>
                  <a:lnTo>
                    <a:pt x="48" y="12"/>
                  </a:lnTo>
                  <a:lnTo>
                    <a:pt x="48" y="13"/>
                  </a:lnTo>
                  <a:lnTo>
                    <a:pt x="48" y="14"/>
                  </a:lnTo>
                  <a:lnTo>
                    <a:pt x="47" y="14"/>
                  </a:lnTo>
                  <a:lnTo>
                    <a:pt x="47" y="15"/>
                  </a:lnTo>
                  <a:lnTo>
                    <a:pt x="47" y="15"/>
                  </a:lnTo>
                  <a:lnTo>
                    <a:pt x="47" y="16"/>
                  </a:lnTo>
                  <a:lnTo>
                    <a:pt x="47" y="17"/>
                  </a:lnTo>
                  <a:lnTo>
                    <a:pt x="47" y="17"/>
                  </a:lnTo>
                  <a:lnTo>
                    <a:pt x="48" y="18"/>
                  </a:lnTo>
                  <a:lnTo>
                    <a:pt x="49" y="19"/>
                  </a:lnTo>
                  <a:lnTo>
                    <a:pt x="49" y="20"/>
                  </a:lnTo>
                  <a:lnTo>
                    <a:pt x="49" y="20"/>
                  </a:lnTo>
                  <a:lnTo>
                    <a:pt x="50" y="21"/>
                  </a:lnTo>
                  <a:lnTo>
                    <a:pt x="51" y="21"/>
                  </a:lnTo>
                  <a:lnTo>
                    <a:pt x="51" y="22"/>
                  </a:lnTo>
                  <a:lnTo>
                    <a:pt x="52" y="22"/>
                  </a:lnTo>
                  <a:lnTo>
                    <a:pt x="53" y="22"/>
                  </a:lnTo>
                  <a:lnTo>
                    <a:pt x="54" y="23"/>
                  </a:lnTo>
                  <a:lnTo>
                    <a:pt x="55" y="23"/>
                  </a:lnTo>
                  <a:lnTo>
                    <a:pt x="55" y="24"/>
                  </a:lnTo>
                  <a:lnTo>
                    <a:pt x="55" y="25"/>
                  </a:lnTo>
                  <a:lnTo>
                    <a:pt x="56" y="25"/>
                  </a:lnTo>
                  <a:lnTo>
                    <a:pt x="57" y="26"/>
                  </a:lnTo>
                  <a:lnTo>
                    <a:pt x="57" y="27"/>
                  </a:lnTo>
                  <a:lnTo>
                    <a:pt x="57" y="28"/>
                  </a:lnTo>
                  <a:lnTo>
                    <a:pt x="57" y="28"/>
                  </a:lnTo>
                  <a:lnTo>
                    <a:pt x="58" y="28"/>
                  </a:lnTo>
                  <a:lnTo>
                    <a:pt x="58" y="29"/>
                  </a:lnTo>
                  <a:lnTo>
                    <a:pt x="57" y="30"/>
                  </a:lnTo>
                  <a:lnTo>
                    <a:pt x="58" y="30"/>
                  </a:lnTo>
                  <a:lnTo>
                    <a:pt x="59" y="29"/>
                  </a:lnTo>
                  <a:lnTo>
                    <a:pt x="60" y="29"/>
                  </a:lnTo>
                  <a:lnTo>
                    <a:pt x="60" y="30"/>
                  </a:lnTo>
                  <a:lnTo>
                    <a:pt x="60" y="29"/>
                  </a:lnTo>
                  <a:lnTo>
                    <a:pt x="60" y="28"/>
                  </a:lnTo>
                  <a:lnTo>
                    <a:pt x="60" y="28"/>
                  </a:lnTo>
                  <a:lnTo>
                    <a:pt x="61" y="28"/>
                  </a:lnTo>
                  <a:lnTo>
                    <a:pt x="61" y="27"/>
                  </a:lnTo>
                  <a:lnTo>
                    <a:pt x="62" y="27"/>
                  </a:lnTo>
                  <a:lnTo>
                    <a:pt x="62" y="26"/>
                  </a:lnTo>
                  <a:lnTo>
                    <a:pt x="62" y="26"/>
                  </a:lnTo>
                  <a:lnTo>
                    <a:pt x="63" y="25"/>
                  </a:lnTo>
                  <a:lnTo>
                    <a:pt x="62" y="25"/>
                  </a:lnTo>
                  <a:lnTo>
                    <a:pt x="62" y="25"/>
                  </a:lnTo>
                  <a:lnTo>
                    <a:pt x="61" y="25"/>
                  </a:lnTo>
                  <a:lnTo>
                    <a:pt x="61" y="25"/>
                  </a:lnTo>
                  <a:lnTo>
                    <a:pt x="60" y="25"/>
                  </a:lnTo>
                  <a:lnTo>
                    <a:pt x="60" y="24"/>
                  </a:lnTo>
                  <a:lnTo>
                    <a:pt x="61" y="24"/>
                  </a:lnTo>
                  <a:lnTo>
                    <a:pt x="62" y="24"/>
                  </a:lnTo>
                  <a:lnTo>
                    <a:pt x="62" y="25"/>
                  </a:lnTo>
                  <a:lnTo>
                    <a:pt x="63" y="25"/>
                  </a:lnTo>
                  <a:lnTo>
                    <a:pt x="64" y="25"/>
                  </a:lnTo>
                  <a:lnTo>
                    <a:pt x="63" y="26"/>
                  </a:lnTo>
                  <a:lnTo>
                    <a:pt x="64" y="26"/>
                  </a:lnTo>
                  <a:lnTo>
                    <a:pt x="65" y="27"/>
                  </a:lnTo>
                  <a:lnTo>
                    <a:pt x="65" y="28"/>
                  </a:lnTo>
                  <a:lnTo>
                    <a:pt x="66" y="28"/>
                  </a:lnTo>
                  <a:lnTo>
                    <a:pt x="67" y="28"/>
                  </a:lnTo>
                  <a:lnTo>
                    <a:pt x="67" y="28"/>
                  </a:lnTo>
                  <a:lnTo>
                    <a:pt x="68" y="28"/>
                  </a:lnTo>
                  <a:lnTo>
                    <a:pt x="68" y="27"/>
                  </a:lnTo>
                  <a:lnTo>
                    <a:pt x="68" y="27"/>
                  </a:lnTo>
                  <a:lnTo>
                    <a:pt x="68" y="26"/>
                  </a:lnTo>
                  <a:lnTo>
                    <a:pt x="69" y="25"/>
                  </a:lnTo>
                  <a:lnTo>
                    <a:pt x="70" y="25"/>
                  </a:lnTo>
                  <a:lnTo>
                    <a:pt x="70" y="25"/>
                  </a:lnTo>
                  <a:lnTo>
                    <a:pt x="70" y="24"/>
                  </a:lnTo>
                  <a:lnTo>
                    <a:pt x="70" y="24"/>
                  </a:lnTo>
                  <a:lnTo>
                    <a:pt x="70" y="23"/>
                  </a:lnTo>
                  <a:lnTo>
                    <a:pt x="69" y="22"/>
                  </a:lnTo>
                  <a:lnTo>
                    <a:pt x="69" y="22"/>
                  </a:lnTo>
                  <a:lnTo>
                    <a:pt x="68" y="22"/>
                  </a:lnTo>
                  <a:lnTo>
                    <a:pt x="68" y="22"/>
                  </a:lnTo>
                  <a:lnTo>
                    <a:pt x="68" y="21"/>
                  </a:lnTo>
                  <a:lnTo>
                    <a:pt x="68" y="22"/>
                  </a:lnTo>
                  <a:lnTo>
                    <a:pt x="68" y="21"/>
                  </a:lnTo>
                  <a:lnTo>
                    <a:pt x="67" y="20"/>
                  </a:lnTo>
                  <a:lnTo>
                    <a:pt x="66" y="20"/>
                  </a:lnTo>
                  <a:lnTo>
                    <a:pt x="65" y="21"/>
                  </a:lnTo>
                  <a:lnTo>
                    <a:pt x="65" y="21"/>
                  </a:lnTo>
                  <a:lnTo>
                    <a:pt x="64" y="21"/>
                  </a:lnTo>
                  <a:lnTo>
                    <a:pt x="64" y="20"/>
                  </a:lnTo>
                  <a:lnTo>
                    <a:pt x="64" y="20"/>
                  </a:lnTo>
                  <a:lnTo>
                    <a:pt x="64" y="19"/>
                  </a:lnTo>
                  <a:lnTo>
                    <a:pt x="64" y="18"/>
                  </a:lnTo>
                  <a:lnTo>
                    <a:pt x="63" y="17"/>
                  </a:lnTo>
                  <a:lnTo>
                    <a:pt x="63" y="17"/>
                  </a:lnTo>
                  <a:lnTo>
                    <a:pt x="62" y="16"/>
                  </a:lnTo>
                  <a:lnTo>
                    <a:pt x="62" y="17"/>
                  </a:lnTo>
                  <a:lnTo>
                    <a:pt x="62" y="18"/>
                  </a:lnTo>
                  <a:lnTo>
                    <a:pt x="63" y="19"/>
                  </a:lnTo>
                  <a:lnTo>
                    <a:pt x="63" y="20"/>
                  </a:lnTo>
                  <a:lnTo>
                    <a:pt x="63" y="20"/>
                  </a:lnTo>
                  <a:lnTo>
                    <a:pt x="63" y="21"/>
                  </a:lnTo>
                  <a:lnTo>
                    <a:pt x="63" y="22"/>
                  </a:lnTo>
                  <a:lnTo>
                    <a:pt x="62" y="22"/>
                  </a:lnTo>
                  <a:lnTo>
                    <a:pt x="62" y="22"/>
                  </a:lnTo>
                  <a:lnTo>
                    <a:pt x="62" y="22"/>
                  </a:lnTo>
                  <a:lnTo>
                    <a:pt x="61" y="22"/>
                  </a:lnTo>
                  <a:lnTo>
                    <a:pt x="60" y="22"/>
                  </a:lnTo>
                  <a:lnTo>
                    <a:pt x="60" y="22"/>
                  </a:lnTo>
                  <a:lnTo>
                    <a:pt x="59" y="22"/>
                  </a:lnTo>
                  <a:lnTo>
                    <a:pt x="58" y="22"/>
                  </a:lnTo>
                  <a:lnTo>
                    <a:pt x="57" y="22"/>
                  </a:lnTo>
                  <a:lnTo>
                    <a:pt x="57" y="21"/>
                  </a:lnTo>
                  <a:lnTo>
                    <a:pt x="57" y="20"/>
                  </a:lnTo>
                  <a:lnTo>
                    <a:pt x="57" y="20"/>
                  </a:lnTo>
                  <a:lnTo>
                    <a:pt x="57" y="19"/>
                  </a:lnTo>
                  <a:lnTo>
                    <a:pt x="57" y="18"/>
                  </a:lnTo>
                  <a:lnTo>
                    <a:pt x="57" y="17"/>
                  </a:lnTo>
                  <a:lnTo>
                    <a:pt x="57" y="17"/>
                  </a:lnTo>
                  <a:lnTo>
                    <a:pt x="56" y="17"/>
                  </a:lnTo>
                  <a:lnTo>
                    <a:pt x="56" y="16"/>
                  </a:lnTo>
                  <a:lnTo>
                    <a:pt x="56" y="15"/>
                  </a:lnTo>
                  <a:lnTo>
                    <a:pt x="56" y="15"/>
                  </a:lnTo>
                  <a:lnTo>
                    <a:pt x="57" y="14"/>
                  </a:lnTo>
                  <a:lnTo>
                    <a:pt x="56" y="14"/>
                  </a:lnTo>
                  <a:lnTo>
                    <a:pt x="57" y="13"/>
                  </a:lnTo>
                  <a:lnTo>
                    <a:pt x="57" y="12"/>
                  </a:lnTo>
                  <a:lnTo>
                    <a:pt x="58" y="12"/>
                  </a:lnTo>
                  <a:lnTo>
                    <a:pt x="59" y="11"/>
                  </a:lnTo>
                  <a:lnTo>
                    <a:pt x="60" y="10"/>
                  </a:lnTo>
                  <a:lnTo>
                    <a:pt x="60" y="9"/>
                  </a:lnTo>
                  <a:lnTo>
                    <a:pt x="59" y="9"/>
                  </a:lnTo>
                  <a:lnTo>
                    <a:pt x="60" y="9"/>
                  </a:lnTo>
                  <a:lnTo>
                    <a:pt x="59" y="9"/>
                  </a:lnTo>
                  <a:lnTo>
                    <a:pt x="58" y="8"/>
                  </a:lnTo>
                  <a:lnTo>
                    <a:pt x="57" y="7"/>
                  </a:lnTo>
                  <a:lnTo>
                    <a:pt x="57" y="7"/>
                  </a:lnTo>
                  <a:lnTo>
                    <a:pt x="57" y="7"/>
                  </a:lnTo>
                  <a:lnTo>
                    <a:pt x="58" y="7"/>
                  </a:lnTo>
                  <a:lnTo>
                    <a:pt x="58" y="6"/>
                  </a:lnTo>
                  <a:lnTo>
                    <a:pt x="58" y="5"/>
                  </a:lnTo>
                  <a:lnTo>
                    <a:pt x="59" y="6"/>
                  </a:lnTo>
                  <a:lnTo>
                    <a:pt x="58" y="6"/>
                  </a:lnTo>
                  <a:lnTo>
                    <a:pt x="58" y="7"/>
                  </a:lnTo>
                  <a:lnTo>
                    <a:pt x="58" y="7"/>
                  </a:lnTo>
                  <a:lnTo>
                    <a:pt x="58" y="8"/>
                  </a:lnTo>
                  <a:lnTo>
                    <a:pt x="59" y="7"/>
                  </a:lnTo>
                  <a:lnTo>
                    <a:pt x="59" y="8"/>
                  </a:lnTo>
                  <a:lnTo>
                    <a:pt x="60" y="8"/>
                  </a:lnTo>
                  <a:lnTo>
                    <a:pt x="60" y="9"/>
                  </a:lnTo>
                  <a:lnTo>
                    <a:pt x="60" y="8"/>
                  </a:lnTo>
                  <a:lnTo>
                    <a:pt x="60" y="8"/>
                  </a:lnTo>
                  <a:lnTo>
                    <a:pt x="60" y="7"/>
                  </a:lnTo>
                  <a:lnTo>
                    <a:pt x="59" y="7"/>
                  </a:lnTo>
                  <a:lnTo>
                    <a:pt x="59" y="7"/>
                  </a:lnTo>
                  <a:lnTo>
                    <a:pt x="59" y="6"/>
                  </a:lnTo>
                  <a:lnTo>
                    <a:pt x="59" y="5"/>
                  </a:lnTo>
                  <a:lnTo>
                    <a:pt x="59" y="4"/>
                  </a:lnTo>
                  <a:lnTo>
                    <a:pt x="58" y="4"/>
                  </a:lnTo>
                  <a:lnTo>
                    <a:pt x="57" y="4"/>
                  </a:lnTo>
                  <a:lnTo>
                    <a:pt x="57" y="5"/>
                  </a:lnTo>
                  <a:lnTo>
                    <a:pt x="57" y="6"/>
                  </a:lnTo>
                  <a:lnTo>
                    <a:pt x="57" y="6"/>
                  </a:lnTo>
                  <a:lnTo>
                    <a:pt x="56" y="6"/>
                  </a:lnTo>
                  <a:lnTo>
                    <a:pt x="56" y="7"/>
                  </a:lnTo>
                  <a:lnTo>
                    <a:pt x="55" y="7"/>
                  </a:lnTo>
                  <a:lnTo>
                    <a:pt x="55" y="7"/>
                  </a:lnTo>
                  <a:lnTo>
                    <a:pt x="54" y="7"/>
                  </a:lnTo>
                  <a:lnTo>
                    <a:pt x="53" y="7"/>
                  </a:lnTo>
                  <a:lnTo>
                    <a:pt x="52" y="7"/>
                  </a:lnTo>
                  <a:lnTo>
                    <a:pt x="52" y="8"/>
                  </a:lnTo>
                  <a:lnTo>
                    <a:pt x="51" y="7"/>
                  </a:lnTo>
                  <a:lnTo>
                    <a:pt x="51" y="7"/>
                  </a:lnTo>
                  <a:lnTo>
                    <a:pt x="52" y="6"/>
                  </a:lnTo>
                  <a:lnTo>
                    <a:pt x="52" y="5"/>
                  </a:lnTo>
                  <a:lnTo>
                    <a:pt x="52" y="4"/>
                  </a:lnTo>
                  <a:lnTo>
                    <a:pt x="52" y="4"/>
                  </a:lnTo>
                  <a:lnTo>
                    <a:pt x="53" y="4"/>
                  </a:lnTo>
                  <a:lnTo>
                    <a:pt x="54" y="3"/>
                  </a:lnTo>
                  <a:lnTo>
                    <a:pt x="55" y="3"/>
                  </a:lnTo>
                  <a:lnTo>
                    <a:pt x="55" y="2"/>
                  </a:lnTo>
                  <a:lnTo>
                    <a:pt x="55" y="2"/>
                  </a:lnTo>
                  <a:lnTo>
                    <a:pt x="56" y="2"/>
                  </a:lnTo>
                  <a:lnTo>
                    <a:pt x="57" y="2"/>
                  </a:lnTo>
                  <a:lnTo>
                    <a:pt x="60" y="2"/>
                  </a:lnTo>
                  <a:lnTo>
                    <a:pt x="60" y="2"/>
                  </a:lnTo>
                  <a:lnTo>
                    <a:pt x="60" y="3"/>
                  </a:lnTo>
                  <a:lnTo>
                    <a:pt x="61" y="3"/>
                  </a:lnTo>
                  <a:lnTo>
                    <a:pt x="61" y="4"/>
                  </a:lnTo>
                  <a:lnTo>
                    <a:pt x="60" y="4"/>
                  </a:lnTo>
                  <a:lnTo>
                    <a:pt x="60" y="5"/>
                  </a:lnTo>
                  <a:lnTo>
                    <a:pt x="61" y="5"/>
                  </a:lnTo>
                  <a:lnTo>
                    <a:pt x="61" y="6"/>
                  </a:lnTo>
                  <a:lnTo>
                    <a:pt x="62" y="6"/>
                  </a:lnTo>
                  <a:lnTo>
                    <a:pt x="62" y="6"/>
                  </a:lnTo>
                  <a:lnTo>
                    <a:pt x="62" y="5"/>
                  </a:lnTo>
                  <a:lnTo>
                    <a:pt x="63" y="4"/>
                  </a:lnTo>
                  <a:lnTo>
                    <a:pt x="64" y="4"/>
                  </a:lnTo>
                  <a:lnTo>
                    <a:pt x="63" y="4"/>
                  </a:lnTo>
                  <a:lnTo>
                    <a:pt x="63" y="3"/>
                  </a:lnTo>
                  <a:lnTo>
                    <a:pt x="63" y="2"/>
                  </a:lnTo>
                  <a:lnTo>
                    <a:pt x="65" y="2"/>
                  </a:lnTo>
                  <a:lnTo>
                    <a:pt x="65" y="3"/>
                  </a:lnTo>
                  <a:lnTo>
                    <a:pt x="65" y="4"/>
                  </a:lnTo>
                  <a:lnTo>
                    <a:pt x="65" y="3"/>
                  </a:lnTo>
                  <a:lnTo>
                    <a:pt x="66" y="3"/>
                  </a:lnTo>
                  <a:close/>
                </a:path>
              </a:pathLst>
            </a:custGeom>
            <a:solidFill>
              <a:srgbClr val="83BED3"/>
            </a:solidFill>
            <a:ln w="7938">
              <a:solidFill>
                <a:srgbClr val="BFBFBF"/>
              </a:solidFill>
              <a:prstDash val="solid"/>
              <a:round/>
              <a:headEnd/>
              <a:tailEnd/>
            </a:ln>
          </p:spPr>
          <p:txBody>
            <a:bodyPr vert="horz" wrap="square" lIns="109411" tIns="54705" rIns="109411" bIns="54705"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67" b="0" i="0" u="none" strike="noStrike" kern="0" cap="none" spc="0" normalizeH="0" baseline="0">
                <a:ln>
                  <a:noFill/>
                </a:ln>
                <a:solidFill>
                  <a:srgbClr val="000000"/>
                </a:solidFill>
                <a:effectLst/>
                <a:uLnTx/>
                <a:uFillTx/>
                <a:latin typeface="Arial" pitchFamily="34" charset="0"/>
                <a:ea typeface="+mn-ea"/>
                <a:cs typeface="Arial" pitchFamily="34" charset="0"/>
              </a:endParaRPr>
            </a:p>
          </p:txBody>
        </p:sp>
        <p:sp>
          <p:nvSpPr>
            <p:cNvPr id="256" name="TextBox 107"/>
            <p:cNvSpPr txBox="1"/>
            <p:nvPr/>
          </p:nvSpPr>
          <p:spPr>
            <a:xfrm>
              <a:off x="639654" y="3754282"/>
              <a:ext cx="760668" cy="512564"/>
            </a:xfrm>
            <a:prstGeom prst="rect">
              <a:avLst/>
            </a:prstGeom>
            <a:noFill/>
          </p:spPr>
          <p:txBody>
            <a:bodyPr wrap="square" lIns="109411" tIns="54705" rIns="109411" bIns="54705"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800" b="0" i="0" u="none" strike="noStrike" kern="0" cap="none" spc="0" normalizeH="0" baseline="0" dirty="0">
                  <a:ln>
                    <a:noFill/>
                  </a:ln>
                  <a:solidFill>
                    <a:srgbClr val="000000"/>
                  </a:solidFill>
                  <a:effectLst>
                    <a:outerShdw blurRad="38100" dist="38100" dir="2700000" algn="tl">
                      <a:srgbClr val="000000">
                        <a:alpha val="43137"/>
                      </a:srgbClr>
                    </a:outerShdw>
                  </a:effectLst>
                  <a:uLnTx/>
                  <a:uFillTx/>
                  <a:latin typeface="Arial" pitchFamily="34" charset="0"/>
                  <a:cs typeface="Arial" pitchFamily="34" charset="0"/>
                </a:rPr>
                <a:t>Baja California Sur</a:t>
              </a:r>
            </a:p>
          </p:txBody>
        </p:sp>
      </p:grpSp>
    </p:spTree>
    <p:extLst>
      <p:ext uri="{BB962C8B-B14F-4D97-AF65-F5344CB8AC3E}">
        <p14:creationId xmlns:p14="http://schemas.microsoft.com/office/powerpoint/2010/main" val="1053750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e/ed/Wind_turbines_in_Austria_-_June_2006.jpg"/>
          <p:cNvPicPr>
            <a:picLocks noChangeAspect="1" noChangeArrowheads="1"/>
          </p:cNvPicPr>
          <p:nvPr/>
        </p:nvPicPr>
        <p:blipFill>
          <a:blip r:embed="rId3" cstate="print">
            <a:duotone>
              <a:schemeClr val="bg2">
                <a:shade val="45000"/>
                <a:satMod val="135000"/>
              </a:schemeClr>
              <a:prstClr val="white"/>
            </a:duotone>
          </a:blip>
          <a:srcRect t="11862" r="47053" b="2149"/>
          <a:stretch>
            <a:fillRect/>
          </a:stretch>
        </p:blipFill>
        <p:spPr bwMode="auto">
          <a:xfrm>
            <a:off x="0" y="0"/>
            <a:ext cx="9144000" cy="6858000"/>
          </a:xfrm>
          <a:prstGeom prst="rect">
            <a:avLst/>
          </a:prstGeom>
          <a:noFill/>
        </p:spPr>
      </p:pic>
      <p:sp>
        <p:nvSpPr>
          <p:cNvPr id="76" name="Text Placeholder 107"/>
          <p:cNvSpPr txBox="1">
            <a:spLocks/>
          </p:cNvSpPr>
          <p:nvPr/>
        </p:nvSpPr>
        <p:spPr>
          <a:xfrm>
            <a:off x="484909" y="6129028"/>
            <a:ext cx="8229600" cy="268941"/>
          </a:xfrm>
          <a:prstGeom prst="rect">
            <a:avLst/>
          </a:prstGeom>
        </p:spPr>
        <p:txBody>
          <a:bodyPr lIns="0" tIns="0" rIns="0" bIns="0" anchor="b"/>
          <a:lstStyle/>
          <a:p>
            <a:pPr defTabSz="914293" eaLnBrk="1" fontAlgn="auto" hangingPunct="1">
              <a:lnSpc>
                <a:spcPts val="718"/>
              </a:lnSpc>
              <a:spcBef>
                <a:spcPts val="0"/>
              </a:spcBef>
              <a:spcAft>
                <a:spcPts val="0"/>
              </a:spcAft>
              <a:buClr>
                <a:schemeClr val="accent1"/>
              </a:buClr>
              <a:buSzPct val="105000"/>
              <a:defRPr/>
            </a:pPr>
            <a:r>
              <a:rPr lang="en-US" sz="600" i="1" dirty="0" smtClean="0">
                <a:solidFill>
                  <a:srgbClr val="7F7F7F"/>
                </a:solidFill>
                <a:latin typeface="Arial" pitchFamily="34" charset="0"/>
                <a:ea typeface="+mn-ea"/>
                <a:cs typeface="Arial" pitchFamily="34" charset="0"/>
              </a:rPr>
              <a:t>Source: NAFIN</a:t>
            </a:r>
          </a:p>
          <a:p>
            <a:pPr defTabSz="914293" eaLnBrk="1" fontAlgn="auto" hangingPunct="1">
              <a:lnSpc>
                <a:spcPts val="718"/>
              </a:lnSpc>
              <a:spcBef>
                <a:spcPts val="0"/>
              </a:spcBef>
              <a:spcAft>
                <a:spcPts val="0"/>
              </a:spcAft>
              <a:buClr>
                <a:schemeClr val="accent1"/>
              </a:buClr>
              <a:buSzPct val="105000"/>
              <a:defRPr/>
            </a:pPr>
            <a:r>
              <a:rPr lang="en-US" sz="600" i="1" dirty="0" smtClean="0">
                <a:solidFill>
                  <a:srgbClr val="7F7F7F"/>
                </a:solidFill>
                <a:latin typeface="Arial" pitchFamily="34" charset="0"/>
                <a:ea typeface="+mn-ea"/>
                <a:cs typeface="Arial" pitchFamily="34" charset="0"/>
              </a:rPr>
              <a:t>Note: Excludes Cogeneration, Solar and Hydro power..</a:t>
            </a:r>
          </a:p>
          <a:p>
            <a:pPr>
              <a:lnSpc>
                <a:spcPts val="718"/>
              </a:lnSpc>
              <a:buClr>
                <a:schemeClr val="accent1"/>
              </a:buClr>
              <a:buSzPct val="105000"/>
            </a:pPr>
            <a:r>
              <a:rPr lang="en-US" sz="600" i="1" dirty="0" smtClean="0">
                <a:solidFill>
                  <a:srgbClr val="7F7F7F"/>
                </a:solidFill>
                <a:latin typeface="Arial" pitchFamily="34" charset="0"/>
                <a:cs typeface="Arial" pitchFamily="34" charset="0"/>
              </a:rPr>
              <a:t>(1) Corresponds to the total value of the projects.</a:t>
            </a:r>
            <a:endParaRPr lang="en-US" sz="600" i="1" dirty="0">
              <a:solidFill>
                <a:srgbClr val="7F7F7F"/>
              </a:solidFill>
              <a:latin typeface="Arial" pitchFamily="34" charset="0"/>
              <a:ea typeface="+mn-ea"/>
              <a:cs typeface="Arial" pitchFamily="34" charset="0"/>
            </a:endParaRPr>
          </a:p>
        </p:txBody>
      </p:sp>
      <p:sp>
        <p:nvSpPr>
          <p:cNvPr id="75" name="Title 74"/>
          <p:cNvSpPr>
            <a:spLocks noGrp="1"/>
          </p:cNvSpPr>
          <p:nvPr>
            <p:ph type="title"/>
          </p:nvPr>
        </p:nvSpPr>
        <p:spPr>
          <a:xfrm>
            <a:off x="1432589" y="169191"/>
            <a:ext cx="7711411" cy="564497"/>
          </a:xfrm>
        </p:spPr>
        <p:txBody>
          <a:bodyPr lIns="0" rIns="0">
            <a:noAutofit/>
          </a:bodyPr>
          <a:lstStyle/>
          <a:p>
            <a:pPr defTabSz="914293"/>
            <a:r>
              <a:rPr lang="en-US" sz="3200" dirty="0" smtClean="0">
                <a:latin typeface="Arial" pitchFamily="34" charset="0"/>
                <a:ea typeface="+mj-ea"/>
                <a:cs typeface="Arial" pitchFamily="34" charset="0"/>
              </a:rPr>
              <a:t>Renewable </a:t>
            </a:r>
            <a:r>
              <a:rPr lang="en-US" sz="3200" dirty="0">
                <a:latin typeface="Arial" pitchFamily="34" charset="0"/>
                <a:ea typeface="+mj-ea"/>
                <a:cs typeface="Arial" pitchFamily="34" charset="0"/>
              </a:rPr>
              <a:t>Energy </a:t>
            </a:r>
            <a:r>
              <a:rPr lang="en-US" sz="3200" dirty="0" err="1" smtClean="0">
                <a:latin typeface="Arial" pitchFamily="34" charset="0"/>
                <a:ea typeface="+mj-ea"/>
                <a:cs typeface="Arial" pitchFamily="34" charset="0"/>
              </a:rPr>
              <a:t>Programme</a:t>
            </a:r>
            <a:r>
              <a:rPr lang="en-US" sz="3200" dirty="0" smtClean="0">
                <a:latin typeface="Arial" pitchFamily="34" charset="0"/>
                <a:ea typeface="+mj-ea"/>
                <a:cs typeface="Arial" pitchFamily="34" charset="0"/>
              </a:rPr>
              <a:t> Output</a:t>
            </a:r>
            <a:endParaRPr lang="en-US" sz="3200" dirty="0">
              <a:latin typeface="Arial" pitchFamily="34" charset="0"/>
              <a:ea typeface="+mj-ea"/>
              <a:cs typeface="Arial" pitchFamily="34" charset="0"/>
            </a:endParaRPr>
          </a:p>
        </p:txBody>
      </p:sp>
      <p:sp>
        <p:nvSpPr>
          <p:cNvPr id="23" name="Text Placeholder 22"/>
          <p:cNvSpPr>
            <a:spLocks noGrp="1"/>
          </p:cNvSpPr>
          <p:nvPr>
            <p:ph type="body" sz="quarter" idx="10"/>
          </p:nvPr>
        </p:nvSpPr>
        <p:spPr>
          <a:xfrm>
            <a:off x="484909" y="1071210"/>
            <a:ext cx="4807171" cy="207207"/>
          </a:xfrm>
          <a:prstGeom prst="roundRect">
            <a:avLst/>
          </a:prstGeom>
          <a:solidFill>
            <a:schemeClr val="tx1"/>
          </a:solidFill>
          <a:scene3d>
            <a:camera prst="orthographicFront"/>
            <a:lightRig rig="threePt" dir="t"/>
          </a:scene3d>
          <a:sp3d>
            <a:bevelT/>
          </a:sp3d>
        </p:spPr>
        <p:txBody>
          <a:bodyPr tIns="41029" anchor="ctr"/>
          <a:lstStyle/>
          <a:p>
            <a:r>
              <a:rPr lang="en-US" sz="1300" b="1" dirty="0" smtClean="0">
                <a:solidFill>
                  <a:schemeClr val="bg1"/>
                </a:solidFill>
                <a:latin typeface="Arial" pitchFamily="34" charset="0"/>
                <a:cs typeface="Arial" pitchFamily="34" charset="0"/>
              </a:rPr>
              <a:t>  NAFIN has been involved in </a:t>
            </a:r>
            <a:r>
              <a:rPr lang="en-US" sz="1300" dirty="0">
                <a:solidFill>
                  <a:schemeClr val="bg1"/>
                </a:solidFill>
                <a:latin typeface="Arial" pitchFamily="34" charset="0"/>
                <a:cs typeface="Arial" pitchFamily="34" charset="0"/>
              </a:rPr>
              <a:t>13 w</a:t>
            </a:r>
            <a:r>
              <a:rPr lang="en-US" sz="1300" b="1" dirty="0" smtClean="0">
                <a:solidFill>
                  <a:schemeClr val="bg1"/>
                </a:solidFill>
                <a:latin typeface="Arial" pitchFamily="34" charset="0"/>
                <a:cs typeface="Arial" pitchFamily="34" charset="0"/>
              </a:rPr>
              <a:t>ind projects since 2009…</a:t>
            </a:r>
            <a:endParaRPr lang="en-US" sz="1300" b="1" dirty="0">
              <a:solidFill>
                <a:schemeClr val="bg1"/>
              </a:solidFill>
              <a:latin typeface="Arial" pitchFamily="34" charset="0"/>
              <a:cs typeface="Arial" pitchFamily="34" charset="0"/>
            </a:endParaRPr>
          </a:p>
        </p:txBody>
      </p:sp>
      <p:sp>
        <p:nvSpPr>
          <p:cNvPr id="9" name="CuadroTexto 14"/>
          <p:cNvSpPr txBox="1"/>
          <p:nvPr/>
        </p:nvSpPr>
        <p:spPr>
          <a:xfrm>
            <a:off x="779891" y="1412776"/>
            <a:ext cx="6765064" cy="1454232"/>
          </a:xfrm>
          <a:prstGeom prst="rect">
            <a:avLst/>
          </a:prstGeom>
          <a:noFill/>
        </p:spPr>
        <p:txBody>
          <a:bodyPr wrap="square" lIns="91429" tIns="45714" rIns="91429" bIns="45714" rtlCol="0">
            <a:spAutoFit/>
          </a:bodyPr>
          <a:lstStyle/>
          <a:p>
            <a:pPr>
              <a:lnSpc>
                <a:spcPct val="150000"/>
              </a:lnSpc>
            </a:pPr>
            <a:r>
              <a:rPr lang="en-US" sz="2400" b="1" dirty="0" smtClean="0">
                <a:latin typeface="Arial" pitchFamily="34" charset="0"/>
                <a:cs typeface="Arial" pitchFamily="34" charset="0"/>
              </a:rPr>
              <a:t>  </a:t>
            </a:r>
            <a:r>
              <a:rPr lang="en-US" sz="2800" b="1" dirty="0" smtClean="0">
                <a:latin typeface="Arial" pitchFamily="34" charset="0"/>
                <a:ea typeface="Arial Unicode MS" panose="020B0604020202020204" pitchFamily="34" charset="-128"/>
                <a:cs typeface="Arial" pitchFamily="34" charset="0"/>
              </a:rPr>
              <a:t>13</a:t>
            </a:r>
            <a:r>
              <a:rPr lang="en-US" sz="2000" b="1" dirty="0" smtClean="0">
                <a:latin typeface="Arial" pitchFamily="34" charset="0"/>
                <a:ea typeface="Arial Unicode MS" panose="020B0604020202020204" pitchFamily="34" charset="-128"/>
                <a:cs typeface="Arial" pitchFamily="34" charset="0"/>
              </a:rPr>
              <a:t> </a:t>
            </a:r>
            <a:r>
              <a:rPr lang="en-US" sz="2400" b="1" i="1" dirty="0">
                <a:solidFill>
                  <a:schemeClr val="tx2"/>
                </a:solidFill>
                <a:latin typeface="Arial" pitchFamily="34" charset="0"/>
                <a:ea typeface="Arial Unicode MS" panose="020B0604020202020204" pitchFamily="34" charset="-128"/>
                <a:cs typeface="Arial" pitchFamily="34" charset="0"/>
              </a:rPr>
              <a:t>Wind</a:t>
            </a:r>
            <a:r>
              <a:rPr lang="en-US" sz="2000" b="1" i="1" dirty="0">
                <a:latin typeface="Arial" pitchFamily="34" charset="0"/>
                <a:ea typeface="Arial Unicode MS" panose="020B0604020202020204" pitchFamily="34" charset="-128"/>
                <a:cs typeface="Arial" pitchFamily="34" charset="0"/>
              </a:rPr>
              <a:t> </a:t>
            </a:r>
            <a:r>
              <a:rPr lang="en-US" sz="2000" b="1" dirty="0" smtClean="0">
                <a:latin typeface="Arial" pitchFamily="34" charset="0"/>
                <a:ea typeface="Arial Unicode MS" panose="020B0604020202020204" pitchFamily="34" charset="-128"/>
                <a:cs typeface="Arial" pitchFamily="34" charset="0"/>
              </a:rPr>
              <a:t>farms</a:t>
            </a:r>
          </a:p>
          <a:p>
            <a:pPr>
              <a:lnSpc>
                <a:spcPct val="150000"/>
              </a:lnSpc>
            </a:pPr>
            <a:r>
              <a:rPr lang="en-US" sz="2000" b="1" dirty="0" smtClean="0">
                <a:latin typeface="Arial" pitchFamily="34" charset="0"/>
                <a:ea typeface="Arial Unicode MS" panose="020B0604020202020204" pitchFamily="34" charset="-128"/>
                <a:cs typeface="Arial" pitchFamily="34" charset="0"/>
              </a:rPr>
              <a:t>	838 wind </a:t>
            </a:r>
            <a:r>
              <a:rPr lang="en-US" sz="2000" b="1" dirty="0" smtClean="0">
                <a:solidFill>
                  <a:schemeClr val="accent2"/>
                </a:solidFill>
                <a:latin typeface="Arial" pitchFamily="34" charset="0"/>
                <a:ea typeface="Arial Unicode MS" panose="020B0604020202020204" pitchFamily="34" charset="-128"/>
                <a:cs typeface="Arial" pitchFamily="34" charset="0"/>
              </a:rPr>
              <a:t>turbines</a:t>
            </a:r>
            <a:r>
              <a:rPr lang="en-US" sz="2000" b="1" dirty="0" smtClean="0">
                <a:latin typeface="Arial" pitchFamily="34" charset="0"/>
                <a:ea typeface="Arial Unicode MS" panose="020B0604020202020204" pitchFamily="34" charset="-128"/>
                <a:cs typeface="Arial" pitchFamily="34" charset="0"/>
              </a:rPr>
              <a:t>			</a:t>
            </a:r>
          </a:p>
          <a:p>
            <a:pPr>
              <a:lnSpc>
                <a:spcPct val="150000"/>
              </a:lnSpc>
            </a:pPr>
            <a:endParaRPr lang="en-US" sz="1100" b="1" dirty="0">
              <a:latin typeface="Arial" pitchFamily="34" charset="0"/>
              <a:ea typeface="Arial Unicode MS" panose="020B0604020202020204" pitchFamily="34" charset="-128"/>
              <a:cs typeface="Arial" pitchFamily="34" charset="0"/>
            </a:endParaRPr>
          </a:p>
        </p:txBody>
      </p:sp>
      <p:grpSp>
        <p:nvGrpSpPr>
          <p:cNvPr id="2" name="Group 23"/>
          <p:cNvGrpSpPr/>
          <p:nvPr/>
        </p:nvGrpSpPr>
        <p:grpSpPr>
          <a:xfrm>
            <a:off x="6876256" y="1354669"/>
            <a:ext cx="1246909" cy="1210235"/>
            <a:chOff x="6285652" y="202548"/>
            <a:chExt cx="1662545" cy="1613647"/>
          </a:xfrm>
        </p:grpSpPr>
        <p:sp>
          <p:nvSpPr>
            <p:cNvPr id="25" name="Oval 24"/>
            <p:cNvSpPr/>
            <p:nvPr/>
          </p:nvSpPr>
          <p:spPr>
            <a:xfrm>
              <a:off x="6285652" y="202548"/>
              <a:ext cx="1662545" cy="1613647"/>
            </a:xfrm>
            <a:prstGeom prst="ellipse">
              <a:avLst/>
            </a:prstGeom>
            <a:solidFill>
              <a:schemeClr val="accent5"/>
            </a:solidFill>
            <a:ln>
              <a:solidFill>
                <a:schemeClr val="bg1"/>
              </a:solidFill>
            </a:ln>
            <a:effectLst>
              <a:outerShdw blurRad="40000" dist="20000" dir="5400000" rotWithShape="0">
                <a:srgbClr val="000000">
                  <a:alpha val="38000"/>
                </a:srgbClr>
              </a:outerShdw>
              <a:softEdge rad="63500"/>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a:lstStyle/>
            <a:p>
              <a:endParaRPr lang="en-US" sz="1100" dirty="0">
                <a:solidFill>
                  <a:schemeClr val="bg1"/>
                </a:solidFill>
                <a:latin typeface="Arial" pitchFamily="34" charset="0"/>
                <a:cs typeface="Arial" pitchFamily="34" charset="0"/>
              </a:endParaRPr>
            </a:p>
          </p:txBody>
        </p:sp>
        <p:sp>
          <p:nvSpPr>
            <p:cNvPr id="26" name="Oval 12"/>
            <p:cNvSpPr/>
            <p:nvPr/>
          </p:nvSpPr>
          <p:spPr>
            <a:xfrm>
              <a:off x="6347229" y="269783"/>
              <a:ext cx="1570041" cy="1393826"/>
            </a:xfrm>
            <a:prstGeom prst="rect">
              <a:avLst/>
            </a:prstGeom>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txBody>
            <a:bodyPr spcFirstLastPara="0" vert="horz" wrap="square" lIns="108480" tIns="17780" rIns="108480" bIns="17780" numCol="1" spcCol="1270" anchor="ctr" anchorCtr="0">
              <a:noAutofit/>
            </a:bodyPr>
            <a:lstStyle/>
            <a:p>
              <a:pPr algn="ctr" defTabSz="622228">
                <a:lnSpc>
                  <a:spcPct val="90000"/>
                </a:lnSpc>
                <a:spcAft>
                  <a:spcPct val="35000"/>
                </a:spcAft>
              </a:pPr>
              <a:r>
                <a:rPr lang="en-US" sz="1100" b="1" dirty="0" smtClean="0">
                  <a:solidFill>
                    <a:schemeClr val="bg1"/>
                  </a:solidFill>
                  <a:latin typeface="Arial" pitchFamily="34" charset="0"/>
                  <a:cs typeface="Arial" pitchFamily="34" charset="0"/>
                </a:rPr>
                <a:t>Total Investment</a:t>
              </a:r>
              <a:r>
                <a:rPr lang="en-US" sz="1100" b="1" baseline="30000" dirty="0" smtClean="0">
                  <a:solidFill>
                    <a:schemeClr val="bg1"/>
                  </a:solidFill>
                  <a:latin typeface="Arial" pitchFamily="34" charset="0"/>
                  <a:cs typeface="Arial" pitchFamily="34" charset="0"/>
                </a:rPr>
                <a:t>(1)</a:t>
              </a:r>
            </a:p>
            <a:p>
              <a:pPr algn="ctr" defTabSz="622228">
                <a:lnSpc>
                  <a:spcPct val="90000"/>
                </a:lnSpc>
                <a:spcAft>
                  <a:spcPct val="35000"/>
                </a:spcAft>
              </a:pPr>
              <a:r>
                <a:rPr lang="en-US" sz="1100" i="1" dirty="0" smtClean="0">
                  <a:solidFill>
                    <a:schemeClr val="bg1"/>
                  </a:solidFill>
                  <a:latin typeface="Arial" pitchFamily="34" charset="0"/>
                  <a:cs typeface="Arial" pitchFamily="34" charset="0"/>
                </a:rPr>
                <a:t>~US$4,011mm</a:t>
              </a:r>
              <a:endParaRPr lang="en-US" sz="1100" i="1" dirty="0">
                <a:solidFill>
                  <a:schemeClr val="bg1"/>
                </a:solidFill>
                <a:latin typeface="Arial" pitchFamily="34" charset="0"/>
                <a:cs typeface="Arial" pitchFamily="34" charset="0"/>
              </a:endParaRPr>
            </a:p>
          </p:txBody>
        </p:sp>
      </p:grpSp>
      <p:sp>
        <p:nvSpPr>
          <p:cNvPr id="34" name="Rectangle 33"/>
          <p:cNvSpPr/>
          <p:nvPr/>
        </p:nvSpPr>
        <p:spPr>
          <a:xfrm>
            <a:off x="831273" y="3432156"/>
            <a:ext cx="7689274" cy="2151529"/>
          </a:xfrm>
          <a:prstGeom prst="rect">
            <a:avLst/>
          </a:prstGeom>
          <a:ln>
            <a:noFill/>
          </a:ln>
        </p:spPr>
        <p:txBody>
          <a:bodyPr lIns="82058" tIns="41029" rIns="82058" bIns="41029"/>
          <a:lstStyle/>
          <a:p>
            <a:endParaRPr lang="en-US" dirty="0">
              <a:latin typeface="Arial" pitchFamily="34" charset="0"/>
              <a:cs typeface="Arial" pitchFamily="34" charset="0"/>
            </a:endParaRPr>
          </a:p>
        </p:txBody>
      </p:sp>
      <p:sp>
        <p:nvSpPr>
          <p:cNvPr id="36" name="Rounded Rectangle 35"/>
          <p:cNvSpPr/>
          <p:nvPr/>
        </p:nvSpPr>
        <p:spPr>
          <a:xfrm rot="21600000">
            <a:off x="1442834" y="4903069"/>
            <a:ext cx="7410986" cy="322729"/>
          </a:xfrm>
          <a:prstGeom prst="roundRect">
            <a:avLst/>
          </a:prstGeom>
          <a:no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50000"/>
              <a:hueOff val="223577"/>
              <a:satOff val="-33702"/>
              <a:lumOff val="22260"/>
              <a:alphaOff val="0"/>
            </a:schemeClr>
          </a:fillRef>
          <a:effectRef idx="1">
            <a:schemeClr val="accent1">
              <a:shade val="50000"/>
              <a:hueOff val="223577"/>
              <a:satOff val="-33702"/>
              <a:lumOff val="22260"/>
              <a:alphaOff val="0"/>
            </a:schemeClr>
          </a:effectRef>
          <a:fontRef idx="minor">
            <a:schemeClr val="dk1"/>
          </a:fontRef>
        </p:style>
        <p:txBody>
          <a:bodyPr spcFirstLastPara="0" vert="horz" wrap="square" lIns="76587" tIns="76589" rIns="76588" bIns="242630" numCol="1" spcCol="1140" anchor="t" anchorCtr="0">
            <a:noAutofit/>
          </a:bodyPr>
          <a:lstStyle/>
          <a:p>
            <a:pPr algn="ctr" defTabSz="478673">
              <a:lnSpc>
                <a:spcPct val="90000"/>
              </a:lnSpc>
              <a:spcAft>
                <a:spcPct val="35000"/>
              </a:spcAft>
            </a:pPr>
            <a:r>
              <a:rPr lang="en-US" sz="1600" dirty="0" smtClean="0">
                <a:solidFill>
                  <a:srgbClr val="646464"/>
                </a:solidFill>
                <a:latin typeface="Arial" pitchFamily="34" charset="0"/>
                <a:cs typeface="Arial" pitchFamily="34" charset="0"/>
              </a:rPr>
              <a:t>Over</a:t>
            </a:r>
            <a:r>
              <a:rPr lang="en-US" sz="1600" dirty="0" smtClean="0">
                <a:latin typeface="Arial" pitchFamily="34" charset="0"/>
                <a:cs typeface="Arial" pitchFamily="34" charset="0"/>
              </a:rPr>
              <a:t> </a:t>
            </a:r>
            <a:r>
              <a:rPr lang="en-US" sz="2000" b="1" i="1" dirty="0" smtClean="0">
                <a:solidFill>
                  <a:schemeClr val="accent3"/>
                </a:solidFill>
                <a:latin typeface="Arial" pitchFamily="34" charset="0"/>
                <a:cs typeface="Arial" pitchFamily="34" charset="0"/>
              </a:rPr>
              <a:t>USD$</a:t>
            </a:r>
            <a:r>
              <a:rPr lang="en-US" sz="2000" b="1" i="1" dirty="0">
                <a:solidFill>
                  <a:schemeClr val="accent3"/>
                </a:solidFill>
                <a:latin typeface="Arial" pitchFamily="34" charset="0"/>
                <a:cs typeface="Arial" pitchFamily="34" charset="0"/>
              </a:rPr>
              <a:t>398mm </a:t>
            </a:r>
            <a:r>
              <a:rPr lang="en-US" sz="1600" dirty="0" smtClean="0">
                <a:solidFill>
                  <a:srgbClr val="646464"/>
                </a:solidFill>
                <a:latin typeface="Arial" pitchFamily="34" charset="0"/>
                <a:cs typeface="Arial" pitchFamily="34" charset="0"/>
              </a:rPr>
              <a:t>on</a:t>
            </a:r>
            <a:r>
              <a:rPr lang="en-US" sz="1600" dirty="0" smtClean="0">
                <a:latin typeface="Arial" pitchFamily="34" charset="0"/>
                <a:cs typeface="Arial" pitchFamily="34" charset="0"/>
              </a:rPr>
              <a:t> </a:t>
            </a:r>
            <a:r>
              <a:rPr lang="en-US" sz="1800" b="1" i="1" dirty="0" smtClean="0">
                <a:solidFill>
                  <a:schemeClr val="accent3"/>
                </a:solidFill>
                <a:latin typeface="Arial" pitchFamily="34" charset="0"/>
                <a:cs typeface="Arial" pitchFamily="34" charset="0"/>
              </a:rPr>
              <a:t>energy loans </a:t>
            </a:r>
            <a:r>
              <a:rPr lang="en-US" sz="1600" dirty="0" smtClean="0">
                <a:solidFill>
                  <a:srgbClr val="646464"/>
                </a:solidFill>
                <a:latin typeface="Arial" pitchFamily="34" charset="0"/>
                <a:cs typeface="Arial" pitchFamily="34" charset="0"/>
              </a:rPr>
              <a:t>granted</a:t>
            </a:r>
            <a:endParaRPr lang="en-US" sz="1600" dirty="0">
              <a:solidFill>
                <a:srgbClr val="646464"/>
              </a:solidFill>
              <a:latin typeface="Arial" pitchFamily="34" charset="0"/>
              <a:cs typeface="Arial" pitchFamily="34" charset="0"/>
            </a:endParaRPr>
          </a:p>
        </p:txBody>
      </p:sp>
      <p:sp>
        <p:nvSpPr>
          <p:cNvPr id="37" name="Rounded Rectangle 36"/>
          <p:cNvSpPr/>
          <p:nvPr/>
        </p:nvSpPr>
        <p:spPr>
          <a:xfrm rot="21600000">
            <a:off x="827584" y="4208389"/>
            <a:ext cx="8064897" cy="322729"/>
          </a:xfrm>
          <a:prstGeom prst="roundRect">
            <a:avLst/>
          </a:prstGeom>
          <a:noFill/>
          <a:ln>
            <a:noFill/>
          </a:ln>
          <a:scene3d>
            <a:camera prst="orthographicFront"/>
            <a:lightRig rig="flat" dir="t"/>
          </a:scene3d>
          <a:sp3d prstMaterial="dkEdge">
            <a:bevelT w="8200" h="38100"/>
          </a:sp3d>
        </p:spPr>
        <p:style>
          <a:lnRef idx="0">
            <a:scrgbClr r="0" g="0" b="0"/>
          </a:lnRef>
          <a:fillRef idx="2">
            <a:schemeClr val="accent1">
              <a:shade val="50000"/>
              <a:hueOff val="447155"/>
              <a:satOff val="-67404"/>
              <a:lumOff val="44519"/>
              <a:alphaOff val="0"/>
            </a:schemeClr>
          </a:fillRef>
          <a:effectRef idx="1">
            <a:schemeClr val="accent1">
              <a:shade val="50000"/>
              <a:hueOff val="447155"/>
              <a:satOff val="-67404"/>
              <a:lumOff val="44519"/>
              <a:alphaOff val="0"/>
            </a:schemeClr>
          </a:effectRef>
          <a:fontRef idx="minor">
            <a:schemeClr val="dk1"/>
          </a:fontRef>
        </p:style>
        <p:txBody>
          <a:bodyPr spcFirstLastPara="0" vert="horz" wrap="square" lIns="76587" tIns="76589" rIns="76588" bIns="242630" numCol="1" spcCol="1140" anchor="t" anchorCtr="0">
            <a:noAutofit/>
          </a:bodyPr>
          <a:lstStyle/>
          <a:p>
            <a:pPr algn="ctr" defTabSz="478673">
              <a:lnSpc>
                <a:spcPct val="90000"/>
              </a:lnSpc>
              <a:spcAft>
                <a:spcPct val="35000"/>
              </a:spcAft>
            </a:pPr>
            <a:r>
              <a:rPr lang="en-US" sz="2800" b="1" i="1" dirty="0" smtClean="0">
                <a:solidFill>
                  <a:schemeClr val="tx2"/>
                </a:solidFill>
                <a:latin typeface="Arial" pitchFamily="34" charset="0"/>
                <a:cs typeface="Arial" pitchFamily="34" charset="0"/>
              </a:rPr>
              <a:t>3.04 million </a:t>
            </a:r>
            <a:r>
              <a:rPr lang="en-US" sz="1600" i="1" dirty="0" smtClean="0">
                <a:solidFill>
                  <a:srgbClr val="646464"/>
                </a:solidFill>
                <a:latin typeface="Arial" pitchFamily="34" charset="0"/>
                <a:cs typeface="Arial" pitchFamily="34" charset="0"/>
              </a:rPr>
              <a:t>tons of potential </a:t>
            </a:r>
            <a:r>
              <a:rPr lang="en-US" sz="2000" b="1" i="1" dirty="0" smtClean="0">
                <a:solidFill>
                  <a:schemeClr val="tx2"/>
                </a:solidFill>
                <a:latin typeface="Arial" pitchFamily="34" charset="0"/>
                <a:cs typeface="Arial" pitchFamily="34" charset="0"/>
              </a:rPr>
              <a:t>CO</a:t>
            </a:r>
            <a:r>
              <a:rPr lang="en-US" sz="2000" b="1" i="1" baseline="-25000" dirty="0" smtClean="0">
                <a:solidFill>
                  <a:schemeClr val="tx2"/>
                </a:solidFill>
                <a:latin typeface="Arial" pitchFamily="34" charset="0"/>
                <a:cs typeface="Arial" pitchFamily="34" charset="0"/>
              </a:rPr>
              <a:t>2</a:t>
            </a:r>
            <a:r>
              <a:rPr lang="en-US" sz="2000" b="1" i="1" dirty="0" smtClean="0">
                <a:solidFill>
                  <a:schemeClr val="tx2"/>
                </a:solidFill>
                <a:latin typeface="Arial" pitchFamily="34" charset="0"/>
                <a:cs typeface="Arial" pitchFamily="34" charset="0"/>
              </a:rPr>
              <a:t> emission reductions </a:t>
            </a:r>
            <a:r>
              <a:rPr lang="en-US" sz="1600" i="1" dirty="0" smtClean="0">
                <a:solidFill>
                  <a:srgbClr val="646464"/>
                </a:solidFill>
                <a:latin typeface="Arial" pitchFamily="34" charset="0"/>
                <a:cs typeface="Arial" pitchFamily="34" charset="0"/>
              </a:rPr>
              <a:t>per year</a:t>
            </a:r>
          </a:p>
        </p:txBody>
      </p:sp>
      <p:sp>
        <p:nvSpPr>
          <p:cNvPr id="38" name="Rounded Rectangle 37"/>
          <p:cNvSpPr/>
          <p:nvPr/>
        </p:nvSpPr>
        <p:spPr>
          <a:xfrm rot="21600000">
            <a:off x="395537" y="3513709"/>
            <a:ext cx="8064897" cy="542070"/>
          </a:xfrm>
          <a:prstGeom prst="roundRect">
            <a:avLst/>
          </a:prstGeom>
          <a:noFill/>
          <a:ln>
            <a:noFill/>
          </a:ln>
          <a:scene3d>
            <a:camera prst="orthographicFront"/>
            <a:lightRig rig="flat" dir="t"/>
          </a:scene3d>
          <a:sp3d prstMaterial="dkEdge">
            <a:bevelT w="8200" h="38100"/>
          </a:sp3d>
        </p:spPr>
        <p:style>
          <a:lnRef idx="0">
            <a:scrgbClr r="0" g="0" b="0"/>
          </a:lnRef>
          <a:fillRef idx="2">
            <a:schemeClr val="accent1">
              <a:shade val="50000"/>
              <a:hueOff val="447155"/>
              <a:satOff val="-67404"/>
              <a:lumOff val="44519"/>
              <a:alphaOff val="0"/>
            </a:schemeClr>
          </a:fillRef>
          <a:effectRef idx="1">
            <a:schemeClr val="accent1">
              <a:shade val="50000"/>
              <a:hueOff val="447155"/>
              <a:satOff val="-67404"/>
              <a:lumOff val="44519"/>
              <a:alphaOff val="0"/>
            </a:schemeClr>
          </a:effectRef>
          <a:fontRef idx="minor">
            <a:schemeClr val="dk1"/>
          </a:fontRef>
        </p:style>
        <p:txBody>
          <a:bodyPr spcFirstLastPara="0" vert="horz" wrap="square" lIns="76587" tIns="76589" rIns="76588" bIns="242630" numCol="1" spcCol="1140" anchor="t" anchorCtr="0">
            <a:noAutofit/>
          </a:bodyPr>
          <a:lstStyle/>
          <a:p>
            <a:pPr defTabSz="478673">
              <a:lnSpc>
                <a:spcPct val="90000"/>
              </a:lnSpc>
              <a:spcAft>
                <a:spcPct val="35000"/>
              </a:spcAft>
            </a:pPr>
            <a:r>
              <a:rPr lang="en-US" sz="2800" b="1" i="1" dirty="0" smtClean="0">
                <a:solidFill>
                  <a:schemeClr val="tx2"/>
                </a:solidFill>
                <a:latin typeface="Arial" pitchFamily="34" charset="0"/>
                <a:cs typeface="Arial" pitchFamily="34" charset="0"/>
              </a:rPr>
              <a:t>1.7 GW </a:t>
            </a:r>
            <a:r>
              <a:rPr lang="en-US" sz="1600" dirty="0" smtClean="0">
                <a:solidFill>
                  <a:srgbClr val="646464"/>
                </a:solidFill>
                <a:latin typeface="Arial" pitchFamily="34" charset="0"/>
                <a:cs typeface="Arial" pitchFamily="34" charset="0"/>
              </a:rPr>
              <a:t>installed capacity, enough to cover the demand of </a:t>
            </a:r>
            <a:r>
              <a:rPr lang="en-US" sz="1800" b="1" i="1" dirty="0">
                <a:solidFill>
                  <a:schemeClr val="tx2"/>
                </a:solidFill>
                <a:latin typeface="Arial" pitchFamily="34" charset="0"/>
                <a:cs typeface="Arial" pitchFamily="34" charset="0"/>
              </a:rPr>
              <a:t>641,272 </a:t>
            </a:r>
            <a:r>
              <a:rPr lang="en-US" sz="1800" b="1" i="1" dirty="0" smtClean="0">
                <a:solidFill>
                  <a:schemeClr val="tx2"/>
                </a:solidFill>
                <a:latin typeface="Arial" pitchFamily="34" charset="0"/>
                <a:cs typeface="Arial" pitchFamily="34" charset="0"/>
              </a:rPr>
              <a:t>homes</a:t>
            </a:r>
            <a:endParaRPr lang="en-US" sz="1600" b="1" i="1" baseline="30000" dirty="0">
              <a:solidFill>
                <a:schemeClr val="tx2"/>
              </a:solidFill>
              <a:latin typeface="Arial" pitchFamily="34" charset="0"/>
              <a:cs typeface="Arial" pitchFamily="34" charset="0"/>
            </a:endParaRPr>
          </a:p>
        </p:txBody>
      </p:sp>
      <p:grpSp>
        <p:nvGrpSpPr>
          <p:cNvPr id="3" name="Group 23"/>
          <p:cNvGrpSpPr/>
          <p:nvPr/>
        </p:nvGrpSpPr>
        <p:grpSpPr>
          <a:xfrm>
            <a:off x="1835696" y="2831810"/>
            <a:ext cx="4641273" cy="365760"/>
            <a:chOff x="6285652" y="202548"/>
            <a:chExt cx="1662545" cy="1097281"/>
          </a:xfr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p:grpSpPr>
        <p:sp>
          <p:nvSpPr>
            <p:cNvPr id="52" name="Oval 51"/>
            <p:cNvSpPr/>
            <p:nvPr/>
          </p:nvSpPr>
          <p:spPr>
            <a:xfrm>
              <a:off x="6285652" y="202548"/>
              <a:ext cx="1662545" cy="1097281"/>
            </a:xfrm>
            <a:prstGeom prst="roundRect">
              <a:avLst/>
            </a:prstGeom>
            <a:solidFill>
              <a:schemeClr val="accent3"/>
            </a:solidFill>
            <a:ln>
              <a:solidFill>
                <a:schemeClr val="accent4"/>
              </a:solidFill>
            </a:ln>
            <a:effectLst>
              <a:outerShdw blurRad="40000" dist="20000" dir="5400000" rotWithShape="0">
                <a:srgbClr val="000000">
                  <a:alpha val="38000"/>
                </a:srgbClr>
              </a:outerShdw>
              <a:softEdge rad="3175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lstStyle/>
            <a:p>
              <a:endParaRPr lang="en-US" sz="1600" dirty="0">
                <a:solidFill>
                  <a:schemeClr val="bg1"/>
                </a:solidFill>
                <a:latin typeface="Arial" pitchFamily="34" charset="0"/>
                <a:cs typeface="Arial" pitchFamily="34" charset="0"/>
              </a:endParaRPr>
            </a:p>
          </p:txBody>
        </p:sp>
        <p:sp>
          <p:nvSpPr>
            <p:cNvPr id="53" name="Oval 12"/>
            <p:cNvSpPr/>
            <p:nvPr/>
          </p:nvSpPr>
          <p:spPr>
            <a:xfrm>
              <a:off x="6381016" y="336096"/>
              <a:ext cx="1474677" cy="822961"/>
            </a:xfrm>
            <a:prstGeom prst="roundRect">
              <a:avLst/>
            </a:prstGeom>
            <a:no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tx1"/>
            </a:fontRef>
          </p:style>
          <p:txBody>
            <a:bodyPr spcFirstLastPara="0" vert="horz" wrap="square" lIns="108480" tIns="17780" rIns="108480" bIns="17780" numCol="1" spcCol="1270" anchor="ctr" anchorCtr="0">
              <a:noAutofit/>
            </a:bodyPr>
            <a:lstStyle/>
            <a:p>
              <a:pPr algn="ctr" defTabSz="622228">
                <a:lnSpc>
                  <a:spcPct val="90000"/>
                </a:lnSpc>
                <a:spcAft>
                  <a:spcPct val="35000"/>
                </a:spcAft>
              </a:pPr>
              <a:r>
                <a:rPr lang="en-US" b="1" dirty="0" smtClean="0">
                  <a:solidFill>
                    <a:schemeClr val="bg1"/>
                  </a:solidFill>
                  <a:latin typeface="Arial" pitchFamily="34" charset="0"/>
                  <a:cs typeface="Arial" pitchFamily="34" charset="0"/>
                </a:rPr>
                <a:t>Annual Power Generation: </a:t>
              </a:r>
              <a:r>
                <a:rPr lang="en-US" i="1" dirty="0" smtClean="0">
                  <a:solidFill>
                    <a:schemeClr val="bg1"/>
                  </a:solidFill>
                  <a:latin typeface="Arial" pitchFamily="34" charset="0"/>
                  <a:cs typeface="Arial" pitchFamily="34" charset="0"/>
                </a:rPr>
                <a:t>6,636GWh</a:t>
              </a:r>
              <a:endParaRPr lang="en-US" i="1" dirty="0">
                <a:solidFill>
                  <a:schemeClr val="bg1"/>
                </a:solidFill>
                <a:latin typeface="Arial" pitchFamily="34" charset="0"/>
                <a:cs typeface="Arial" pitchFamily="34" charset="0"/>
              </a:endParaRPr>
            </a:p>
          </p:txBody>
        </p:sp>
      </p:grpSp>
      <p:sp>
        <p:nvSpPr>
          <p:cNvPr id="58" name="Sub Heading"/>
          <p:cNvSpPr>
            <a:spLocks noChangeArrowheads="1"/>
          </p:cNvSpPr>
          <p:nvPr>
            <p:custDataLst>
              <p:tags r:id="rId1"/>
            </p:custDataLst>
          </p:nvPr>
        </p:nvSpPr>
        <p:spPr bwMode="gray">
          <a:xfrm>
            <a:off x="324196" y="638623"/>
            <a:ext cx="7065818" cy="258184"/>
          </a:xfrm>
          <a:prstGeom prst="rect">
            <a:avLst/>
          </a:prstGeom>
          <a:noFill/>
          <a:ln w="12700">
            <a:noFill/>
            <a:prstDash val="dash"/>
            <a:miter lim="800000"/>
            <a:headEnd/>
            <a:tailEnd/>
          </a:ln>
          <a:effectLst/>
        </p:spPr>
        <p:txBody>
          <a:bodyPr lIns="0" tIns="0" rIns="0" bIns="0" anchor="b"/>
          <a:lstStyle/>
          <a:p>
            <a:endParaRPr lang="en-US" sz="1600" dirty="0">
              <a:solidFill>
                <a:schemeClr val="bg1">
                  <a:lumMod val="95000"/>
                </a:schemeClr>
              </a:solidFill>
              <a:latin typeface="Arial" pitchFamily="34" charset="0"/>
              <a:ea typeface="ＭＳ Ｐゴシック"/>
              <a:cs typeface="Arial" pitchFamily="34" charset="0"/>
            </a:endParaRPr>
          </a:p>
        </p:txBody>
      </p:sp>
      <p:grpSp>
        <p:nvGrpSpPr>
          <p:cNvPr id="4" name="Group 56"/>
          <p:cNvGrpSpPr/>
          <p:nvPr/>
        </p:nvGrpSpPr>
        <p:grpSpPr>
          <a:xfrm>
            <a:off x="589965" y="1685041"/>
            <a:ext cx="379853" cy="268941"/>
            <a:chOff x="5486400" y="2819400"/>
            <a:chExt cx="709456" cy="517525"/>
          </a:xfrm>
        </p:grpSpPr>
        <p:sp>
          <p:nvSpPr>
            <p:cNvPr id="64" name="AutoShape 3"/>
            <p:cNvSpPr>
              <a:spLocks noChangeAspect="1" noChangeArrowheads="1" noTextEdit="1"/>
            </p:cNvSpPr>
            <p:nvPr/>
          </p:nvSpPr>
          <p:spPr bwMode="auto">
            <a:xfrm>
              <a:off x="5486400" y="2824256"/>
              <a:ext cx="705622" cy="512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65" name="Oval 6"/>
            <p:cNvSpPr>
              <a:spLocks noChangeArrowheads="1"/>
            </p:cNvSpPr>
            <p:nvPr/>
          </p:nvSpPr>
          <p:spPr bwMode="auto">
            <a:xfrm>
              <a:off x="5736345" y="2982963"/>
              <a:ext cx="254545" cy="255057"/>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66" name="Freeform 7"/>
            <p:cNvSpPr>
              <a:spLocks noEditPoints="1"/>
            </p:cNvSpPr>
            <p:nvPr/>
          </p:nvSpPr>
          <p:spPr bwMode="auto">
            <a:xfrm>
              <a:off x="5724845" y="2971463"/>
              <a:ext cx="277291" cy="277802"/>
            </a:xfrm>
            <a:custGeom>
              <a:avLst/>
              <a:gdLst/>
              <a:ahLst/>
              <a:cxnLst>
                <a:cxn ang="0">
                  <a:pos x="36" y="73"/>
                </a:cxn>
                <a:cxn ang="0">
                  <a:pos x="0" y="36"/>
                </a:cxn>
                <a:cxn ang="0">
                  <a:pos x="36" y="0"/>
                </a:cxn>
                <a:cxn ang="0">
                  <a:pos x="73" y="36"/>
                </a:cxn>
                <a:cxn ang="0">
                  <a:pos x="36" y="73"/>
                </a:cxn>
                <a:cxn ang="0">
                  <a:pos x="36" y="5"/>
                </a:cxn>
                <a:cxn ang="0">
                  <a:pos x="5" y="36"/>
                </a:cxn>
                <a:cxn ang="0">
                  <a:pos x="36" y="68"/>
                </a:cxn>
                <a:cxn ang="0">
                  <a:pos x="68" y="36"/>
                </a:cxn>
                <a:cxn ang="0">
                  <a:pos x="36" y="5"/>
                </a:cxn>
              </a:cxnLst>
              <a:rect l="0" t="0" r="r" b="b"/>
              <a:pathLst>
                <a:path w="73" h="73">
                  <a:moveTo>
                    <a:pt x="36" y="73"/>
                  </a:moveTo>
                  <a:cubicBezTo>
                    <a:pt x="16" y="73"/>
                    <a:pt x="0" y="57"/>
                    <a:pt x="0" y="36"/>
                  </a:cubicBezTo>
                  <a:cubicBezTo>
                    <a:pt x="0" y="16"/>
                    <a:pt x="16" y="0"/>
                    <a:pt x="36" y="0"/>
                  </a:cubicBezTo>
                  <a:cubicBezTo>
                    <a:pt x="57" y="0"/>
                    <a:pt x="73" y="16"/>
                    <a:pt x="73" y="36"/>
                  </a:cubicBezTo>
                  <a:cubicBezTo>
                    <a:pt x="73" y="57"/>
                    <a:pt x="57" y="73"/>
                    <a:pt x="36" y="73"/>
                  </a:cubicBezTo>
                  <a:close/>
                  <a:moveTo>
                    <a:pt x="36" y="5"/>
                  </a:moveTo>
                  <a:cubicBezTo>
                    <a:pt x="19" y="5"/>
                    <a:pt x="5" y="19"/>
                    <a:pt x="5" y="36"/>
                  </a:cubicBezTo>
                  <a:cubicBezTo>
                    <a:pt x="5" y="54"/>
                    <a:pt x="19" y="68"/>
                    <a:pt x="36" y="68"/>
                  </a:cubicBezTo>
                  <a:cubicBezTo>
                    <a:pt x="54" y="68"/>
                    <a:pt x="68" y="54"/>
                    <a:pt x="68" y="36"/>
                  </a:cubicBezTo>
                  <a:cubicBezTo>
                    <a:pt x="68" y="19"/>
                    <a:pt x="54" y="5"/>
                    <a:pt x="36"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67" name="Oval 8"/>
            <p:cNvSpPr>
              <a:spLocks noChangeArrowheads="1"/>
            </p:cNvSpPr>
            <p:nvPr/>
          </p:nvSpPr>
          <p:spPr bwMode="auto">
            <a:xfrm>
              <a:off x="5827327" y="3074201"/>
              <a:ext cx="68492" cy="68492"/>
            </a:xfrm>
            <a:prstGeom prst="ellipse">
              <a:avLst/>
            </a:pr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68" name="Freeform 9"/>
            <p:cNvSpPr>
              <a:spLocks noEditPoints="1"/>
            </p:cNvSpPr>
            <p:nvPr/>
          </p:nvSpPr>
          <p:spPr bwMode="auto">
            <a:xfrm>
              <a:off x="5819916" y="3066534"/>
              <a:ext cx="87149" cy="87660"/>
            </a:xfrm>
            <a:custGeom>
              <a:avLst/>
              <a:gdLst/>
              <a:ahLst/>
              <a:cxnLst>
                <a:cxn ang="0">
                  <a:pos x="11" y="23"/>
                </a:cxn>
                <a:cxn ang="0">
                  <a:pos x="0" y="11"/>
                </a:cxn>
                <a:cxn ang="0">
                  <a:pos x="11" y="0"/>
                </a:cxn>
                <a:cxn ang="0">
                  <a:pos x="23" y="11"/>
                </a:cxn>
                <a:cxn ang="0">
                  <a:pos x="11" y="23"/>
                </a:cxn>
                <a:cxn ang="0">
                  <a:pos x="11" y="5"/>
                </a:cxn>
                <a:cxn ang="0">
                  <a:pos x="5" y="11"/>
                </a:cxn>
                <a:cxn ang="0">
                  <a:pos x="11" y="18"/>
                </a:cxn>
                <a:cxn ang="0">
                  <a:pos x="18" y="11"/>
                </a:cxn>
                <a:cxn ang="0">
                  <a:pos x="11" y="5"/>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5"/>
                  </a:moveTo>
                  <a:cubicBezTo>
                    <a:pt x="8" y="5"/>
                    <a:pt x="5" y="8"/>
                    <a:pt x="5" y="11"/>
                  </a:cubicBezTo>
                  <a:cubicBezTo>
                    <a:pt x="5" y="15"/>
                    <a:pt x="8" y="18"/>
                    <a:pt x="11" y="18"/>
                  </a:cubicBezTo>
                  <a:cubicBezTo>
                    <a:pt x="15" y="18"/>
                    <a:pt x="18" y="15"/>
                    <a:pt x="18" y="11"/>
                  </a:cubicBezTo>
                  <a:cubicBezTo>
                    <a:pt x="18" y="8"/>
                    <a:pt x="15" y="5"/>
                    <a:pt x="11" y="5"/>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69" name="Freeform 10"/>
            <p:cNvSpPr>
              <a:spLocks/>
            </p:cNvSpPr>
            <p:nvPr/>
          </p:nvSpPr>
          <p:spPr bwMode="auto">
            <a:xfrm>
              <a:off x="5834994" y="2819400"/>
              <a:ext cx="53158" cy="300548"/>
            </a:xfrm>
            <a:custGeom>
              <a:avLst/>
              <a:gdLst/>
              <a:ahLst/>
              <a:cxnLst>
                <a:cxn ang="0">
                  <a:pos x="13" y="37"/>
                </a:cxn>
                <a:cxn ang="0">
                  <a:pos x="7" y="79"/>
                </a:cxn>
                <a:cxn ang="0">
                  <a:pos x="0" y="37"/>
                </a:cxn>
                <a:cxn ang="0">
                  <a:pos x="7" y="0"/>
                </a:cxn>
                <a:cxn ang="0">
                  <a:pos x="13" y="37"/>
                </a:cxn>
              </a:cxnLst>
              <a:rect l="0" t="0" r="r" b="b"/>
              <a:pathLst>
                <a:path w="14" h="79">
                  <a:moveTo>
                    <a:pt x="13" y="37"/>
                  </a:moveTo>
                  <a:cubicBezTo>
                    <a:pt x="14" y="57"/>
                    <a:pt x="11" y="79"/>
                    <a:pt x="7" y="79"/>
                  </a:cubicBezTo>
                  <a:cubicBezTo>
                    <a:pt x="4" y="79"/>
                    <a:pt x="1" y="57"/>
                    <a:pt x="0" y="37"/>
                  </a:cubicBezTo>
                  <a:cubicBezTo>
                    <a:pt x="0" y="25"/>
                    <a:pt x="3" y="16"/>
                    <a:pt x="7" y="0"/>
                  </a:cubicBezTo>
                  <a:cubicBezTo>
                    <a:pt x="9" y="11"/>
                    <a:pt x="13" y="26"/>
                    <a:pt x="13" y="37"/>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70" name="Freeform 11"/>
            <p:cNvSpPr>
              <a:spLocks/>
            </p:cNvSpPr>
            <p:nvPr/>
          </p:nvSpPr>
          <p:spPr bwMode="auto">
            <a:xfrm>
              <a:off x="5534958" y="3074201"/>
              <a:ext cx="341950" cy="198065"/>
            </a:xfrm>
            <a:custGeom>
              <a:avLst/>
              <a:gdLst/>
              <a:ahLst/>
              <a:cxnLst>
                <a:cxn ang="0">
                  <a:pos x="38" y="24"/>
                </a:cxn>
                <a:cxn ang="0">
                  <a:pos x="89" y="4"/>
                </a:cxn>
                <a:cxn ang="0">
                  <a:pos x="45" y="35"/>
                </a:cxn>
                <a:cxn ang="0">
                  <a:pos x="0" y="52"/>
                </a:cxn>
                <a:cxn ang="0">
                  <a:pos x="38" y="24"/>
                </a:cxn>
              </a:cxnLst>
              <a:rect l="0" t="0" r="r" b="b"/>
              <a:pathLst>
                <a:path w="90" h="52">
                  <a:moveTo>
                    <a:pt x="38" y="24"/>
                  </a:moveTo>
                  <a:cubicBezTo>
                    <a:pt x="61" y="11"/>
                    <a:pt x="87" y="0"/>
                    <a:pt x="89" y="4"/>
                  </a:cubicBezTo>
                  <a:cubicBezTo>
                    <a:pt x="90" y="7"/>
                    <a:pt x="67" y="23"/>
                    <a:pt x="45" y="35"/>
                  </a:cubicBezTo>
                  <a:cubicBezTo>
                    <a:pt x="31" y="43"/>
                    <a:pt x="20" y="45"/>
                    <a:pt x="0" y="52"/>
                  </a:cubicBezTo>
                  <a:cubicBezTo>
                    <a:pt x="12" y="44"/>
                    <a:pt x="27" y="31"/>
                    <a:pt x="38"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71" name="Freeform 12"/>
            <p:cNvSpPr>
              <a:spLocks/>
            </p:cNvSpPr>
            <p:nvPr/>
          </p:nvSpPr>
          <p:spPr bwMode="auto">
            <a:xfrm>
              <a:off x="5853906" y="3074201"/>
              <a:ext cx="341950" cy="198065"/>
            </a:xfrm>
            <a:custGeom>
              <a:avLst/>
              <a:gdLst/>
              <a:ahLst/>
              <a:cxnLst>
                <a:cxn ang="0">
                  <a:pos x="52" y="24"/>
                </a:cxn>
                <a:cxn ang="0">
                  <a:pos x="2" y="4"/>
                </a:cxn>
                <a:cxn ang="0">
                  <a:pos x="46" y="35"/>
                </a:cxn>
                <a:cxn ang="0">
                  <a:pos x="90" y="52"/>
                </a:cxn>
                <a:cxn ang="0">
                  <a:pos x="52" y="24"/>
                </a:cxn>
              </a:cxnLst>
              <a:rect l="0" t="0" r="r" b="b"/>
              <a:pathLst>
                <a:path w="90" h="52">
                  <a:moveTo>
                    <a:pt x="52" y="24"/>
                  </a:moveTo>
                  <a:cubicBezTo>
                    <a:pt x="30" y="11"/>
                    <a:pt x="4" y="0"/>
                    <a:pt x="2" y="4"/>
                  </a:cubicBezTo>
                  <a:cubicBezTo>
                    <a:pt x="0" y="7"/>
                    <a:pt x="24" y="23"/>
                    <a:pt x="46" y="35"/>
                  </a:cubicBezTo>
                  <a:cubicBezTo>
                    <a:pt x="59" y="43"/>
                    <a:pt x="71" y="45"/>
                    <a:pt x="90" y="52"/>
                  </a:cubicBezTo>
                  <a:cubicBezTo>
                    <a:pt x="79" y="44"/>
                    <a:pt x="64" y="31"/>
                    <a:pt x="52" y="24"/>
                  </a:cubicBez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72" name="Freeform 13"/>
            <p:cNvSpPr>
              <a:spLocks/>
            </p:cNvSpPr>
            <p:nvPr/>
          </p:nvSpPr>
          <p:spPr bwMode="auto">
            <a:xfrm>
              <a:off x="5804582" y="3226520"/>
              <a:ext cx="110150" cy="95071"/>
            </a:xfrm>
            <a:custGeom>
              <a:avLst/>
              <a:gdLst/>
              <a:ahLst/>
              <a:cxnLst>
                <a:cxn ang="0">
                  <a:pos x="387" y="372"/>
                </a:cxn>
                <a:cxn ang="0">
                  <a:pos x="104" y="372"/>
                </a:cxn>
                <a:cxn ang="0">
                  <a:pos x="0" y="0"/>
                </a:cxn>
                <a:cxn ang="0">
                  <a:pos x="431" y="0"/>
                </a:cxn>
                <a:cxn ang="0">
                  <a:pos x="387" y="372"/>
                </a:cxn>
              </a:cxnLst>
              <a:rect l="0" t="0" r="r" b="b"/>
              <a:pathLst>
                <a:path w="431" h="372">
                  <a:moveTo>
                    <a:pt x="387" y="372"/>
                  </a:moveTo>
                  <a:lnTo>
                    <a:pt x="104" y="372"/>
                  </a:lnTo>
                  <a:lnTo>
                    <a:pt x="0" y="0"/>
                  </a:lnTo>
                  <a:lnTo>
                    <a:pt x="431" y="0"/>
                  </a:lnTo>
                  <a:lnTo>
                    <a:pt x="387" y="37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sp>
          <p:nvSpPr>
            <p:cNvPr id="73" name="Freeform 14"/>
            <p:cNvSpPr>
              <a:spLocks noEditPoints="1"/>
            </p:cNvSpPr>
            <p:nvPr/>
          </p:nvSpPr>
          <p:spPr bwMode="auto">
            <a:xfrm>
              <a:off x="5793337" y="3215019"/>
              <a:ext cx="132895" cy="118072"/>
            </a:xfrm>
            <a:custGeom>
              <a:avLst/>
              <a:gdLst/>
              <a:ahLst/>
              <a:cxnLst>
                <a:cxn ang="0">
                  <a:pos x="460" y="462"/>
                </a:cxn>
                <a:cxn ang="0">
                  <a:pos x="118" y="462"/>
                </a:cxn>
                <a:cxn ang="0">
                  <a:pos x="0" y="0"/>
                </a:cxn>
                <a:cxn ang="0">
                  <a:pos x="520" y="0"/>
                </a:cxn>
                <a:cxn ang="0">
                  <a:pos x="460" y="462"/>
                </a:cxn>
                <a:cxn ang="0">
                  <a:pos x="178" y="387"/>
                </a:cxn>
                <a:cxn ang="0">
                  <a:pos x="401" y="387"/>
                </a:cxn>
                <a:cxn ang="0">
                  <a:pos x="431" y="75"/>
                </a:cxn>
                <a:cxn ang="0">
                  <a:pos x="104" y="75"/>
                </a:cxn>
                <a:cxn ang="0">
                  <a:pos x="178" y="387"/>
                </a:cxn>
              </a:cxnLst>
              <a:rect l="0" t="0" r="r" b="b"/>
              <a:pathLst>
                <a:path w="520" h="462">
                  <a:moveTo>
                    <a:pt x="460" y="462"/>
                  </a:moveTo>
                  <a:lnTo>
                    <a:pt x="118" y="462"/>
                  </a:lnTo>
                  <a:lnTo>
                    <a:pt x="0" y="0"/>
                  </a:lnTo>
                  <a:lnTo>
                    <a:pt x="520" y="0"/>
                  </a:lnTo>
                  <a:lnTo>
                    <a:pt x="460" y="462"/>
                  </a:lnTo>
                  <a:close/>
                  <a:moveTo>
                    <a:pt x="178" y="387"/>
                  </a:moveTo>
                  <a:lnTo>
                    <a:pt x="401" y="387"/>
                  </a:lnTo>
                  <a:lnTo>
                    <a:pt x="431" y="75"/>
                  </a:lnTo>
                  <a:lnTo>
                    <a:pt x="104" y="75"/>
                  </a:lnTo>
                  <a:lnTo>
                    <a:pt x="178" y="387"/>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US" dirty="0">
                <a:latin typeface="Arial" pitchFamily="34" charset="0"/>
                <a:cs typeface="Arial" pitchFamily="34" charset="0"/>
              </a:endParaRPr>
            </a:p>
          </p:txBody>
        </p:sp>
      </p:grpSp>
      <p:sp>
        <p:nvSpPr>
          <p:cNvPr id="51" name="Line 11"/>
          <p:cNvSpPr>
            <a:spLocks noChangeShapeType="1"/>
          </p:cNvSpPr>
          <p:nvPr/>
        </p:nvSpPr>
        <p:spPr bwMode="auto">
          <a:xfrm>
            <a:off x="89297" y="838200"/>
            <a:ext cx="8910638" cy="0"/>
          </a:xfrm>
          <a:prstGeom prst="line">
            <a:avLst/>
          </a:prstGeom>
          <a:noFill/>
          <a:ln w="12700">
            <a:solidFill>
              <a:srgbClr val="006A77"/>
            </a:solidFill>
            <a:round/>
            <a:headEnd/>
            <a:tailEnd/>
          </a:ln>
        </p:spPr>
        <p:txBody>
          <a:bodyPr/>
          <a:lstStyle/>
          <a:p>
            <a:pPr>
              <a:defRPr/>
            </a:pPr>
            <a:endParaRPr lang="es-ES_tradnl">
              <a:ea typeface="+mn-ea"/>
            </a:endParaRPr>
          </a:p>
        </p:txBody>
      </p:sp>
      <p:grpSp>
        <p:nvGrpSpPr>
          <p:cNvPr id="54" name="Group 54"/>
          <p:cNvGrpSpPr>
            <a:grpSpLocks noChangeAspect="1"/>
          </p:cNvGrpSpPr>
          <p:nvPr/>
        </p:nvGrpSpPr>
        <p:grpSpPr>
          <a:xfrm>
            <a:off x="-40477" y="82720"/>
            <a:ext cx="1527048" cy="602872"/>
            <a:chOff x="4781550" y="2828544"/>
            <a:chExt cx="5035550" cy="2048256"/>
          </a:xfrm>
        </p:grpSpPr>
        <p:pic>
          <p:nvPicPr>
            <p:cNvPr id="55" name="Picture 1" descr="Y:\Latam NY\Clients\Banks\Nafin\Backups\Logos\Nafin.jpg"/>
            <p:cNvPicPr>
              <a:picLocks noChangeAspect="1" noChangeArrowheads="1"/>
            </p:cNvPicPr>
            <p:nvPr/>
          </p:nvPicPr>
          <p:blipFill>
            <a:blip r:embed="rId4" cstate="print">
              <a:clrChange>
                <a:clrFrom>
                  <a:srgbClr val="FFFFFF"/>
                </a:clrFrom>
                <a:clrTo>
                  <a:srgbClr val="FFFFFF">
                    <a:alpha val="0"/>
                  </a:srgbClr>
                </a:clrTo>
              </a:clrChange>
            </a:blip>
            <a:srcRect b="14881"/>
            <a:stretch>
              <a:fillRect/>
            </a:stretch>
          </p:blipFill>
          <p:spPr bwMode="auto">
            <a:xfrm>
              <a:off x="5400548" y="2828544"/>
              <a:ext cx="4416552" cy="1743456"/>
            </a:xfrm>
            <a:prstGeom prst="rect">
              <a:avLst/>
            </a:prstGeom>
            <a:noFill/>
          </p:spPr>
        </p:pic>
        <p:pic>
          <p:nvPicPr>
            <p:cNvPr id="56" name="Picture 1" descr="Y:\Latam NY\Clients\Banks\Nafin\Backups\Logos\Nafin.jpg"/>
            <p:cNvPicPr>
              <a:picLocks noChangeArrowheads="1"/>
            </p:cNvPicPr>
            <p:nvPr/>
          </p:nvPicPr>
          <p:blipFill>
            <a:blip r:embed="rId4" cstate="print">
              <a:clrChange>
                <a:clrFrom>
                  <a:srgbClr val="FFFFFF"/>
                </a:clrFrom>
                <a:clrTo>
                  <a:srgbClr val="FFFFFF">
                    <a:alpha val="0"/>
                  </a:srgbClr>
                </a:clrTo>
              </a:clrChange>
            </a:blip>
            <a:srcRect t="81845" r="23237"/>
            <a:stretch>
              <a:fillRect/>
            </a:stretch>
          </p:blipFill>
          <p:spPr bwMode="auto">
            <a:xfrm>
              <a:off x="4781550" y="4419600"/>
              <a:ext cx="4267200" cy="457200"/>
            </a:xfrm>
            <a:prstGeom prst="rect">
              <a:avLst/>
            </a:prstGeom>
            <a:noFill/>
          </p:spPr>
        </p:pic>
      </p:grpSp>
    </p:spTree>
    <p:extLst>
      <p:ext uri="{BB962C8B-B14F-4D97-AF65-F5344CB8AC3E}">
        <p14:creationId xmlns:p14="http://schemas.microsoft.com/office/powerpoint/2010/main" val="9199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latin typeface="Arial" pitchFamily="34" charset="0"/>
                <a:cs typeface="Arial" pitchFamily="34" charset="0"/>
              </a:rPr>
              <a:pPr>
                <a:defRPr/>
              </a:pPr>
              <a:t>8</a:t>
            </a:fld>
            <a:endParaRPr lang="es-ES_tradnl" dirty="0">
              <a:latin typeface="Arial" pitchFamily="34" charset="0"/>
              <a:cs typeface="Arial" pitchFamily="34" charset="0"/>
            </a:endParaRPr>
          </a:p>
        </p:txBody>
      </p:sp>
      <p:sp>
        <p:nvSpPr>
          <p:cNvPr id="165" name="Title 164"/>
          <p:cNvSpPr>
            <a:spLocks noGrp="1"/>
          </p:cNvSpPr>
          <p:nvPr>
            <p:ph type="title"/>
          </p:nvPr>
        </p:nvSpPr>
        <p:spPr>
          <a:xfrm>
            <a:off x="1763688" y="128199"/>
            <a:ext cx="7241766" cy="564497"/>
          </a:xfrm>
        </p:spPr>
        <p:txBody>
          <a:bodyPr lIns="0" rIns="0">
            <a:noAutofit/>
          </a:bodyPr>
          <a:lstStyle/>
          <a:p>
            <a:pPr defTabSz="914293"/>
            <a:r>
              <a:rPr lang="en-US" sz="3200" dirty="0" smtClean="0">
                <a:latin typeface="Arial" pitchFamily="34" charset="0"/>
                <a:ea typeface="+mj-ea"/>
                <a:cs typeface="Arial" pitchFamily="34" charset="0"/>
              </a:rPr>
              <a:t>Green Bond Highlights</a:t>
            </a:r>
            <a:endParaRPr lang="en-US" sz="3200" dirty="0">
              <a:latin typeface="Arial" pitchFamily="34" charset="0"/>
              <a:ea typeface="+mj-ea"/>
              <a:cs typeface="Arial" pitchFamily="34" charset="0"/>
            </a:endParaRPr>
          </a:p>
        </p:txBody>
      </p:sp>
      <p:sp>
        <p:nvSpPr>
          <p:cNvPr id="12" name="Rounded Rectangle 105"/>
          <p:cNvSpPr/>
          <p:nvPr/>
        </p:nvSpPr>
        <p:spPr>
          <a:xfrm>
            <a:off x="5496735" y="1217070"/>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Arial" pitchFamily="34" charset="0"/>
                <a:cs typeface="Arial" pitchFamily="34" charset="0"/>
              </a:rPr>
              <a:t>First Green Bond in Mexico.</a:t>
            </a:r>
          </a:p>
        </p:txBody>
      </p:sp>
      <p:grpSp>
        <p:nvGrpSpPr>
          <p:cNvPr id="13" name="Group 4"/>
          <p:cNvGrpSpPr>
            <a:grpSpLocks/>
          </p:cNvGrpSpPr>
          <p:nvPr>
            <p:custDataLst>
              <p:tags r:id="rId1"/>
            </p:custDataLst>
          </p:nvPr>
        </p:nvGrpSpPr>
        <p:grpSpPr bwMode="auto">
          <a:xfrm>
            <a:off x="4662018" y="5422150"/>
            <a:ext cx="637293" cy="503611"/>
            <a:chOff x="3390" y="899"/>
            <a:chExt cx="281" cy="274"/>
          </a:xfrm>
        </p:grpSpPr>
        <p:sp>
          <p:nvSpPr>
            <p:cNvPr id="14" name="AutoShape 5"/>
            <p:cNvSpPr>
              <a:spLocks noChangeArrowheads="1"/>
            </p:cNvSpPr>
            <p:nvPr>
              <p:custDataLst>
                <p:tags r:id="rId13"/>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1300">
                <a:solidFill>
                  <a:schemeClr val="tx1"/>
                </a:solidFill>
                <a:latin typeface="Book Antiqua" pitchFamily="18" charset="0"/>
              </a:endParaRPr>
            </a:p>
          </p:txBody>
        </p:sp>
        <p:sp>
          <p:nvSpPr>
            <p:cNvPr id="15" name="Freeform 6"/>
            <p:cNvSpPr>
              <a:spLocks/>
            </p:cNvSpPr>
            <p:nvPr>
              <p:custDataLst>
                <p:tags r:id="rId14"/>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a:p>
          </p:txBody>
        </p:sp>
      </p:grpSp>
      <p:sp>
        <p:nvSpPr>
          <p:cNvPr id="16" name="Rounded Rectangle 109"/>
          <p:cNvSpPr/>
          <p:nvPr/>
        </p:nvSpPr>
        <p:spPr>
          <a:xfrm>
            <a:off x="5469188" y="5368624"/>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Arial" pitchFamily="34" charset="0"/>
                <a:cs typeface="Arial" pitchFamily="34" charset="0"/>
              </a:rPr>
              <a:t>It is expected to be included in some of the most recognized benchmark (indexes), both for Green Bond and for Emerging Markets.  </a:t>
            </a:r>
          </a:p>
        </p:txBody>
      </p:sp>
      <p:grpSp>
        <p:nvGrpSpPr>
          <p:cNvPr id="17" name="Group 4"/>
          <p:cNvGrpSpPr>
            <a:grpSpLocks/>
          </p:cNvGrpSpPr>
          <p:nvPr>
            <p:custDataLst>
              <p:tags r:id="rId2"/>
            </p:custDataLst>
          </p:nvPr>
        </p:nvGrpSpPr>
        <p:grpSpPr bwMode="auto">
          <a:xfrm>
            <a:off x="4689565" y="3783491"/>
            <a:ext cx="637293" cy="503611"/>
            <a:chOff x="3390" y="899"/>
            <a:chExt cx="281" cy="274"/>
          </a:xfrm>
        </p:grpSpPr>
        <p:sp>
          <p:nvSpPr>
            <p:cNvPr id="18" name="AutoShape 5"/>
            <p:cNvSpPr>
              <a:spLocks noChangeArrowheads="1"/>
            </p:cNvSpPr>
            <p:nvPr>
              <p:custDataLst>
                <p:tags r:id="rId11"/>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1300">
                <a:solidFill>
                  <a:schemeClr val="tx1"/>
                </a:solidFill>
                <a:latin typeface="Book Antiqua" pitchFamily="18" charset="0"/>
              </a:endParaRPr>
            </a:p>
          </p:txBody>
        </p:sp>
        <p:sp>
          <p:nvSpPr>
            <p:cNvPr id="19" name="Freeform 6"/>
            <p:cNvSpPr>
              <a:spLocks/>
            </p:cNvSpPr>
            <p:nvPr>
              <p:custDataLst>
                <p:tags r:id="rId12"/>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a:p>
          </p:txBody>
        </p:sp>
      </p:grpSp>
      <p:sp>
        <p:nvSpPr>
          <p:cNvPr id="20" name="Rounded Rectangle 127"/>
          <p:cNvSpPr/>
          <p:nvPr/>
        </p:nvSpPr>
        <p:spPr>
          <a:xfrm>
            <a:off x="5496735" y="3729965"/>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000" b="1" dirty="0" smtClean="0">
                <a:solidFill>
                  <a:schemeClr val="bg1"/>
                </a:solidFill>
                <a:latin typeface="Arial" pitchFamily="34" charset="0"/>
                <a:cs typeface="Arial" pitchFamily="34" charset="0"/>
              </a:rPr>
              <a:t>Bond proceeds will be solely focused on wind energy projects.</a:t>
            </a:r>
            <a:r>
              <a:rPr lang="en-GB" sz="1000" dirty="0" smtClean="0"/>
              <a:t> </a:t>
            </a:r>
            <a:endParaRPr lang="es-MX" sz="1000" dirty="0"/>
          </a:p>
          <a:p>
            <a:endParaRPr lang="en-US" sz="1000" b="1" dirty="0" smtClean="0">
              <a:solidFill>
                <a:schemeClr val="bg1"/>
              </a:solidFill>
              <a:latin typeface="Arial" pitchFamily="34" charset="0"/>
              <a:cs typeface="Arial" pitchFamily="34" charset="0"/>
            </a:endParaRPr>
          </a:p>
        </p:txBody>
      </p:sp>
      <p:sp>
        <p:nvSpPr>
          <p:cNvPr id="36" name="Rounded Rectangle 160"/>
          <p:cNvSpPr/>
          <p:nvPr/>
        </p:nvSpPr>
        <p:spPr>
          <a:xfrm>
            <a:off x="5496735" y="2039522"/>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Arial" pitchFamily="34" charset="0"/>
                <a:cs typeface="Arial" pitchFamily="34" charset="0"/>
              </a:rPr>
              <a:t>Latin America's first Green  </a:t>
            </a:r>
            <a:r>
              <a:rPr lang="en-US" sz="1000" b="1" dirty="0">
                <a:solidFill>
                  <a:schemeClr val="bg1"/>
                </a:solidFill>
                <a:latin typeface="Arial" pitchFamily="34" charset="0"/>
                <a:cs typeface="Arial" pitchFamily="34" charset="0"/>
              </a:rPr>
              <a:t>B</a:t>
            </a:r>
            <a:r>
              <a:rPr lang="en-US" sz="1000" b="1" dirty="0" smtClean="0">
                <a:solidFill>
                  <a:schemeClr val="bg1"/>
                </a:solidFill>
                <a:latin typeface="Arial" pitchFamily="34" charset="0"/>
                <a:cs typeface="Arial" pitchFamily="34" charset="0"/>
              </a:rPr>
              <a:t>ond with Climate Bond Certification by the Climate Bonds Standard Board (Climate Bond Initiative).</a:t>
            </a:r>
          </a:p>
        </p:txBody>
      </p:sp>
      <p:grpSp>
        <p:nvGrpSpPr>
          <p:cNvPr id="38" name="Group 4"/>
          <p:cNvGrpSpPr>
            <a:grpSpLocks/>
          </p:cNvGrpSpPr>
          <p:nvPr>
            <p:custDataLst>
              <p:tags r:id="rId3"/>
            </p:custDataLst>
          </p:nvPr>
        </p:nvGrpSpPr>
        <p:grpSpPr bwMode="auto">
          <a:xfrm>
            <a:off x="4689565" y="4615190"/>
            <a:ext cx="637293" cy="503611"/>
            <a:chOff x="3390" y="899"/>
            <a:chExt cx="281" cy="274"/>
          </a:xfrm>
        </p:grpSpPr>
        <p:sp>
          <p:nvSpPr>
            <p:cNvPr id="39" name="AutoShape 5"/>
            <p:cNvSpPr>
              <a:spLocks noChangeArrowheads="1"/>
            </p:cNvSpPr>
            <p:nvPr>
              <p:custDataLst>
                <p:tags r:id="rId9"/>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1300">
                <a:solidFill>
                  <a:schemeClr val="tx1"/>
                </a:solidFill>
                <a:latin typeface="Book Antiqua" pitchFamily="18" charset="0"/>
              </a:endParaRPr>
            </a:p>
          </p:txBody>
        </p:sp>
        <p:sp>
          <p:nvSpPr>
            <p:cNvPr id="40" name="Freeform 6"/>
            <p:cNvSpPr>
              <a:spLocks/>
            </p:cNvSpPr>
            <p:nvPr>
              <p:custDataLst>
                <p:tags r:id="rId10"/>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a:p>
          </p:txBody>
        </p:sp>
      </p:grpSp>
      <p:sp>
        <p:nvSpPr>
          <p:cNvPr id="41" name="Rounded Rectangle 127"/>
          <p:cNvSpPr/>
          <p:nvPr/>
        </p:nvSpPr>
        <p:spPr>
          <a:xfrm>
            <a:off x="5496735" y="4561664"/>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smtClean="0">
                <a:solidFill>
                  <a:schemeClr val="bg1"/>
                </a:solidFill>
                <a:latin typeface="Arial" pitchFamily="34" charset="0"/>
                <a:cs typeface="Arial" pitchFamily="34" charset="0"/>
              </a:rPr>
              <a:t>First NAFIN's cross-border debt sale in 18 years.</a:t>
            </a:r>
          </a:p>
        </p:txBody>
      </p:sp>
      <p:grpSp>
        <p:nvGrpSpPr>
          <p:cNvPr id="42" name="Group 4"/>
          <p:cNvGrpSpPr>
            <a:grpSpLocks/>
          </p:cNvGrpSpPr>
          <p:nvPr>
            <p:custDataLst>
              <p:tags r:id="rId4"/>
            </p:custDataLst>
          </p:nvPr>
        </p:nvGrpSpPr>
        <p:grpSpPr bwMode="auto">
          <a:xfrm>
            <a:off x="4689565" y="2951608"/>
            <a:ext cx="637293" cy="503611"/>
            <a:chOff x="3390" y="899"/>
            <a:chExt cx="281" cy="274"/>
          </a:xfrm>
        </p:grpSpPr>
        <p:sp>
          <p:nvSpPr>
            <p:cNvPr id="43" name="AutoShape 5"/>
            <p:cNvSpPr>
              <a:spLocks noChangeArrowheads="1"/>
            </p:cNvSpPr>
            <p:nvPr>
              <p:custDataLst>
                <p:tags r:id="rId7"/>
              </p:custDataLst>
            </p:nvPr>
          </p:nvSpPr>
          <p:spPr bwMode="auto">
            <a:xfrm>
              <a:off x="3390" y="968"/>
              <a:ext cx="205" cy="205"/>
            </a:xfrm>
            <a:prstGeom prst="roundRect">
              <a:avLst>
                <a:gd name="adj" fmla="val 16667"/>
              </a:avLst>
            </a:prstGeom>
            <a:solidFill>
              <a:schemeClr val="bg1"/>
            </a:solidFill>
            <a:ln w="19050">
              <a:solidFill>
                <a:schemeClr val="accent1"/>
              </a:solidFill>
              <a:round/>
              <a:headEnd/>
              <a:tailEnd/>
            </a:ln>
            <a:effectLst/>
          </p:spPr>
          <p:txBody>
            <a:bodyPr wrap="none" anchor="ctr"/>
            <a:lstStyle/>
            <a:p>
              <a:endParaRPr lang="es-MX" sz="1300">
                <a:solidFill>
                  <a:schemeClr val="tx1"/>
                </a:solidFill>
                <a:latin typeface="Book Antiqua" pitchFamily="18" charset="0"/>
              </a:endParaRPr>
            </a:p>
          </p:txBody>
        </p:sp>
        <p:sp>
          <p:nvSpPr>
            <p:cNvPr id="44" name="Freeform 6"/>
            <p:cNvSpPr>
              <a:spLocks/>
            </p:cNvSpPr>
            <p:nvPr>
              <p:custDataLst>
                <p:tags r:id="rId8"/>
              </p:custDataLst>
            </p:nvPr>
          </p:nvSpPr>
          <p:spPr bwMode="auto">
            <a:xfrm>
              <a:off x="3414" y="899"/>
              <a:ext cx="257" cy="245"/>
            </a:xfrm>
            <a:custGeom>
              <a:avLst/>
              <a:gdLst/>
              <a:ahLst/>
              <a:cxnLst>
                <a:cxn ang="0">
                  <a:pos x="292" y="0"/>
                </a:cxn>
                <a:cxn ang="0">
                  <a:pos x="300" y="11"/>
                </a:cxn>
                <a:cxn ang="0">
                  <a:pos x="288" y="20"/>
                </a:cxn>
                <a:cxn ang="0">
                  <a:pos x="276" y="31"/>
                </a:cxn>
                <a:cxn ang="0">
                  <a:pos x="251" y="55"/>
                </a:cxn>
                <a:cxn ang="0">
                  <a:pos x="225" y="84"/>
                </a:cxn>
                <a:cxn ang="0">
                  <a:pos x="197" y="118"/>
                </a:cxn>
                <a:cxn ang="0">
                  <a:pos x="170" y="154"/>
                </a:cxn>
                <a:cxn ang="0">
                  <a:pos x="147" y="189"/>
                </a:cxn>
                <a:cxn ang="0">
                  <a:pos x="127" y="222"/>
                </a:cxn>
                <a:cxn ang="0">
                  <a:pos x="110" y="254"/>
                </a:cxn>
                <a:cxn ang="0">
                  <a:pos x="94" y="265"/>
                </a:cxn>
                <a:cxn ang="0">
                  <a:pos x="77" y="277"/>
                </a:cxn>
                <a:cxn ang="0">
                  <a:pos x="67" y="286"/>
                </a:cxn>
                <a:cxn ang="0">
                  <a:pos x="63" y="272"/>
                </a:cxn>
                <a:cxn ang="0">
                  <a:pos x="55" y="252"/>
                </a:cxn>
                <a:cxn ang="0">
                  <a:pos x="49" y="238"/>
                </a:cxn>
                <a:cxn ang="0">
                  <a:pos x="43" y="224"/>
                </a:cxn>
                <a:cxn ang="0">
                  <a:pos x="36" y="212"/>
                </a:cxn>
                <a:cxn ang="0">
                  <a:pos x="30" y="202"/>
                </a:cxn>
                <a:cxn ang="0">
                  <a:pos x="25" y="193"/>
                </a:cxn>
                <a:cxn ang="0">
                  <a:pos x="19" y="187"/>
                </a:cxn>
                <a:cxn ang="0">
                  <a:pos x="13" y="181"/>
                </a:cxn>
                <a:cxn ang="0">
                  <a:pos x="7" y="177"/>
                </a:cxn>
                <a:cxn ang="0">
                  <a:pos x="0" y="174"/>
                </a:cxn>
                <a:cxn ang="0">
                  <a:pos x="11" y="164"/>
                </a:cxn>
                <a:cxn ang="0">
                  <a:pos x="22" y="156"/>
                </a:cxn>
                <a:cxn ang="0">
                  <a:pos x="32" y="152"/>
                </a:cxn>
                <a:cxn ang="0">
                  <a:pos x="42" y="150"/>
                </a:cxn>
                <a:cxn ang="0">
                  <a:pos x="47" y="151"/>
                </a:cxn>
                <a:cxn ang="0">
                  <a:pos x="51" y="153"/>
                </a:cxn>
                <a:cxn ang="0">
                  <a:pos x="56" y="156"/>
                </a:cxn>
                <a:cxn ang="0">
                  <a:pos x="60" y="161"/>
                </a:cxn>
                <a:cxn ang="0">
                  <a:pos x="70" y="175"/>
                </a:cxn>
                <a:cxn ang="0">
                  <a:pos x="80" y="195"/>
                </a:cxn>
                <a:cxn ang="0">
                  <a:pos x="86" y="210"/>
                </a:cxn>
                <a:cxn ang="0">
                  <a:pos x="106" y="179"/>
                </a:cxn>
                <a:cxn ang="0">
                  <a:pos x="128" y="149"/>
                </a:cxn>
                <a:cxn ang="0">
                  <a:pos x="153" y="119"/>
                </a:cxn>
                <a:cxn ang="0">
                  <a:pos x="180" y="90"/>
                </a:cxn>
                <a:cxn ang="0">
                  <a:pos x="209" y="62"/>
                </a:cxn>
                <a:cxn ang="0">
                  <a:pos x="237" y="38"/>
                </a:cxn>
                <a:cxn ang="0">
                  <a:pos x="265" y="17"/>
                </a:cxn>
                <a:cxn ang="0">
                  <a:pos x="292" y="0"/>
                </a:cxn>
              </a:cxnLst>
              <a:rect l="0" t="0" r="r" b="b"/>
              <a:pathLst>
                <a:path w="301" h="287">
                  <a:moveTo>
                    <a:pt x="292" y="0"/>
                  </a:moveTo>
                  <a:lnTo>
                    <a:pt x="300" y="11"/>
                  </a:lnTo>
                  <a:lnTo>
                    <a:pt x="288" y="20"/>
                  </a:lnTo>
                  <a:lnTo>
                    <a:pt x="276" y="31"/>
                  </a:lnTo>
                  <a:lnTo>
                    <a:pt x="251" y="55"/>
                  </a:lnTo>
                  <a:lnTo>
                    <a:pt x="225" y="84"/>
                  </a:lnTo>
                  <a:lnTo>
                    <a:pt x="197" y="118"/>
                  </a:lnTo>
                  <a:lnTo>
                    <a:pt x="170" y="154"/>
                  </a:lnTo>
                  <a:lnTo>
                    <a:pt x="147" y="189"/>
                  </a:lnTo>
                  <a:lnTo>
                    <a:pt x="127" y="222"/>
                  </a:lnTo>
                  <a:lnTo>
                    <a:pt x="110" y="254"/>
                  </a:lnTo>
                  <a:lnTo>
                    <a:pt x="94" y="265"/>
                  </a:lnTo>
                  <a:lnTo>
                    <a:pt x="77" y="277"/>
                  </a:lnTo>
                  <a:lnTo>
                    <a:pt x="67" y="286"/>
                  </a:lnTo>
                  <a:lnTo>
                    <a:pt x="63" y="272"/>
                  </a:lnTo>
                  <a:lnTo>
                    <a:pt x="55" y="252"/>
                  </a:lnTo>
                  <a:lnTo>
                    <a:pt x="49" y="238"/>
                  </a:lnTo>
                  <a:lnTo>
                    <a:pt x="43" y="224"/>
                  </a:lnTo>
                  <a:lnTo>
                    <a:pt x="36" y="212"/>
                  </a:lnTo>
                  <a:lnTo>
                    <a:pt x="30" y="202"/>
                  </a:lnTo>
                  <a:lnTo>
                    <a:pt x="25" y="193"/>
                  </a:lnTo>
                  <a:lnTo>
                    <a:pt x="19" y="187"/>
                  </a:lnTo>
                  <a:lnTo>
                    <a:pt x="13" y="181"/>
                  </a:lnTo>
                  <a:lnTo>
                    <a:pt x="7" y="177"/>
                  </a:lnTo>
                  <a:lnTo>
                    <a:pt x="0" y="174"/>
                  </a:lnTo>
                  <a:lnTo>
                    <a:pt x="11" y="164"/>
                  </a:lnTo>
                  <a:lnTo>
                    <a:pt x="22" y="156"/>
                  </a:lnTo>
                  <a:lnTo>
                    <a:pt x="32" y="152"/>
                  </a:lnTo>
                  <a:lnTo>
                    <a:pt x="42" y="150"/>
                  </a:lnTo>
                  <a:lnTo>
                    <a:pt x="47" y="151"/>
                  </a:lnTo>
                  <a:lnTo>
                    <a:pt x="51" y="153"/>
                  </a:lnTo>
                  <a:lnTo>
                    <a:pt x="56" y="156"/>
                  </a:lnTo>
                  <a:lnTo>
                    <a:pt x="60" y="161"/>
                  </a:lnTo>
                  <a:lnTo>
                    <a:pt x="70" y="175"/>
                  </a:lnTo>
                  <a:lnTo>
                    <a:pt x="80" y="195"/>
                  </a:lnTo>
                  <a:lnTo>
                    <a:pt x="86" y="210"/>
                  </a:lnTo>
                  <a:lnTo>
                    <a:pt x="106" y="179"/>
                  </a:lnTo>
                  <a:lnTo>
                    <a:pt x="128" y="149"/>
                  </a:lnTo>
                  <a:lnTo>
                    <a:pt x="153" y="119"/>
                  </a:lnTo>
                  <a:lnTo>
                    <a:pt x="180" y="90"/>
                  </a:lnTo>
                  <a:lnTo>
                    <a:pt x="209" y="62"/>
                  </a:lnTo>
                  <a:lnTo>
                    <a:pt x="237" y="38"/>
                  </a:lnTo>
                  <a:lnTo>
                    <a:pt x="265" y="17"/>
                  </a:lnTo>
                  <a:lnTo>
                    <a:pt x="292" y="0"/>
                  </a:lnTo>
                </a:path>
              </a:pathLst>
            </a:custGeom>
            <a:solidFill>
              <a:schemeClr val="accent1"/>
            </a:solidFill>
            <a:ln w="9525" cap="rnd">
              <a:noFill/>
              <a:round/>
              <a:headEnd/>
              <a:tailEnd/>
            </a:ln>
            <a:effectLst/>
          </p:spPr>
          <p:txBody>
            <a:bodyPr/>
            <a:lstStyle/>
            <a:p>
              <a:endParaRPr lang="en-US"/>
            </a:p>
          </p:txBody>
        </p:sp>
      </p:grpSp>
      <p:sp>
        <p:nvSpPr>
          <p:cNvPr id="45" name="Rounded Rectangle 160"/>
          <p:cNvSpPr/>
          <p:nvPr/>
        </p:nvSpPr>
        <p:spPr>
          <a:xfrm>
            <a:off x="5496735" y="2898082"/>
            <a:ext cx="3312368" cy="667408"/>
          </a:xfrm>
          <a:prstGeom prst="roundRect">
            <a:avLst/>
          </a:prstGeom>
          <a:solidFill>
            <a:srgbClr val="00738E"/>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err="1" smtClean="0">
                <a:solidFill>
                  <a:schemeClr val="bg1"/>
                </a:solidFill>
                <a:latin typeface="Arial" pitchFamily="34" charset="0"/>
                <a:cs typeface="Arial" pitchFamily="34" charset="0"/>
              </a:rPr>
              <a:t>Sustainalytics</a:t>
            </a:r>
            <a:r>
              <a:rPr lang="en-US" sz="1000" b="1" dirty="0" smtClean="0">
                <a:solidFill>
                  <a:schemeClr val="bg1"/>
                </a:solidFill>
                <a:latin typeface="Arial" pitchFamily="34" charset="0"/>
                <a:cs typeface="Arial" pitchFamily="34" charset="0"/>
              </a:rPr>
              <a:t> 	B.V., evaluated NAFIN's Green Bond transaction alignment with the Green Bond Principles.</a:t>
            </a:r>
          </a:p>
        </p:txBody>
      </p:sp>
      <p:grpSp>
        <p:nvGrpSpPr>
          <p:cNvPr id="46" name="Group 2113"/>
          <p:cNvGrpSpPr/>
          <p:nvPr/>
        </p:nvGrpSpPr>
        <p:grpSpPr>
          <a:xfrm>
            <a:off x="4584603" y="1236240"/>
            <a:ext cx="714708" cy="678172"/>
            <a:chOff x="6246783" y="1175042"/>
            <a:chExt cx="428337" cy="412829"/>
          </a:xfrm>
        </p:grpSpPr>
        <p:pic>
          <p:nvPicPr>
            <p:cNvPr id="47" name="Picture 295" descr="582007 Laurel Wreath.emf"/>
            <p:cNvPicPr>
              <a:picLocks noChangeAspect="1"/>
            </p:cNvPicPr>
            <p:nvPr/>
          </p:nvPicPr>
          <p:blipFill>
            <a:blip r:embed="rId16" cstate="print"/>
            <a:srcRect b="7636"/>
            <a:stretch>
              <a:fillRect/>
            </a:stretch>
          </p:blipFill>
          <p:spPr>
            <a:xfrm>
              <a:off x="6246783" y="1175042"/>
              <a:ext cx="428337" cy="412829"/>
            </a:xfrm>
            <a:prstGeom prst="rect">
              <a:avLst/>
            </a:prstGeom>
          </p:spPr>
        </p:pic>
        <p:sp>
          <p:nvSpPr>
            <p:cNvPr id="48" name="Topic Heading"/>
            <p:cNvSpPr txBox="1">
              <a:spLocks noChangeArrowheads="1"/>
            </p:cNvSpPr>
            <p:nvPr>
              <p:custDataLst>
                <p:tags r:id="rId6"/>
              </p:custDataLst>
            </p:nvPr>
          </p:nvSpPr>
          <p:spPr bwMode="auto">
            <a:xfrm>
              <a:off x="6308712" y="1299923"/>
              <a:ext cx="270073" cy="131149"/>
            </a:xfrm>
            <a:prstGeom prst="rect">
              <a:avLst/>
            </a:prstGeom>
            <a:noFill/>
            <a:ln w="12700">
              <a:noFill/>
              <a:prstDash val="dash"/>
              <a:miter lim="800000"/>
              <a:headEnd/>
              <a:tailEnd/>
            </a:ln>
            <a:effectLst/>
          </p:spPr>
          <p:txBody>
            <a:bodyPr wrap="square" lIns="0" tIns="0" rIns="0" bIns="0" anchor="ctr" anchorCtr="0">
              <a:spAutoFit/>
            </a:bodyPr>
            <a:lstStyle/>
            <a:p>
              <a:pPr algn="ctr" eaLnBrk="1" hangingPunct="1"/>
              <a:r>
                <a:rPr lang="en-US" b="1" dirty="0" smtClean="0">
                  <a:solidFill>
                    <a:srgbClr val="DAB45C"/>
                  </a:solidFill>
                  <a:latin typeface="Arial" pitchFamily="34" charset="0"/>
                  <a:ea typeface="ＭＳ Ｐゴシック"/>
                  <a:cs typeface="Arial" pitchFamily="34" charset="0"/>
                </a:rPr>
                <a:t>#1</a:t>
              </a:r>
              <a:endParaRPr lang="en-US" b="1" dirty="0">
                <a:solidFill>
                  <a:srgbClr val="DAB45C"/>
                </a:solidFill>
                <a:latin typeface="Arial" pitchFamily="34" charset="0"/>
                <a:ea typeface="ＭＳ Ｐゴシック"/>
                <a:cs typeface="Arial" pitchFamily="34" charset="0"/>
              </a:endParaRPr>
            </a:p>
          </p:txBody>
        </p:sp>
      </p:grpSp>
      <p:grpSp>
        <p:nvGrpSpPr>
          <p:cNvPr id="49" name="Group 2113"/>
          <p:cNvGrpSpPr/>
          <p:nvPr/>
        </p:nvGrpSpPr>
        <p:grpSpPr>
          <a:xfrm>
            <a:off x="4584603" y="2083888"/>
            <a:ext cx="714708" cy="678172"/>
            <a:chOff x="6246783" y="1175042"/>
            <a:chExt cx="428337" cy="412829"/>
          </a:xfrm>
        </p:grpSpPr>
        <p:pic>
          <p:nvPicPr>
            <p:cNvPr id="50" name="Picture 295" descr="582007 Laurel Wreath.emf"/>
            <p:cNvPicPr>
              <a:picLocks noChangeAspect="1"/>
            </p:cNvPicPr>
            <p:nvPr/>
          </p:nvPicPr>
          <p:blipFill>
            <a:blip r:embed="rId16" cstate="print"/>
            <a:srcRect b="7636"/>
            <a:stretch>
              <a:fillRect/>
            </a:stretch>
          </p:blipFill>
          <p:spPr>
            <a:xfrm>
              <a:off x="6246783" y="1175042"/>
              <a:ext cx="428337" cy="412829"/>
            </a:xfrm>
            <a:prstGeom prst="rect">
              <a:avLst/>
            </a:prstGeom>
          </p:spPr>
        </p:pic>
        <p:sp>
          <p:nvSpPr>
            <p:cNvPr id="51" name="Topic Heading"/>
            <p:cNvSpPr txBox="1">
              <a:spLocks noChangeArrowheads="1"/>
            </p:cNvSpPr>
            <p:nvPr>
              <p:custDataLst>
                <p:tags r:id="rId5"/>
              </p:custDataLst>
            </p:nvPr>
          </p:nvSpPr>
          <p:spPr bwMode="auto">
            <a:xfrm>
              <a:off x="6308712" y="1299923"/>
              <a:ext cx="270073" cy="131149"/>
            </a:xfrm>
            <a:prstGeom prst="rect">
              <a:avLst/>
            </a:prstGeom>
            <a:noFill/>
            <a:ln w="12700">
              <a:noFill/>
              <a:prstDash val="dash"/>
              <a:miter lim="800000"/>
              <a:headEnd/>
              <a:tailEnd/>
            </a:ln>
            <a:effectLst/>
          </p:spPr>
          <p:txBody>
            <a:bodyPr wrap="square" lIns="0" tIns="0" rIns="0" bIns="0" anchor="ctr" anchorCtr="0">
              <a:spAutoFit/>
            </a:bodyPr>
            <a:lstStyle/>
            <a:p>
              <a:pPr algn="ctr" eaLnBrk="1" hangingPunct="1"/>
              <a:r>
                <a:rPr lang="en-US" b="1" dirty="0" smtClean="0">
                  <a:solidFill>
                    <a:srgbClr val="DAB45C"/>
                  </a:solidFill>
                  <a:latin typeface="Arial" pitchFamily="34" charset="0"/>
                  <a:ea typeface="ＭＳ Ｐゴシック"/>
                  <a:cs typeface="Arial" pitchFamily="34" charset="0"/>
                </a:rPr>
                <a:t>#1</a:t>
              </a:r>
              <a:endParaRPr lang="en-US" b="1" dirty="0">
                <a:solidFill>
                  <a:srgbClr val="DAB45C"/>
                </a:solidFill>
                <a:latin typeface="Arial" pitchFamily="34" charset="0"/>
                <a:ea typeface="ＭＳ Ｐゴシック"/>
                <a:cs typeface="Arial" pitchFamily="34" charset="0"/>
              </a:endParaRPr>
            </a:p>
          </p:txBody>
        </p:sp>
      </p:grpSp>
      <p:sp>
        <p:nvSpPr>
          <p:cNvPr id="53" name="TextBox 2"/>
          <p:cNvSpPr txBox="1"/>
          <p:nvPr/>
        </p:nvSpPr>
        <p:spPr>
          <a:xfrm>
            <a:off x="2000160" y="1801960"/>
            <a:ext cx="2423702" cy="861774"/>
          </a:xfrm>
          <a:prstGeom prst="rect">
            <a:avLst/>
          </a:prstGeom>
          <a:noFill/>
        </p:spPr>
        <p:txBody>
          <a:bodyPr wrap="square" rtlCol="0">
            <a:spAutoFit/>
          </a:bodyPr>
          <a:lstStyle/>
          <a:p>
            <a:pPr algn="just"/>
            <a:r>
              <a:rPr lang="en-US" sz="1000" i="1" dirty="0" smtClean="0">
                <a:latin typeface="Arial" panose="020B0604020202020204" pitchFamily="34" charset="0"/>
                <a:cs typeface="Arial" panose="020B0604020202020204" pitchFamily="34" charset="0"/>
              </a:rPr>
              <a:t>"</a:t>
            </a:r>
            <a:r>
              <a:rPr lang="en-US" sz="1000" i="1" dirty="0" err="1" smtClean="0">
                <a:latin typeface="Arial" panose="020B0604020202020204" pitchFamily="34" charset="0"/>
                <a:cs typeface="Arial" panose="020B0604020202020204" pitchFamily="34" charset="0"/>
              </a:rPr>
              <a:t>Sustainalytics</a:t>
            </a:r>
            <a:r>
              <a:rPr lang="en-US" sz="1000" i="1" dirty="0" smtClean="0">
                <a:latin typeface="Arial" panose="020B0604020202020204" pitchFamily="34" charset="0"/>
                <a:cs typeface="Arial" panose="020B0604020202020204" pitchFamily="34" charset="0"/>
              </a:rPr>
              <a:t> considers NAFIN's Green Bond to be </a:t>
            </a:r>
            <a:r>
              <a:rPr lang="en-US" sz="1000" b="1" i="1" dirty="0" smtClean="0">
                <a:latin typeface="Arial" panose="020B0604020202020204" pitchFamily="34" charset="0"/>
                <a:cs typeface="Arial" panose="020B0604020202020204" pitchFamily="34" charset="0"/>
              </a:rPr>
              <a:t>robust,</a:t>
            </a:r>
            <a:r>
              <a:rPr lang="en-US" sz="1000" i="1" dirty="0" smtClean="0">
                <a:latin typeface="Arial" panose="020B0604020202020204" pitchFamily="34" charset="0"/>
                <a:cs typeface="Arial" panose="020B0604020202020204" pitchFamily="34" charset="0"/>
              </a:rPr>
              <a:t> </a:t>
            </a:r>
            <a:r>
              <a:rPr lang="en-US" sz="1000" b="1" i="1" dirty="0" smtClean="0">
                <a:latin typeface="Arial" panose="020B0604020202020204" pitchFamily="34" charset="0"/>
                <a:cs typeface="Arial" panose="020B0604020202020204" pitchFamily="34" charset="0"/>
              </a:rPr>
              <a:t>credible</a:t>
            </a:r>
            <a:r>
              <a:rPr lang="en-US" sz="1000" i="1" dirty="0" smtClean="0">
                <a:latin typeface="Arial" panose="020B0604020202020204" pitchFamily="34" charset="0"/>
                <a:cs typeface="Arial" panose="020B0604020202020204" pitchFamily="34" charset="0"/>
              </a:rPr>
              <a:t> and </a:t>
            </a:r>
            <a:r>
              <a:rPr lang="en-US" sz="1000" b="1" i="1" dirty="0" smtClean="0">
                <a:latin typeface="Arial" panose="020B0604020202020204" pitchFamily="34" charset="0"/>
                <a:cs typeface="Arial" panose="020B0604020202020204" pitchFamily="34" charset="0"/>
              </a:rPr>
              <a:t>effective</a:t>
            </a:r>
            <a:r>
              <a:rPr lang="en-US" sz="1000" i="1" dirty="0" smtClean="0">
                <a:latin typeface="Arial" panose="020B0604020202020204" pitchFamily="34" charset="0"/>
                <a:cs typeface="Arial" panose="020B0604020202020204" pitchFamily="34" charset="0"/>
              </a:rPr>
              <a:t> in reducing the GHG emissions by financing wind energy projects.”</a:t>
            </a:r>
            <a:endParaRPr lang="en-US" sz="1000" i="1" dirty="0">
              <a:latin typeface="Arial" panose="020B0604020202020204" pitchFamily="34" charset="0"/>
              <a:cs typeface="Arial" panose="020B0604020202020204" pitchFamily="34" charset="0"/>
            </a:endParaRPr>
          </a:p>
        </p:txBody>
      </p:sp>
      <p:sp>
        <p:nvSpPr>
          <p:cNvPr id="54" name="Text Placeholder 22"/>
          <p:cNvSpPr txBox="1">
            <a:spLocks/>
          </p:cNvSpPr>
          <p:nvPr/>
        </p:nvSpPr>
        <p:spPr>
          <a:xfrm>
            <a:off x="267498" y="1269377"/>
            <a:ext cx="4156364" cy="182880"/>
          </a:xfrm>
          <a:prstGeom prst="roundRect">
            <a:avLst/>
          </a:prstGeom>
          <a:solidFill>
            <a:srgbClr val="7F7F7F"/>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indent="-149586" algn="ctr" fontAlgn="auto">
              <a:lnSpc>
                <a:spcPts val="1077"/>
              </a:lnSpc>
              <a:spcBef>
                <a:spcPts val="0"/>
              </a:spcBef>
              <a:spcAft>
                <a:spcPts val="404"/>
              </a:spcAft>
              <a:buClr>
                <a:schemeClr val="accent1"/>
              </a:buClr>
              <a:buSzPct val="105000"/>
              <a:defRPr/>
            </a:pPr>
            <a:r>
              <a:rPr lang="en-US" sz="1000" b="1" dirty="0" err="1" smtClean="0">
                <a:solidFill>
                  <a:srgbClr val="FFFFFF"/>
                </a:solidFill>
                <a:latin typeface="Arial" pitchFamily="34" charset="0"/>
                <a:cs typeface="Arial" pitchFamily="34" charset="0"/>
              </a:rPr>
              <a:t>Sustainalytics</a:t>
            </a:r>
            <a:r>
              <a:rPr lang="en-US" sz="1000" b="1" dirty="0" smtClean="0">
                <a:solidFill>
                  <a:srgbClr val="FFFFFF"/>
                </a:solidFill>
                <a:latin typeface="Arial" pitchFamily="34" charset="0"/>
                <a:cs typeface="Arial" pitchFamily="34" charset="0"/>
              </a:rPr>
              <a:t> Second Opinion </a:t>
            </a:r>
            <a:r>
              <a:rPr lang="en-US" sz="1000" b="1" baseline="30000" dirty="0" smtClean="0">
                <a:solidFill>
                  <a:srgbClr val="FFFFFF"/>
                </a:solidFill>
                <a:latin typeface="Arial" pitchFamily="34" charset="0"/>
                <a:cs typeface="Arial" pitchFamily="34" charset="0"/>
              </a:rPr>
              <a:t>(1)</a:t>
            </a:r>
            <a:endParaRPr lang="en-US" sz="1000" b="1" dirty="0" smtClean="0">
              <a:solidFill>
                <a:srgbClr val="FFFFFF"/>
              </a:solidFill>
              <a:latin typeface="Arial" pitchFamily="34" charset="0"/>
              <a:cs typeface="Arial" pitchFamily="34" charset="0"/>
            </a:endParaRPr>
          </a:p>
        </p:txBody>
      </p:sp>
      <p:pic>
        <p:nvPicPr>
          <p:cNvPr id="55" name="Picture 3"/>
          <p:cNvPicPr>
            <a:picLocks noChangeAspect="1" noChangeArrowheads="1"/>
          </p:cNvPicPr>
          <p:nvPr/>
        </p:nvPicPr>
        <p:blipFill>
          <a:blip r:embed="rId17" cstate="print">
            <a:clrChange>
              <a:clrFrom>
                <a:srgbClr val="FFFFFF"/>
              </a:clrFrom>
              <a:clrTo>
                <a:srgbClr val="FFFFFF">
                  <a:alpha val="0"/>
                </a:srgbClr>
              </a:clrTo>
            </a:clrChange>
          </a:blip>
          <a:srcRect/>
          <a:stretch>
            <a:fillRect/>
          </a:stretch>
        </p:blipFill>
        <p:spPr bwMode="auto">
          <a:xfrm>
            <a:off x="267498" y="1990566"/>
            <a:ext cx="1535238" cy="402323"/>
          </a:xfrm>
          <a:prstGeom prst="rect">
            <a:avLst/>
          </a:prstGeom>
          <a:noFill/>
          <a:ln w="9525">
            <a:noFill/>
            <a:miter lim="800000"/>
            <a:headEnd/>
            <a:tailEnd/>
          </a:ln>
        </p:spPr>
      </p:pic>
      <p:sp>
        <p:nvSpPr>
          <p:cNvPr id="56" name="Text Placeholder 50"/>
          <p:cNvSpPr>
            <a:spLocks noGrp="1"/>
          </p:cNvSpPr>
          <p:nvPr>
            <p:ph type="body" sz="quarter" idx="10"/>
          </p:nvPr>
        </p:nvSpPr>
        <p:spPr>
          <a:xfrm>
            <a:off x="267498" y="6269034"/>
            <a:ext cx="8229600" cy="268941"/>
          </a:xfrm>
          <a:prstGeom prst="rect">
            <a:avLst/>
          </a:prstGeom>
        </p:spPr>
        <p:txBody>
          <a:bodyPr>
            <a:noAutofit/>
          </a:bodyPr>
          <a:lstStyle/>
          <a:p>
            <a:pPr>
              <a:lnSpc>
                <a:spcPts val="500"/>
              </a:lnSpc>
              <a:spcBef>
                <a:spcPts val="0"/>
              </a:spcBef>
            </a:pPr>
            <a:r>
              <a:rPr lang="en-US" dirty="0" smtClean="0">
                <a:latin typeface="Arial" pitchFamily="34" charset="0"/>
                <a:cs typeface="Arial" pitchFamily="34" charset="0"/>
              </a:rPr>
              <a:t>Source: Framework overview and second-party review by </a:t>
            </a:r>
            <a:r>
              <a:rPr lang="en-US" dirty="0" err="1" smtClean="0">
                <a:latin typeface="Arial" pitchFamily="34" charset="0"/>
                <a:cs typeface="Arial" pitchFamily="34" charset="0"/>
              </a:rPr>
              <a:t>Sustainalytics</a:t>
            </a:r>
            <a:r>
              <a:rPr lang="en-US" dirty="0">
                <a:latin typeface="Arial" pitchFamily="34" charset="0"/>
                <a:cs typeface="Arial" pitchFamily="34" charset="0"/>
              </a:rPr>
              <a:t> </a:t>
            </a:r>
            <a:r>
              <a:rPr lang="en-US" dirty="0" smtClean="0">
                <a:latin typeface="Arial" pitchFamily="34" charset="0"/>
                <a:cs typeface="Arial" pitchFamily="34" charset="0"/>
              </a:rPr>
              <a:t>and Climate Bonds Blog.</a:t>
            </a:r>
          </a:p>
          <a:p>
            <a:pPr>
              <a:lnSpc>
                <a:spcPts val="500"/>
              </a:lnSpc>
              <a:spcBef>
                <a:spcPts val="0"/>
              </a:spcBef>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(1)    Available on </a:t>
            </a:r>
            <a:r>
              <a:rPr lang="en-US" dirty="0" err="1" smtClean="0">
                <a:latin typeface="Arial" pitchFamily="34" charset="0"/>
                <a:cs typeface="Arial" pitchFamily="34" charset="0"/>
              </a:rPr>
              <a:t>Nafin's</a:t>
            </a:r>
            <a:r>
              <a:rPr lang="en-US" dirty="0" smtClean="0">
                <a:latin typeface="Arial" pitchFamily="34" charset="0"/>
                <a:cs typeface="Arial" pitchFamily="34" charset="0"/>
              </a:rPr>
              <a:t> website: http://www.nafin.com/portalnf/content/piso-financiero/relacion-con-inversionistas/green_bond.html</a:t>
            </a:r>
          </a:p>
          <a:p>
            <a:pPr>
              <a:lnSpc>
                <a:spcPts val="500"/>
              </a:lnSpc>
              <a:spcBef>
                <a:spcPts val="0"/>
              </a:spcBef>
            </a:pPr>
            <a:r>
              <a:rPr lang="en-US" dirty="0" smtClean="0">
                <a:latin typeface="Arial" pitchFamily="34" charset="0"/>
                <a:cs typeface="Arial" pitchFamily="34" charset="0"/>
              </a:rPr>
              <a:t>(2)    </a:t>
            </a:r>
            <a:r>
              <a:rPr lang="en-US" dirty="0">
                <a:latin typeface="Arial" pitchFamily="34" charset="0"/>
                <a:cs typeface="Arial" pitchFamily="34" charset="0"/>
              </a:rPr>
              <a:t>Available </a:t>
            </a:r>
            <a:r>
              <a:rPr lang="en-US" dirty="0" smtClean="0">
                <a:latin typeface="Arial" pitchFamily="34" charset="0"/>
                <a:cs typeface="Arial" pitchFamily="34" charset="0"/>
              </a:rPr>
              <a:t>on Climate Bonds </a:t>
            </a:r>
            <a:r>
              <a:rPr lang="en-US" dirty="0">
                <a:latin typeface="Arial" pitchFamily="34" charset="0"/>
                <a:cs typeface="Arial" pitchFamily="34" charset="0"/>
              </a:rPr>
              <a:t>Initiative website</a:t>
            </a:r>
            <a:r>
              <a:rPr lang="en-US" dirty="0" smtClean="0">
                <a:latin typeface="Arial" pitchFamily="34" charset="0"/>
                <a:cs typeface="Arial" pitchFamily="34" charset="0"/>
              </a:rPr>
              <a:t>: https</a:t>
            </a:r>
            <a:r>
              <a:rPr lang="en-US" dirty="0">
                <a:latin typeface="Arial" pitchFamily="34" charset="0"/>
                <a:cs typeface="Arial" pitchFamily="34" charset="0"/>
              </a:rPr>
              <a:t>://www.climatebonds.net/2015/11/viva-mexico-viva-nafin-first-mexican-green-bond-%E2%80%93-issued-nafin-certified-under-climate-bond</a:t>
            </a:r>
          </a:p>
        </p:txBody>
      </p:sp>
      <p:sp>
        <p:nvSpPr>
          <p:cNvPr id="57" name="TextBox 2"/>
          <p:cNvSpPr txBox="1"/>
          <p:nvPr/>
        </p:nvSpPr>
        <p:spPr>
          <a:xfrm>
            <a:off x="267498" y="3565490"/>
            <a:ext cx="4156364" cy="1785104"/>
          </a:xfrm>
          <a:prstGeom prst="rect">
            <a:avLst/>
          </a:prstGeom>
          <a:noFill/>
        </p:spPr>
        <p:txBody>
          <a:bodyPr wrap="square" rtlCol="0">
            <a:spAutoFit/>
          </a:bodyPr>
          <a:lstStyle/>
          <a:p>
            <a:pPr algn="just"/>
            <a:r>
              <a:rPr lang="en-US" sz="1000" i="1" dirty="0" smtClean="0">
                <a:latin typeface="Arial" panose="020B0604020202020204" pitchFamily="34" charset="0"/>
                <a:cs typeface="Arial" panose="020B0604020202020204" pitchFamily="34" charset="0"/>
              </a:rPr>
              <a:t>"This new issuance shows NAFIN's commitment to invest in green projects and, through Climate Bonds Certification, will provide confidence to investors, assuring them the best possible way in the use of proceeds.”</a:t>
            </a:r>
          </a:p>
          <a:p>
            <a:pPr algn="just"/>
            <a:endParaRPr lang="en-US" sz="1000" i="1" dirty="0">
              <a:latin typeface="Arial" panose="020B0604020202020204" pitchFamily="34" charset="0"/>
              <a:cs typeface="Arial" panose="020B0604020202020204" pitchFamily="34" charset="0"/>
            </a:endParaRPr>
          </a:p>
          <a:p>
            <a:pPr algn="just"/>
            <a:r>
              <a:rPr lang="en-US" sz="1000" i="1" dirty="0" smtClean="0">
                <a:latin typeface="Arial" panose="020B0604020202020204" pitchFamily="34" charset="0"/>
                <a:cs typeface="Arial" panose="020B0604020202020204" pitchFamily="34" charset="0"/>
              </a:rPr>
              <a:t>"A Mexico-based bond issuance with Climate Bonds Standard Board certification sends a positive signal throughout Latin America that green bonds can be valuable source of development capital for a range of low carbon projects."</a:t>
            </a:r>
          </a:p>
          <a:p>
            <a:pPr algn="just"/>
            <a:endParaRPr lang="en-US" sz="1000" i="1" dirty="0">
              <a:latin typeface="Arial" panose="020B0604020202020204" pitchFamily="34" charset="0"/>
              <a:cs typeface="Arial" panose="020B0604020202020204" pitchFamily="34" charset="0"/>
            </a:endParaRPr>
          </a:p>
          <a:p>
            <a:pPr algn="ctr"/>
            <a:r>
              <a:rPr lang="en-US" sz="1000" i="1" dirty="0" smtClean="0">
                <a:latin typeface="Arial" panose="020B0604020202020204" pitchFamily="34" charset="0"/>
                <a:cs typeface="Arial" panose="020B0604020202020204" pitchFamily="34" charset="0"/>
              </a:rPr>
              <a:t>-Sean Kidney, CEO, Climate Bonds Initiative-</a:t>
            </a:r>
          </a:p>
        </p:txBody>
      </p:sp>
      <p:sp>
        <p:nvSpPr>
          <p:cNvPr id="58" name="Text Placeholder 22"/>
          <p:cNvSpPr txBox="1">
            <a:spLocks/>
          </p:cNvSpPr>
          <p:nvPr/>
        </p:nvSpPr>
        <p:spPr>
          <a:xfrm>
            <a:off x="267498" y="3152450"/>
            <a:ext cx="4156364" cy="182880"/>
          </a:xfrm>
          <a:prstGeom prst="roundRect">
            <a:avLst/>
          </a:prstGeom>
          <a:solidFill>
            <a:srgbClr val="7F7F7F"/>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a:scene3d>
            <a:camera prst="orthographicFront"/>
            <a:lightRig rig="threePt" dir="t"/>
          </a:scene3d>
          <a:sp3d>
            <a:bevelT/>
          </a:sp3d>
        </p:spPr>
        <p:txBody>
          <a:bodyPr vert="horz" wrap="square" lIns="82058" tIns="41029" rIns="82058" bIns="41029" numCol="1" rtlCol="0" anchor="ctr" anchorCtr="0" compatLnSpc="1">
            <a:prstTxWarp prst="textNoShape">
              <a:avLst/>
            </a:prstTxWarp>
          </a:bodyPr>
          <a:lstStyle/>
          <a:p>
            <a:pPr indent="-149586" algn="ctr" fontAlgn="auto">
              <a:lnSpc>
                <a:spcPts val="1077"/>
              </a:lnSpc>
              <a:spcBef>
                <a:spcPts val="0"/>
              </a:spcBef>
              <a:spcAft>
                <a:spcPts val="404"/>
              </a:spcAft>
              <a:buClr>
                <a:schemeClr val="accent1"/>
              </a:buClr>
              <a:buSzPct val="105000"/>
              <a:defRPr/>
            </a:pPr>
            <a:r>
              <a:rPr lang="en-US" sz="1000" b="1" dirty="0" smtClean="0">
                <a:solidFill>
                  <a:srgbClr val="FFFFFF"/>
                </a:solidFill>
                <a:latin typeface="Arial" pitchFamily="34" charset="0"/>
                <a:cs typeface="Arial" pitchFamily="34" charset="0"/>
              </a:rPr>
              <a:t>Climate Bonds Certification </a:t>
            </a:r>
            <a:r>
              <a:rPr lang="en-US" sz="1000" b="1" baseline="30000" dirty="0" smtClean="0">
                <a:solidFill>
                  <a:srgbClr val="FFFFFF"/>
                </a:solidFill>
                <a:latin typeface="Arial" pitchFamily="34" charset="0"/>
                <a:cs typeface="Arial" pitchFamily="34" charset="0"/>
              </a:rPr>
              <a:t>(2)</a:t>
            </a:r>
            <a:endParaRPr lang="en-US" sz="1000" b="1" dirty="0" smtClean="0">
              <a:solidFill>
                <a:srgbClr val="FFFFFF"/>
              </a:solidFill>
              <a:latin typeface="Arial" pitchFamily="34" charset="0"/>
              <a:cs typeface="Arial" pitchFamily="34" charset="0"/>
            </a:endParaRPr>
          </a:p>
        </p:txBody>
      </p:sp>
      <p:pic>
        <p:nvPicPr>
          <p:cNvPr id="60" name="Picture 2"/>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1722225" y="5443491"/>
            <a:ext cx="1246909" cy="514231"/>
          </a:xfrm>
          <a:prstGeom prst="rect">
            <a:avLst/>
          </a:prstGeom>
          <a:noFill/>
          <a:ln w="9525">
            <a:noFill/>
            <a:miter lim="800000"/>
            <a:headEnd/>
            <a:tailEnd/>
          </a:ln>
        </p:spPr>
      </p:pic>
      <p:sp>
        <p:nvSpPr>
          <p:cNvPr id="61" name="Footer Placeholder 4"/>
          <p:cNvSpPr>
            <a:spLocks noGrp="1"/>
          </p:cNvSpPr>
          <p:nvPr>
            <p:ph type="ftr" sz="quarter" idx="4294967295"/>
          </p:nvPr>
        </p:nvSpPr>
        <p:spPr>
          <a:xfrm>
            <a:off x="3168658" y="6445868"/>
            <a:ext cx="2806685" cy="322169"/>
          </a:xfrm>
          <a:prstGeom prst="rect">
            <a:avLst/>
          </a:prstGeom>
        </p:spPr>
        <p:txBody>
          <a:bodyPr vert="horz" wrap="square" lIns="82058" tIns="41029" rIns="82058" bIns="41029" numCol="1" anchor="ctr" anchorCtr="0" compatLnSpc="1">
            <a:prstTxWarp prst="textNoShape">
              <a:avLst/>
            </a:prstTxWarp>
          </a:bodyPr>
          <a:lstStyle>
            <a:lvl1pPr algn="ctr">
              <a:defRPr sz="1100" smtClean="0">
                <a:solidFill>
                  <a:srgbClr val="898989"/>
                </a:solidFill>
              </a:defRPr>
            </a:lvl1pPr>
          </a:lstStyle>
          <a:p>
            <a:pPr>
              <a:defRPr/>
            </a:pPr>
            <a:r>
              <a:rPr lang="es-ES_tradnl" dirty="0" err="1" smtClean="0">
                <a:latin typeface="Arial" pitchFamily="34" charset="0"/>
                <a:cs typeface="Arial" pitchFamily="34" charset="0"/>
              </a:rPr>
              <a:t>NAFIN's</a:t>
            </a:r>
            <a:r>
              <a:rPr lang="es-ES_tradnl" dirty="0" smtClean="0">
                <a:latin typeface="Arial" pitchFamily="34" charset="0"/>
                <a:cs typeface="Arial" pitchFamily="34" charset="0"/>
              </a:rPr>
              <a:t> Green Bond </a:t>
            </a:r>
            <a:r>
              <a:rPr lang="es-ES_tradnl" dirty="0" err="1" smtClean="0">
                <a:latin typeface="Arial" pitchFamily="34" charset="0"/>
                <a:cs typeface="Arial" pitchFamily="34" charset="0"/>
              </a:rPr>
              <a:t>Issuance</a:t>
            </a:r>
            <a:endParaRPr lang="es-ES_tradnl" dirty="0">
              <a:latin typeface="Arial" pitchFamily="34" charset="0"/>
              <a:cs typeface="Arial" pitchFamily="34" charset="0"/>
            </a:endParaRPr>
          </a:p>
        </p:txBody>
      </p:sp>
    </p:spTree>
    <p:extLst>
      <p:ext uri="{BB962C8B-B14F-4D97-AF65-F5344CB8AC3E}">
        <p14:creationId xmlns:p14="http://schemas.microsoft.com/office/powerpoint/2010/main" val="1287953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lide Number Placeholder 5"/>
          <p:cNvSpPr>
            <a:spLocks noGrp="1"/>
          </p:cNvSpPr>
          <p:nvPr>
            <p:ph type="sldNum" sz="quarter" idx="4"/>
          </p:nvPr>
        </p:nvSpPr>
        <p:spPr>
          <a:prstGeom prst="rect">
            <a:avLst/>
          </a:prstGeom>
        </p:spPr>
        <p:txBody>
          <a:bodyPr vert="horz" wrap="square" lIns="82058" tIns="41029" rIns="82058" bIns="41029" numCol="1" anchor="ctr" anchorCtr="0" compatLnSpc="1">
            <a:prstTxWarp prst="textNoShape">
              <a:avLst/>
            </a:prstTxWarp>
          </a:bodyPr>
          <a:lstStyle>
            <a:lvl1pPr algn="r">
              <a:defRPr sz="1100" smtClean="0">
                <a:solidFill>
                  <a:srgbClr val="898989"/>
                </a:solidFill>
              </a:defRPr>
            </a:lvl1pPr>
          </a:lstStyle>
          <a:p>
            <a:pPr>
              <a:defRPr/>
            </a:pPr>
            <a:fld id="{F6E963F2-BE6B-46AA-BC22-E00A8149D371}" type="slidenum">
              <a:rPr lang="es-ES_tradnl">
                <a:latin typeface="Arial" pitchFamily="34" charset="0"/>
                <a:cs typeface="Arial" pitchFamily="34" charset="0"/>
              </a:rPr>
              <a:pPr>
                <a:defRPr/>
              </a:pPr>
              <a:t>9</a:t>
            </a:fld>
            <a:endParaRPr lang="es-ES_tradnl" dirty="0">
              <a:latin typeface="Arial" pitchFamily="34" charset="0"/>
              <a:cs typeface="Arial" pitchFamily="34" charset="0"/>
            </a:endParaRPr>
          </a:p>
        </p:txBody>
      </p:sp>
      <p:sp>
        <p:nvSpPr>
          <p:cNvPr id="165" name="Title 164"/>
          <p:cNvSpPr>
            <a:spLocks noGrp="1"/>
          </p:cNvSpPr>
          <p:nvPr>
            <p:ph type="title"/>
          </p:nvPr>
        </p:nvSpPr>
        <p:spPr>
          <a:xfrm>
            <a:off x="1763688" y="128199"/>
            <a:ext cx="7241766" cy="564497"/>
          </a:xfrm>
        </p:spPr>
        <p:txBody>
          <a:bodyPr lIns="0" rIns="0">
            <a:noAutofit/>
          </a:bodyPr>
          <a:lstStyle/>
          <a:p>
            <a:pPr defTabSz="914293"/>
            <a:r>
              <a:rPr lang="en-US" sz="3200" dirty="0" smtClean="0">
                <a:latin typeface="Arial" pitchFamily="34" charset="0"/>
                <a:ea typeface="+mj-ea"/>
                <a:cs typeface="Arial" pitchFamily="34" charset="0"/>
              </a:rPr>
              <a:t>USD Green Bond Transaction Details</a:t>
            </a:r>
            <a:endParaRPr lang="en-US" sz="3200" dirty="0">
              <a:latin typeface="Arial" pitchFamily="34" charset="0"/>
              <a:ea typeface="+mj-ea"/>
              <a:cs typeface="Arial" pitchFamily="34" charset="0"/>
            </a:endParaRPr>
          </a:p>
        </p:txBody>
      </p:sp>
      <p:sp>
        <p:nvSpPr>
          <p:cNvPr id="167" name="Text Placeholder 107"/>
          <p:cNvSpPr>
            <a:spLocks noGrp="1"/>
          </p:cNvSpPr>
          <p:nvPr>
            <p:ph type="body" sz="quarter" idx="10"/>
          </p:nvPr>
        </p:nvSpPr>
        <p:spPr>
          <a:xfrm>
            <a:off x="345843" y="6349975"/>
            <a:ext cx="8229600" cy="268941"/>
          </a:xfrm>
        </p:spPr>
        <p:txBody>
          <a:bodyPr anchor="b"/>
          <a:lstStyle/>
          <a:p>
            <a:r>
              <a:rPr lang="en-US" dirty="0" smtClean="0">
                <a:latin typeface="Arial" pitchFamily="34" charset="0"/>
                <a:cs typeface="Arial" pitchFamily="34" charset="0"/>
              </a:rPr>
              <a:t>Source: Daiwa Capital Markets, Case Study.</a:t>
            </a:r>
          </a:p>
        </p:txBody>
      </p:sp>
      <p:sp>
        <p:nvSpPr>
          <p:cNvPr id="9" name="TextBox 22"/>
          <p:cNvSpPr txBox="1"/>
          <p:nvPr/>
        </p:nvSpPr>
        <p:spPr>
          <a:xfrm>
            <a:off x="4211960" y="1085216"/>
            <a:ext cx="4108145" cy="296829"/>
          </a:xfrm>
          <a:prstGeom prst="rect">
            <a:avLst/>
          </a:prstGeom>
          <a:noFill/>
        </p:spPr>
        <p:txBody>
          <a:bodyPr wrap="square" lIns="82058" tIns="41029" rIns="82058" bIns="41029" rtlCol="0">
            <a:spAutoFit/>
          </a:bodyPr>
          <a:lstStyle/>
          <a:p>
            <a:pPr marL="107644" lvl="1" algn="just" defTabSz="914608">
              <a:lnSpc>
                <a:spcPts val="1795"/>
              </a:lnSpc>
              <a:spcBef>
                <a:spcPts val="1077"/>
              </a:spcBef>
              <a:spcAft>
                <a:spcPts val="449"/>
              </a:spcAft>
              <a:buClr>
                <a:srgbClr val="7F7F7F"/>
              </a:buClr>
              <a:buSzPct val="100000"/>
              <a:defRPr/>
            </a:pPr>
            <a:r>
              <a:rPr lang="en-US" b="1" dirty="0" smtClean="0">
                <a:solidFill>
                  <a:schemeClr val="tx2"/>
                </a:solidFill>
                <a:latin typeface="Arial" pitchFamily="34" charset="0"/>
                <a:cs typeface="Arial" pitchFamily="34" charset="0"/>
              </a:rPr>
              <a:t>Deal Highlights</a:t>
            </a:r>
          </a:p>
        </p:txBody>
      </p:sp>
      <p:sp>
        <p:nvSpPr>
          <p:cNvPr id="10" name="TextBox 22"/>
          <p:cNvSpPr txBox="1"/>
          <p:nvPr/>
        </p:nvSpPr>
        <p:spPr>
          <a:xfrm>
            <a:off x="175823" y="1074460"/>
            <a:ext cx="4108145" cy="313692"/>
          </a:xfrm>
          <a:prstGeom prst="rect">
            <a:avLst/>
          </a:prstGeom>
          <a:noFill/>
        </p:spPr>
        <p:txBody>
          <a:bodyPr wrap="square" lIns="82058" tIns="41029" rIns="82058" bIns="41029" rtlCol="0">
            <a:spAutoFit/>
          </a:bodyPr>
          <a:lstStyle/>
          <a:p>
            <a:pPr marL="107644" lvl="1" algn="just" defTabSz="914608">
              <a:lnSpc>
                <a:spcPts val="1795"/>
              </a:lnSpc>
              <a:spcBef>
                <a:spcPts val="1077"/>
              </a:spcBef>
              <a:spcAft>
                <a:spcPts val="449"/>
              </a:spcAft>
              <a:buClr>
                <a:srgbClr val="7F7F7F"/>
              </a:buClr>
              <a:buSzPct val="100000"/>
              <a:defRPr/>
            </a:pPr>
            <a:r>
              <a:rPr lang="en-US" b="1" dirty="0" smtClean="0">
                <a:solidFill>
                  <a:schemeClr val="tx2"/>
                </a:solidFill>
                <a:latin typeface="Arial" pitchFamily="34" charset="0"/>
                <a:cs typeface="Arial" pitchFamily="34" charset="0"/>
              </a:rPr>
              <a:t>Final Terms and Conditions</a:t>
            </a:r>
          </a:p>
        </p:txBody>
      </p:sp>
      <p:sp>
        <p:nvSpPr>
          <p:cNvPr id="12" name="TextBox 22"/>
          <p:cNvSpPr txBox="1"/>
          <p:nvPr/>
        </p:nvSpPr>
        <p:spPr>
          <a:xfrm>
            <a:off x="4211960" y="1543244"/>
            <a:ext cx="4680520" cy="4891868"/>
          </a:xfrm>
          <a:prstGeom prst="rect">
            <a:avLst/>
          </a:prstGeom>
          <a:noFill/>
        </p:spPr>
        <p:txBody>
          <a:bodyPr wrap="square" lIns="82058" tIns="41029" rIns="82058" bIns="41029" rtlCol="0">
            <a:spAutoFit/>
          </a:bodyPr>
          <a:lstStyle/>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dirty="0" smtClean="0">
                <a:solidFill>
                  <a:srgbClr val="646464"/>
                </a:solidFill>
                <a:latin typeface="Arial" pitchFamily="34" charset="0"/>
                <a:cs typeface="Arial" pitchFamily="34" charset="0"/>
              </a:rPr>
              <a:t>On 29 October 2015, Nacional </a:t>
            </a:r>
            <a:r>
              <a:rPr lang="en-US" sz="900" dirty="0" err="1" smtClean="0">
                <a:solidFill>
                  <a:srgbClr val="646464"/>
                </a:solidFill>
                <a:latin typeface="Arial" pitchFamily="34" charset="0"/>
                <a:cs typeface="Arial" pitchFamily="34" charset="0"/>
              </a:rPr>
              <a:t>Financiera</a:t>
            </a:r>
            <a:r>
              <a:rPr lang="en-US" sz="900" dirty="0" smtClean="0">
                <a:solidFill>
                  <a:srgbClr val="646464"/>
                </a:solidFill>
                <a:latin typeface="Arial" pitchFamily="34" charset="0"/>
                <a:cs typeface="Arial" pitchFamily="34" charset="0"/>
              </a:rPr>
              <a:t> S.N.C (NAFIN), rated A3/BBB+(Moody's/Fitch), priced a USD 500 million 5-year Green Bond </a:t>
            </a:r>
            <a:r>
              <a:rPr lang="en-US" sz="900" b="1" u="sng" dirty="0" smtClean="0">
                <a:solidFill>
                  <a:srgbClr val="646464"/>
                </a:solidFill>
                <a:latin typeface="Arial" pitchFamily="34" charset="0"/>
                <a:cs typeface="Arial" pitchFamily="34" charset="0"/>
              </a:rPr>
              <a:t>via Bank of America Merrill Lynch, Credit </a:t>
            </a:r>
            <a:r>
              <a:rPr lang="en-US" sz="900" b="1" u="sng" dirty="0" err="1" smtClean="0">
                <a:solidFill>
                  <a:srgbClr val="646464"/>
                </a:solidFill>
                <a:latin typeface="Arial" pitchFamily="34" charset="0"/>
                <a:cs typeface="Arial" pitchFamily="34" charset="0"/>
              </a:rPr>
              <a:t>Agricole</a:t>
            </a:r>
            <a:r>
              <a:rPr lang="en-US" sz="900" b="1" u="sng" dirty="0" smtClean="0">
                <a:solidFill>
                  <a:srgbClr val="646464"/>
                </a:solidFill>
                <a:latin typeface="Arial" pitchFamily="34" charset="0"/>
                <a:cs typeface="Arial" pitchFamily="34" charset="0"/>
              </a:rPr>
              <a:t> CIB and Daiwa Capital Markets.</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b="1" u="sng" dirty="0" smtClean="0">
                <a:solidFill>
                  <a:srgbClr val="646464"/>
                </a:solidFill>
                <a:latin typeface="Arial" pitchFamily="34" charset="0"/>
                <a:cs typeface="Arial" pitchFamily="34" charset="0"/>
              </a:rPr>
              <a:t>Books opened on Thursday at 9am New York time with initial price thoughts of </a:t>
            </a:r>
            <a:r>
              <a:rPr lang="en-US" sz="900" b="1" u="sng" dirty="0" err="1" smtClean="0">
                <a:solidFill>
                  <a:srgbClr val="646464"/>
                </a:solidFill>
                <a:latin typeface="Arial" pitchFamily="34" charset="0"/>
                <a:cs typeface="Arial" pitchFamily="34" charset="0"/>
              </a:rPr>
              <a:t>T+low</a:t>
            </a:r>
            <a:r>
              <a:rPr lang="en-US" sz="900" b="1" u="sng" dirty="0" smtClean="0">
                <a:solidFill>
                  <a:srgbClr val="646464"/>
                </a:solidFill>
                <a:latin typeface="Arial" pitchFamily="34" charset="0"/>
                <a:cs typeface="Arial" pitchFamily="34" charset="0"/>
              </a:rPr>
              <a:t> 200bps</a:t>
            </a:r>
            <a:r>
              <a:rPr lang="en-US" sz="900" dirty="0" smtClean="0">
                <a:solidFill>
                  <a:srgbClr val="646464"/>
                </a:solidFill>
                <a:latin typeface="Arial" pitchFamily="34" charset="0"/>
                <a:cs typeface="Arial" pitchFamily="34" charset="0"/>
              </a:rPr>
              <a:t>. The transaction gained momentum after announcement and benefited from </a:t>
            </a:r>
            <a:r>
              <a:rPr lang="en-US" sz="900" b="1" u="sng" dirty="0" smtClean="0">
                <a:solidFill>
                  <a:srgbClr val="646464"/>
                </a:solidFill>
                <a:latin typeface="Arial" pitchFamily="34" charset="0"/>
                <a:cs typeface="Arial" pitchFamily="34" charset="0"/>
              </a:rPr>
              <a:t>having high quality investors such as Central Institutions, Asian investors, Green Bond pockets and Real Money accounts </a:t>
            </a:r>
            <a:r>
              <a:rPr lang="en-US" sz="900" dirty="0" smtClean="0">
                <a:solidFill>
                  <a:srgbClr val="646464"/>
                </a:solidFill>
                <a:latin typeface="Arial" pitchFamily="34" charset="0"/>
                <a:cs typeface="Arial" pitchFamily="34" charset="0"/>
              </a:rPr>
              <a:t>immediately placing strong orders and </a:t>
            </a:r>
            <a:r>
              <a:rPr lang="en-US" sz="900" b="1" u="sng" dirty="0" smtClean="0">
                <a:solidFill>
                  <a:srgbClr val="646464"/>
                </a:solidFill>
                <a:latin typeface="Arial" pitchFamily="34" charset="0"/>
                <a:cs typeface="Arial" pitchFamily="34" charset="0"/>
              </a:rPr>
              <a:t>building up a 4.5x oversubscribed book.</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dirty="0" smtClean="0">
                <a:solidFill>
                  <a:srgbClr val="646464"/>
                </a:solidFill>
                <a:latin typeface="Arial" pitchFamily="34" charset="0"/>
                <a:cs typeface="Arial" pitchFamily="34" charset="0"/>
              </a:rPr>
              <a:t>Following a solid investors interest, Books </a:t>
            </a:r>
            <a:r>
              <a:rPr lang="en-US" sz="900" dirty="0" err="1" smtClean="0">
                <a:solidFill>
                  <a:srgbClr val="646464"/>
                </a:solidFill>
                <a:latin typeface="Arial" pitchFamily="34" charset="0"/>
                <a:cs typeface="Arial" pitchFamily="34" charset="0"/>
              </a:rPr>
              <a:t>wre</a:t>
            </a:r>
            <a:r>
              <a:rPr lang="en-US" sz="900" dirty="0" smtClean="0">
                <a:solidFill>
                  <a:srgbClr val="646464"/>
                </a:solidFill>
                <a:latin typeface="Arial" pitchFamily="34" charset="0"/>
                <a:cs typeface="Arial" pitchFamily="34" charset="0"/>
              </a:rPr>
              <a:t> officially closed at noon New York time, followed by the announcement of </a:t>
            </a:r>
            <a:r>
              <a:rPr lang="en-US" sz="900" b="1" dirty="0" smtClean="0">
                <a:solidFill>
                  <a:srgbClr val="646464"/>
                </a:solidFill>
                <a:latin typeface="Arial" pitchFamily="34" charset="0"/>
                <a:cs typeface="Arial" pitchFamily="34" charset="0"/>
              </a:rPr>
              <a:t>official price guidance of T+195bps area </a:t>
            </a:r>
            <a:r>
              <a:rPr lang="en-US" sz="900" b="1" u="sng" dirty="0" smtClean="0">
                <a:solidFill>
                  <a:srgbClr val="646464"/>
                </a:solidFill>
                <a:latin typeface="Arial" pitchFamily="34" charset="0"/>
                <a:cs typeface="Arial" pitchFamily="34" charset="0"/>
              </a:rPr>
              <a:t>(+/-5bps).</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b="1" u="sng" dirty="0" smtClean="0">
                <a:solidFill>
                  <a:srgbClr val="646464"/>
                </a:solidFill>
                <a:latin typeface="Arial" pitchFamily="34" charset="0"/>
                <a:cs typeface="Arial" pitchFamily="34" charset="0"/>
              </a:rPr>
              <a:t>A high quality $2.5bn book post-guidance allowed the Joint Book Runners to price a $500 million transaction at the lower end of guidance (T+190bps).</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dirty="0" smtClean="0">
                <a:solidFill>
                  <a:srgbClr val="646464"/>
                </a:solidFill>
                <a:latin typeface="Arial" pitchFamily="34" charset="0"/>
                <a:cs typeface="Arial" pitchFamily="34" charset="0"/>
              </a:rPr>
              <a:t>Final order book was well diversified with 60 investors participating.</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b="1" u="sng" dirty="0" smtClean="0">
                <a:solidFill>
                  <a:srgbClr val="646464"/>
                </a:solidFill>
                <a:latin typeface="Arial" pitchFamily="34" charset="0"/>
                <a:cs typeface="Arial" pitchFamily="34" charset="0"/>
              </a:rPr>
              <a:t>Daiwa focused particularly on a new demand from Central Institutions and Green investors who are not traditional buyers of Latin America, with investors taking a shine of what was the first USD Senior Unsecured bond from Latin America, </a:t>
            </a:r>
            <a:r>
              <a:rPr lang="en-US" sz="900" dirty="0" smtClean="0">
                <a:solidFill>
                  <a:srgbClr val="646464"/>
                </a:solidFill>
                <a:latin typeface="Arial" pitchFamily="34" charset="0"/>
                <a:cs typeface="Arial" pitchFamily="34" charset="0"/>
              </a:rPr>
              <a:t>allowing the Book Runners to price the transaction at the lower end of guidance and inside the Issuer´s peers curve.</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b="1" u="sng" dirty="0" smtClean="0">
                <a:solidFill>
                  <a:srgbClr val="646464"/>
                </a:solidFill>
                <a:latin typeface="Arial" pitchFamily="34" charset="0"/>
                <a:cs typeface="Arial" pitchFamily="34" charset="0"/>
              </a:rPr>
              <a:t>All major regions were represented in the book: 40% U.S., 32% Europe, 15% Latin America and 13% Asia. Central Institutions and Asset Managers accounted for the majority of the book (65%) with Insurers, Pension Funds and Banks making up for the remaining.</a:t>
            </a:r>
          </a:p>
          <a:p>
            <a:pPr marL="279094" lvl="1" indent="-171450" algn="just" defTabSz="914608">
              <a:spcBef>
                <a:spcPts val="1077"/>
              </a:spcBef>
              <a:spcAft>
                <a:spcPts val="449"/>
              </a:spcAft>
              <a:buClr>
                <a:srgbClr val="00718D"/>
              </a:buClr>
              <a:buSzPct val="150000"/>
              <a:buFont typeface="Wingdings" panose="05000000000000000000" pitchFamily="2" charset="2"/>
              <a:buChar char="§"/>
              <a:defRPr/>
            </a:pPr>
            <a:r>
              <a:rPr lang="en-US" sz="900" b="1" u="sng" dirty="0" smtClean="0">
                <a:solidFill>
                  <a:srgbClr val="646464"/>
                </a:solidFill>
                <a:latin typeface="Arial" pitchFamily="34" charset="0"/>
                <a:cs typeface="Arial" pitchFamily="34" charset="0"/>
              </a:rPr>
              <a:t>This offering represents the first Green Bond from Mexico and dedicated green pockets accounted for 40% across the entire investor base. </a:t>
            </a:r>
          </a:p>
        </p:txBody>
      </p:sp>
      <p:sp>
        <p:nvSpPr>
          <p:cNvPr id="15" name="Topic Heading"/>
          <p:cNvSpPr txBox="1">
            <a:spLocks noChangeArrowheads="1"/>
          </p:cNvSpPr>
          <p:nvPr>
            <p:custDataLst>
              <p:tags r:id="rId1"/>
            </p:custDataLst>
          </p:nvPr>
        </p:nvSpPr>
        <p:spPr bwMode="auto">
          <a:xfrm>
            <a:off x="-252946" y="4398137"/>
            <a:ext cx="2952328" cy="184533"/>
          </a:xfrm>
          <a:prstGeom prst="rect">
            <a:avLst/>
          </a:prstGeom>
          <a:noFill/>
          <a:ln w="12700">
            <a:noFill/>
            <a:prstDash val="dash"/>
            <a:miter lim="800000"/>
            <a:headEnd/>
            <a:tailEnd/>
          </a:ln>
          <a:effectLst/>
        </p:spPr>
        <p:txBody>
          <a:bodyPr wrap="square" lIns="0" tIns="45588" rIns="0" bIns="0">
            <a:spAutoFit/>
          </a:bodyPr>
          <a:lstStyle/>
          <a:p>
            <a:pPr algn="ctr" eaLnBrk="1" hangingPunct="1"/>
            <a:r>
              <a:rPr lang="en-US" sz="900" b="1" dirty="0" smtClean="0">
                <a:solidFill>
                  <a:srgbClr val="006985"/>
                </a:solidFill>
                <a:latin typeface="Arial" pitchFamily="34" charset="0"/>
                <a:ea typeface="ＭＳ Ｐゴシック"/>
                <a:cs typeface="Arial" pitchFamily="34" charset="0"/>
              </a:rPr>
              <a:t>Investor Demand by Region</a:t>
            </a:r>
            <a:endParaRPr lang="en-US" sz="900" b="1" baseline="30000" dirty="0">
              <a:solidFill>
                <a:srgbClr val="006985"/>
              </a:solidFill>
              <a:latin typeface="Arial" pitchFamily="34" charset="0"/>
              <a:ea typeface="ＭＳ Ｐゴシック"/>
              <a:cs typeface="Arial" pitchFamily="34" charset="0"/>
            </a:endParaRPr>
          </a:p>
        </p:txBody>
      </p:sp>
      <p:pic>
        <p:nvPicPr>
          <p:cNvPr id="6" name="Imagen 5"/>
          <p:cNvPicPr>
            <a:picLocks noChangeAspect="1"/>
          </p:cNvPicPr>
          <p:nvPr/>
        </p:nvPicPr>
        <p:blipFill>
          <a:blip r:embed="rId4"/>
          <a:stretch>
            <a:fillRect/>
          </a:stretch>
        </p:blipFill>
        <p:spPr>
          <a:xfrm>
            <a:off x="-257856" y="4644907"/>
            <a:ext cx="2907041" cy="1742814"/>
          </a:xfrm>
          <a:prstGeom prst="rect">
            <a:avLst/>
          </a:prstGeom>
        </p:spPr>
      </p:pic>
      <p:sp>
        <p:nvSpPr>
          <p:cNvPr id="19" name="Topic Heading"/>
          <p:cNvSpPr txBox="1">
            <a:spLocks noChangeArrowheads="1"/>
          </p:cNvSpPr>
          <p:nvPr>
            <p:custDataLst>
              <p:tags r:id="rId2"/>
            </p:custDataLst>
          </p:nvPr>
        </p:nvSpPr>
        <p:spPr bwMode="auto">
          <a:xfrm>
            <a:off x="1824479" y="4398137"/>
            <a:ext cx="2952328" cy="184533"/>
          </a:xfrm>
          <a:prstGeom prst="rect">
            <a:avLst/>
          </a:prstGeom>
          <a:noFill/>
          <a:ln w="12700">
            <a:noFill/>
            <a:prstDash val="dash"/>
            <a:miter lim="800000"/>
            <a:headEnd/>
            <a:tailEnd/>
          </a:ln>
          <a:effectLst/>
        </p:spPr>
        <p:txBody>
          <a:bodyPr wrap="square" lIns="0" tIns="45588" rIns="0" bIns="0">
            <a:spAutoFit/>
          </a:bodyPr>
          <a:lstStyle/>
          <a:p>
            <a:pPr algn="ctr" eaLnBrk="1" hangingPunct="1"/>
            <a:r>
              <a:rPr lang="en-US" sz="900" b="1" dirty="0" smtClean="0">
                <a:solidFill>
                  <a:srgbClr val="006985"/>
                </a:solidFill>
                <a:latin typeface="Arial" pitchFamily="34" charset="0"/>
                <a:ea typeface="ＭＳ Ｐゴシック"/>
                <a:cs typeface="Arial" pitchFamily="34" charset="0"/>
              </a:rPr>
              <a:t>Investor Demand by Type</a:t>
            </a:r>
            <a:endParaRPr lang="en-US" sz="900" b="1" baseline="30000" dirty="0">
              <a:solidFill>
                <a:srgbClr val="006985"/>
              </a:solidFill>
              <a:latin typeface="Arial" pitchFamily="34" charset="0"/>
              <a:ea typeface="ＭＳ Ｐゴシック"/>
              <a:cs typeface="Arial" pitchFamily="34" charset="0"/>
            </a:endParaRPr>
          </a:p>
        </p:txBody>
      </p:sp>
      <p:cxnSp>
        <p:nvCxnSpPr>
          <p:cNvPr id="20" name="Straight Connector 99"/>
          <p:cNvCxnSpPr/>
          <p:nvPr/>
        </p:nvCxnSpPr>
        <p:spPr bwMode="auto">
          <a:xfrm>
            <a:off x="2251130" y="4653136"/>
            <a:ext cx="1915056" cy="0"/>
          </a:xfrm>
          <a:prstGeom prst="line">
            <a:avLst/>
          </a:prstGeom>
          <a:solidFill>
            <a:schemeClr val="accent1"/>
          </a:solidFill>
          <a:ln w="9525" cap="flat" cmpd="sng" algn="ctr">
            <a:solidFill>
              <a:srgbClr val="006985"/>
            </a:solidFill>
            <a:prstDash val="solid"/>
            <a:round/>
            <a:headEnd type="none" w="med" len="med"/>
            <a:tailEnd type="none" w="med" len="med"/>
          </a:ln>
          <a:effectLst/>
        </p:spPr>
      </p:cxnSp>
      <p:pic>
        <p:nvPicPr>
          <p:cNvPr id="7" name="Imagen 6"/>
          <p:cNvPicPr>
            <a:picLocks noChangeAspect="1"/>
          </p:cNvPicPr>
          <p:nvPr/>
        </p:nvPicPr>
        <p:blipFill>
          <a:blip r:embed="rId5"/>
          <a:stretch>
            <a:fillRect/>
          </a:stretch>
        </p:blipFill>
        <p:spPr>
          <a:xfrm>
            <a:off x="1824479" y="4642630"/>
            <a:ext cx="2925061" cy="1757167"/>
          </a:xfrm>
          <a:prstGeom prst="rect">
            <a:avLst/>
          </a:prstGeom>
        </p:spPr>
      </p:pic>
      <p:cxnSp>
        <p:nvCxnSpPr>
          <p:cNvPr id="24" name="Straight Connector 99"/>
          <p:cNvCxnSpPr/>
          <p:nvPr/>
        </p:nvCxnSpPr>
        <p:spPr bwMode="auto">
          <a:xfrm>
            <a:off x="277754" y="4653136"/>
            <a:ext cx="1858519" cy="0"/>
          </a:xfrm>
          <a:prstGeom prst="line">
            <a:avLst/>
          </a:prstGeom>
          <a:solidFill>
            <a:schemeClr val="accent1"/>
          </a:solidFill>
          <a:ln w="9525" cap="flat" cmpd="sng" algn="ctr">
            <a:solidFill>
              <a:srgbClr val="006985"/>
            </a:solidFill>
            <a:prstDash val="solid"/>
            <a:round/>
            <a:headEnd type="none" w="med" len="med"/>
            <a:tailEnd type="none" w="med" len="med"/>
          </a:ln>
          <a:effectLst/>
        </p:spPr>
      </p:cxnSp>
      <p:cxnSp>
        <p:nvCxnSpPr>
          <p:cNvPr id="27" name="Straight Connector 99"/>
          <p:cNvCxnSpPr/>
          <p:nvPr/>
        </p:nvCxnSpPr>
        <p:spPr bwMode="auto">
          <a:xfrm flipV="1">
            <a:off x="4350976" y="1374275"/>
            <a:ext cx="4541504" cy="6175"/>
          </a:xfrm>
          <a:prstGeom prst="line">
            <a:avLst/>
          </a:prstGeom>
          <a:solidFill>
            <a:schemeClr val="accent1"/>
          </a:solidFill>
          <a:ln w="9525" cap="flat" cmpd="sng" algn="ctr">
            <a:solidFill>
              <a:srgbClr val="006985"/>
            </a:solidFill>
            <a:prstDash val="solid"/>
            <a:round/>
            <a:headEnd type="none" w="med" len="med"/>
            <a:tailEnd type="none" w="med" len="med"/>
          </a:ln>
          <a:effectLst/>
        </p:spPr>
      </p:cxnSp>
      <p:cxnSp>
        <p:nvCxnSpPr>
          <p:cNvPr id="29" name="Straight Connector 99"/>
          <p:cNvCxnSpPr/>
          <p:nvPr/>
        </p:nvCxnSpPr>
        <p:spPr bwMode="auto">
          <a:xfrm flipV="1">
            <a:off x="345843" y="1380275"/>
            <a:ext cx="3799109" cy="1770"/>
          </a:xfrm>
          <a:prstGeom prst="line">
            <a:avLst/>
          </a:prstGeom>
          <a:solidFill>
            <a:schemeClr val="accent1"/>
          </a:solidFill>
          <a:ln w="9525" cap="flat" cmpd="sng" algn="ctr">
            <a:solidFill>
              <a:srgbClr val="006985"/>
            </a:solidFill>
            <a:prstDash val="solid"/>
            <a:round/>
            <a:headEnd type="none" w="med" len="med"/>
            <a:tailEnd type="none" w="med" len="med"/>
          </a:ln>
          <a:effectLst/>
        </p:spPr>
      </p:cxnSp>
      <p:pic>
        <p:nvPicPr>
          <p:cNvPr id="4" name="Imagen 3"/>
          <p:cNvPicPr>
            <a:picLocks noChangeAspect="1"/>
          </p:cNvPicPr>
          <p:nvPr/>
        </p:nvPicPr>
        <p:blipFill>
          <a:blip r:embed="rId6"/>
          <a:stretch>
            <a:fillRect/>
          </a:stretch>
        </p:blipFill>
        <p:spPr>
          <a:xfrm>
            <a:off x="343564" y="1432700"/>
            <a:ext cx="3801388" cy="2752635"/>
          </a:xfrm>
          <a:prstGeom prst="rect">
            <a:avLst/>
          </a:prstGeom>
        </p:spPr>
      </p:pic>
    </p:spTree>
    <p:extLst>
      <p:ext uri="{BB962C8B-B14F-4D97-AF65-F5344CB8AC3E}">
        <p14:creationId xmlns:p14="http://schemas.microsoft.com/office/powerpoint/2010/main" val="24666972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TCHBOOKPALETTE" val="3.5"/>
</p:tagLst>
</file>

<file path=ppt/tags/tag10.xml><?xml version="1.0" encoding="utf-8"?>
<p:tagLst xmlns:a="http://schemas.openxmlformats.org/drawingml/2006/main" xmlns:r="http://schemas.openxmlformats.org/officeDocument/2006/relationships" xmlns:p="http://schemas.openxmlformats.org/presentationml/2006/main">
  <p:tag name="PITCHBOOKPALETTE" val="3.5"/>
</p:tagLst>
</file>

<file path=ppt/tags/tag11.xml><?xml version="1.0" encoding="utf-8"?>
<p:tagLst xmlns:a="http://schemas.openxmlformats.org/drawingml/2006/main" xmlns:r="http://schemas.openxmlformats.org/officeDocument/2006/relationships" xmlns:p="http://schemas.openxmlformats.org/presentationml/2006/main">
  <p:tag name="PITCHBOOKPALETTE" val="3.5"/>
</p:tagLst>
</file>

<file path=ppt/tags/tag12.xml><?xml version="1.0" encoding="utf-8"?>
<p:tagLst xmlns:a="http://schemas.openxmlformats.org/drawingml/2006/main" xmlns:r="http://schemas.openxmlformats.org/officeDocument/2006/relationships" xmlns:p="http://schemas.openxmlformats.org/presentationml/2006/main">
  <p:tag name="PITCHBOOKPALETTE" val="3.5"/>
</p:tagLst>
</file>

<file path=ppt/tags/tag13.xml><?xml version="1.0" encoding="utf-8"?>
<p:tagLst xmlns:a="http://schemas.openxmlformats.org/drawingml/2006/main" xmlns:r="http://schemas.openxmlformats.org/officeDocument/2006/relationships" xmlns:p="http://schemas.openxmlformats.org/presentationml/2006/main">
  <p:tag name="PITCHBOOKPALETTE" val="3.5"/>
</p:tagLst>
</file>

<file path=ppt/tags/tag14.xml><?xml version="1.0" encoding="utf-8"?>
<p:tagLst xmlns:a="http://schemas.openxmlformats.org/drawingml/2006/main" xmlns:r="http://schemas.openxmlformats.org/officeDocument/2006/relationships" xmlns:p="http://schemas.openxmlformats.org/presentationml/2006/main">
  <p:tag name="PITCHBOOKPALETTE" val="3.5"/>
</p:tagLst>
</file>

<file path=ppt/tags/tag15.xml><?xml version="1.0" encoding="utf-8"?>
<p:tagLst xmlns:a="http://schemas.openxmlformats.org/drawingml/2006/main" xmlns:r="http://schemas.openxmlformats.org/officeDocument/2006/relationships" xmlns:p="http://schemas.openxmlformats.org/presentationml/2006/main">
  <p:tag name="DEFAULTLEFT" val="p21!8298"/>
  <p:tag name="DEFAULTTOP" val="p42!2195"/>
  <p:tag name="DEFAULTWIDTH" val="p23!6250"/>
  <p:tag name="DEFAULTHEIGHT" val="p24!1704"/>
  <p:tag name="ISLOCKED" val="True"/>
</p:tagLst>
</file>

<file path=ppt/tags/tag16.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1"/>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225!4"/>
  <p:tag name="RIGHTCOLLEFTMARGIN" val="p234!4"/>
  <p:tag name="RIGHTCOLRIGHTMARGIN" val="p738"/>
  <p:tag name="ARRANGETOGRID" val="False"/>
  <p:tag name="LEFTCOLTOPMARGIN" val="p126"/>
  <p:tag name="RIGHTCOLTOPMARGIN" val="p126"/>
  <p:tag name="LEFTCOLBOTTOMMARGIN" val="p535"/>
  <p:tag name="RIGHTCOLBOTTOMMARGIN" val="p535"/>
  <p:tag name="SLIDEPAGENUMBER" val="1"/>
</p:tagLst>
</file>

<file path=ppt/tags/tag17.xml><?xml version="1.0" encoding="utf-8"?>
<p:tagLst xmlns:a="http://schemas.openxmlformats.org/drawingml/2006/main" xmlns:r="http://schemas.openxmlformats.org/officeDocument/2006/relationships" xmlns:p="http://schemas.openxmlformats.org/presentationml/2006/main">
  <p:tag name="DEFAULTHEIGHT" val="p4"/>
  <p:tag name="DEFAULTWIDTH" val="p792"/>
  <p:tag name="SLIDEELEMTYPE" val="73"/>
</p:tagLst>
</file>

<file path=ppt/tags/tag18.xml><?xml version="1.0" encoding="utf-8"?>
<p:tagLst xmlns:a="http://schemas.openxmlformats.org/drawingml/2006/main" xmlns:r="http://schemas.openxmlformats.org/officeDocument/2006/relationships" xmlns:p="http://schemas.openxmlformats.org/presentationml/2006/main">
  <p:tag name="SLIDEELEMTYPE" val="30"/>
  <p:tag name="JAZZCOMPLIANT" val="True"/>
  <p:tag name="TOC_ENTRY_ITEM001" val="00100031FF1C4AA0-176D-467B-BECA-0E1C7F9A3479"/>
  <p:tag name="TOC_ENTRY_ITEM002" val="002000514984FD48-6772-4EC0-9E13-D8ED8016FC13"/>
  <p:tag name="TOC_ENTRY_ITEM003" val="00300151175C0253-24B6-424F-B0F1-53161E825A26"/>
  <p:tag name="TOC_ENTRY_ITEM004" val="004001719443E82A-B462-447C-A9F4-1CD714D28710"/>
  <p:tag name="PREVENTUNTAGGEDSHAPERESIZE" val="False"/>
</p:tagLst>
</file>

<file path=ppt/tags/tag19.xml><?xml version="1.0" encoding="utf-8"?>
<p:tagLst xmlns:a="http://schemas.openxmlformats.org/drawingml/2006/main" xmlns:r="http://schemas.openxmlformats.org/officeDocument/2006/relationships" xmlns:p="http://schemas.openxmlformats.org/presentationml/2006/main">
  <p:tag name="DEFAULTLEFT" val="DefaultLeft"/>
  <p:tag name="DEFAULTTOP" val="DefaultTop"/>
  <p:tag name="DEFAULTOFFLEFT " val="DefaultOffLeft "/>
  <p:tag name="DEFAULTONLEFT" val="DefaultOnLeft"/>
  <p:tag name="DEFAULTWIDTH" val="DefaultWidth"/>
  <p:tag name="DEFAULTHEIGHT" val="DefaultHeight"/>
  <p:tag name="PRESERVEASPECTRATIO" val="PreserveAspectRatio"/>
  <p:tag name="BULLETSTYLE" val="BulletStyle"/>
  <p:tag name="SLIDEELEMTYPE" val="3"/>
  <p:tag name="JAZZCOMPLIANT" val="True"/>
  <p:tag name="PREVENTUNTAGGEDSHAPERESIZE" val="False"/>
</p:tagLst>
</file>

<file path=ppt/tags/tag2.xml><?xml version="1.0" encoding="utf-8"?>
<p:tagLst xmlns:a="http://schemas.openxmlformats.org/drawingml/2006/main" xmlns:r="http://schemas.openxmlformats.org/officeDocument/2006/relationships" xmlns:p="http://schemas.openxmlformats.org/presentationml/2006/main">
  <p:tag name="PITCHBOOKPALETTE" val="3.5"/>
</p:tagLst>
</file>

<file path=ppt/tags/tag20.xml><?xml version="1.0" encoding="utf-8"?>
<p:tagLst xmlns:a="http://schemas.openxmlformats.org/drawingml/2006/main" xmlns:r="http://schemas.openxmlformats.org/officeDocument/2006/relationships" xmlns:p="http://schemas.openxmlformats.org/presentationml/2006/main">
  <p:tag name="WSPAGENUMBER" val="1"/>
  <p:tag name="INCLUDEINTOC" val="0"/>
  <p:tag name="SLIDETYPE" val="5"/>
  <p:tag name="CREATOR" val="lamk"/>
  <p:tag name="CREATIONDATE" val="Nov. 13, 01"/>
  <p:tag name="CREATION_REGION" val="New York"/>
  <p:tag name="CREATINGOS" val="Windows (32-bit) 4.00"/>
  <p:tag name="CREATINGVERSION" val="8.0b"/>
  <p:tag name="OFFICEBUILD" val="5507 "/>
  <p:tag name="PITCHBOOKBUILD" val="1.2 c"/>
  <p:tag name="SLIDENAME" val="Slide191"/>
  <p:tag name="GUID" val="FEFA4D39-D85D-11D5-8AA9-00D0B7103C13"/>
  <p:tag name="NAME" val="Callout, One Object, Chart"/>
  <p:tag name="GREYBORDERS" val="True"/>
  <p:tag name="JAZZCOMPLIANT" val="True"/>
  <p:tag name="SPACEBETWEENOBJECTS" val="p9"/>
  <p:tag name="FONTRATIO" val="p1"/>
  <p:tag name="SLIDELEFTMARGIN" val="p36"/>
  <p:tag name="SLIDERIGHTMARGIN" val="p756"/>
  <p:tag name="SLIDETOPMARGIN" val="p36"/>
  <p:tag name="SLIDEBOTTOMMARGIN" val="p576"/>
  <p:tag name="LEFTCOLLEFTMARGIN" val="p36"/>
  <p:tag name="LEFTCOLRIGHTMARGIN" val="p225!4"/>
  <p:tag name="RIGHTCOLLEFTMARGIN" val="p234!4"/>
  <p:tag name="RIGHTCOLRIGHTMARGIN" val="p738"/>
  <p:tag name="TAGORIENTATION" val="Letter"/>
  <p:tag name="ARRANGETOGRID" val="False"/>
  <p:tag name="LEFTCOLTOPMARGIN" val="p126"/>
  <p:tag name="RIGHTCOLTOPMARGIN" val="p126"/>
  <p:tag name="LEFTCOLBOTTOMMARGIN" val="p535"/>
  <p:tag name="RIGHTCOLBOTTOMMARGIN" val="p535"/>
  <p:tag name="SLIDEPAGENUMBER" val="7"/>
</p:tagLst>
</file>

<file path=ppt/tags/tag21.xml><?xml version="1.0" encoding="utf-8"?>
<p:tagLst xmlns:a="http://schemas.openxmlformats.org/drawingml/2006/main" xmlns:r="http://schemas.openxmlformats.org/officeDocument/2006/relationships" xmlns:p="http://schemas.openxmlformats.org/presentationml/2006/main">
  <p:tag name="SLIDEELEMTYPE" val="73"/>
  <p:tag name="PRINTWIDTH" val="792"/>
  <p:tag name="PRINTHEIGHT" val="3.6"/>
  <p:tag name="ONEMERRILL" val="2"/>
  <p:tag name="JAZZCOMPLIANT" val="True"/>
  <p:tag name="ISLOCKED" val="True"/>
  <p:tag name="DEFAULTHEIGHT" val="p4"/>
  <p:tag name="DEFAULTWIDTH" val="p792"/>
  <p:tag name="DEFAULTTOP" val="p612!999"/>
  <p:tag name="DEFAULTLEFT" val="p0"/>
</p:tagLst>
</file>

<file path=ppt/tags/tag22.xml><?xml version="1.0" encoding="utf-8"?>
<p:tagLst xmlns:a="http://schemas.openxmlformats.org/drawingml/2006/main" xmlns:r="http://schemas.openxmlformats.org/officeDocument/2006/relationships" xmlns:p="http://schemas.openxmlformats.org/presentationml/2006/main">
  <p:tag name="SLIDEELEMTYPE" val="17"/>
  <p:tag name="JAZZCOMPLIANT" val="True"/>
</p:tagLst>
</file>

<file path=ppt/tags/tag23.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4.xml><?xml version="1.0" encoding="utf-8"?>
<p:tagLst xmlns:a="http://schemas.openxmlformats.org/drawingml/2006/main" xmlns:r="http://schemas.openxmlformats.org/officeDocument/2006/relationships" xmlns:p="http://schemas.openxmlformats.org/presentationml/2006/main">
  <p:tag name="DEFAULTTOP" val="75"/>
  <p:tag name="PRESERVEASPECTRATIO" val="False"/>
  <p:tag name="DEFAULTHEIGHT" val="23.5"/>
  <p:tag name="DEFAULTWIDTH" val="504"/>
  <p:tag name="DEFAULTONLEFT" val="234.125"/>
  <p:tag name="DEFAULTOFFLEFT" val="-524"/>
  <p:tag name="DEFAULTLEFT" val="234.125"/>
  <p:tag name="SLIDEELEMTYPE" val="1"/>
  <p:tag name="BULLETSTYLE" val="BulletStyle"/>
  <p:tag name="ONEMERRILL" val="2"/>
  <p:tag name="JAZZCOMPLIANT" val="True"/>
</p:tagLst>
</file>

<file path=ppt/tags/tag25.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15.07.06 Nafin Positioning backup v01.xlsx&quot; Path=&quot;\\Corp\ml\IBK_NYC\Fin_Insts\Fin_Insts\Clients\Latam NY\Clients\Banks\Nafin\Backups\XLS Backup&quot; Landmark=&quot;Chart 27&quot; LMFriendly=&quot;Chart 27 (NAFIN)&quot; SheetSlideName=&quot;_bdm.4ecf19188736408c918a9ee10e6ba1bb.edm&quot; Address=&quot;NAFIN!Chart 27&quot; AddrAdjusted=&quot;NAFIN!Chart 27&quot; LastUpdate=&quot;2015.10.02:01.13.28&quot; FileDesc=&quot;15.07.06 Nafin Positioning backup v01.xlsx&quot; Text=&quot;&quot; Value=&quot;&quot; Inst=&quot;0&quot; SBR=&quot;False&quot; SBC=&quot;False&quot; DestType=&quot;1&quot; HeaderRows=&quot;0&quot; /&gt;&#10;&lt;/Data&gt;"/>
</p:tagLst>
</file>

<file path=ppt/tags/tag26.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15.07.06 Nafin Positioning backup v01.xlsx&quot; Path=&quot;\\Corp\ml\IBK_NYC\Fin_Insts\Fin_Insts\Clients\Latam NY\Clients\Banks\Nafin\Backups\XLS Backup&quot; Landmark=&quot;Chart 22&quot; LMFriendly=&quot;Chart 22 (NAFIN)&quot; SheetSlideName=&quot;_bdm.4ecf19188736408c918a9ee10e6ba1bb.edm&quot; Address=&quot;NAFIN!Chart 22&quot; AddrAdjusted=&quot;NAFIN!Chart 22&quot; LastUpdate=&quot;2015.10.02:00.44.17&quot; FileDesc=&quot;15.07.06 Nafin Positioning backup v01.xlsx&quot; Text=&quot;&quot; Value=&quot;&quot; Inst=&quot;0&quot; SBR=&quot;False&quot; SBC=&quot;False&quot; DestType=&quot;1&quot; HeaderRows=&quot;0&quot; /&gt;&#10;&lt;/Data&gt;"/>
</p:tagLst>
</file>

<file path=ppt/tags/tag27.xml><?xml version="1.0" encoding="utf-8"?>
<p:tagLst xmlns:a="http://schemas.openxmlformats.org/drawingml/2006/main" xmlns:r="http://schemas.openxmlformats.org/officeDocument/2006/relationships" xmlns:p="http://schemas.openxmlformats.org/presentationml/2006/main">
  <p:tag name="DMSOFTTAG" val="&lt;Data vendor=&quot;FactSet&quot; application=&quot;PresLink&quot; version=&quot;2013.1&quot; XMLVersion=&quot;C591227E-C126-49DE-B816-0EB840665770&quot; iXMLVersion=&quot;1&quot;&gt;&#10;  &lt;Main FileType=&quot;2&quot; FileUID=&quot;&quot; FileName=&quot;15.07.06 Nafin Positioning backup v01.xlsx&quot; Path=&quot;\\Corp\ml\IBK_NYC\Fin_Insts\Fin_Insts\Clients\Latam NY\Clients\Banks\Nafin\Backups\XLS Backup&quot; Landmark=&quot;Chart 26&quot; LMFriendly=&quot;Chart 26 (NAFIN)&quot; SheetSlideName=&quot;_bdm.4ecf19188736408c918a9ee10e6ba1bb.edm&quot; Address=&quot;NAFIN!Chart 26&quot; AddrAdjusted=&quot;NAFIN!Chart 26&quot; LastUpdate=&quot;2015.10.02:01.13.36&quot; FileDesc=&quot;15.07.06 Nafin Positioning backup v01.xlsx&quot; Text=&quot;&quot; Value=&quot;&quot; Inst=&quot;0&quot; SBR=&quot;False&quot; SBC=&quot;False&quot; DestType=&quot;1&quot; HeaderRows=&quot;0&quot; /&gt;&#10;&lt;/Data&gt;"/>
</p:tagLst>
</file>

<file path=ppt/tags/tag28.xml><?xml version="1.0" encoding="utf-8"?>
<p:tagLst xmlns:a="http://schemas.openxmlformats.org/drawingml/2006/main" xmlns:r="http://schemas.openxmlformats.org/officeDocument/2006/relationships" xmlns:p="http://schemas.openxmlformats.org/presentationml/2006/main">
  <p:tag name="ISLOCKED" val="False"/>
</p:tagLst>
</file>

<file path=ppt/tags/tag29.xml><?xml version="1.0" encoding="utf-8"?>
<p:tagLst xmlns:a="http://schemas.openxmlformats.org/drawingml/2006/main" xmlns:r="http://schemas.openxmlformats.org/officeDocument/2006/relationships" xmlns:p="http://schemas.openxmlformats.org/presentationml/2006/main">
  <p:tag name="ISLOCKED" val="False"/>
</p:tagLst>
</file>

<file path=ppt/tags/tag3.xml><?xml version="1.0" encoding="utf-8"?>
<p:tagLst xmlns:a="http://schemas.openxmlformats.org/drawingml/2006/main" xmlns:r="http://schemas.openxmlformats.org/officeDocument/2006/relationships" xmlns:p="http://schemas.openxmlformats.org/presentationml/2006/main">
  <p:tag name="PITCHBOOKPALETTE" val="3.5"/>
</p:tagLst>
</file>

<file path=ppt/tags/tag30.xml><?xml version="1.0" encoding="utf-8"?>
<p:tagLst xmlns:a="http://schemas.openxmlformats.org/drawingml/2006/main" xmlns:r="http://schemas.openxmlformats.org/officeDocument/2006/relationships" xmlns:p="http://schemas.openxmlformats.org/presentationml/2006/main">
  <p:tag name="ISLOCKED" val="False"/>
</p:tagLst>
</file>

<file path=ppt/tags/tag31.xml><?xml version="1.0" encoding="utf-8"?>
<p:tagLst xmlns:a="http://schemas.openxmlformats.org/drawingml/2006/main" xmlns:r="http://schemas.openxmlformats.org/officeDocument/2006/relationships" xmlns:p="http://schemas.openxmlformats.org/presentationml/2006/main">
  <p:tag name="ISLOCKED" val="False"/>
</p:tagLst>
</file>

<file path=ppt/tags/tag32.xml><?xml version="1.0" encoding="utf-8"?>
<p:tagLst xmlns:a="http://schemas.openxmlformats.org/drawingml/2006/main" xmlns:r="http://schemas.openxmlformats.org/officeDocument/2006/relationships" xmlns:p="http://schemas.openxmlformats.org/presentationml/2006/main">
  <p:tag name="PITCHBOOKPALETTE" val="3.5"/>
</p:tagLst>
</file>

<file path=ppt/tags/tag33.xml><?xml version="1.0" encoding="utf-8"?>
<p:tagLst xmlns:a="http://schemas.openxmlformats.org/drawingml/2006/main" xmlns:r="http://schemas.openxmlformats.org/officeDocument/2006/relationships" xmlns:p="http://schemas.openxmlformats.org/presentationml/2006/main">
  <p:tag name="PITCHBOOKPALETTE" val="3.5"/>
</p:tagLst>
</file>

<file path=ppt/tags/tag34.xml><?xml version="1.0" encoding="utf-8"?>
<p:tagLst xmlns:a="http://schemas.openxmlformats.org/drawingml/2006/main" xmlns:r="http://schemas.openxmlformats.org/officeDocument/2006/relationships" xmlns:p="http://schemas.openxmlformats.org/presentationml/2006/main">
  <p:tag name="PITCHBOOKPALETTE" val="3.5"/>
</p:tagLst>
</file>

<file path=ppt/tags/tag35.xml><?xml version="1.0" encoding="utf-8"?>
<p:tagLst xmlns:a="http://schemas.openxmlformats.org/drawingml/2006/main" xmlns:r="http://schemas.openxmlformats.org/officeDocument/2006/relationships" xmlns:p="http://schemas.openxmlformats.org/presentationml/2006/main">
  <p:tag name="PITCHBOOKPALETTE" val="3.5"/>
</p:tagLst>
</file>

<file path=ppt/tags/tag36.xml><?xml version="1.0" encoding="utf-8"?>
<p:tagLst xmlns:a="http://schemas.openxmlformats.org/drawingml/2006/main" xmlns:r="http://schemas.openxmlformats.org/officeDocument/2006/relationships" xmlns:p="http://schemas.openxmlformats.org/presentationml/2006/main">
  <p:tag name="PITCHBOOKPALETTE" val="3.5"/>
</p:tagLst>
</file>

<file path=ppt/tags/tag37.xml><?xml version="1.0" encoding="utf-8"?>
<p:tagLst xmlns:a="http://schemas.openxmlformats.org/drawingml/2006/main" xmlns:r="http://schemas.openxmlformats.org/officeDocument/2006/relationships" xmlns:p="http://schemas.openxmlformats.org/presentationml/2006/main">
  <p:tag name="PITCHBOOKPALETTE" val="3.5"/>
</p:tagLst>
</file>

<file path=ppt/tags/tag38.xml><?xml version="1.0" encoding="utf-8"?>
<p:tagLst xmlns:a="http://schemas.openxmlformats.org/drawingml/2006/main" xmlns:r="http://schemas.openxmlformats.org/officeDocument/2006/relationships" xmlns:p="http://schemas.openxmlformats.org/presentationml/2006/main">
  <p:tag name="PITCHBOOKPALETTE" val="3.5"/>
</p:tagLst>
</file>

<file path=ppt/tags/tag39.xml><?xml version="1.0" encoding="utf-8"?>
<p:tagLst xmlns:a="http://schemas.openxmlformats.org/drawingml/2006/main" xmlns:r="http://schemas.openxmlformats.org/officeDocument/2006/relationships" xmlns:p="http://schemas.openxmlformats.org/presentationml/2006/main">
  <p:tag name="PITCHBOOKPALETTE" val="3.5"/>
</p:tagLst>
</file>

<file path=ppt/tags/tag4.xml><?xml version="1.0" encoding="utf-8"?>
<p:tagLst xmlns:a="http://schemas.openxmlformats.org/drawingml/2006/main" xmlns:r="http://schemas.openxmlformats.org/officeDocument/2006/relationships" xmlns:p="http://schemas.openxmlformats.org/presentationml/2006/main">
  <p:tag name="PITCHBOOKPALETTE" val="3.5"/>
</p:tagLst>
</file>

<file path=ppt/tags/tag40.xml><?xml version="1.0" encoding="utf-8"?>
<p:tagLst xmlns:a="http://schemas.openxmlformats.org/drawingml/2006/main" xmlns:r="http://schemas.openxmlformats.org/officeDocument/2006/relationships" xmlns:p="http://schemas.openxmlformats.org/presentationml/2006/main">
  <p:tag name="PITCHBOOKPALETTE" val="3.5"/>
</p:tagLst>
</file>

<file path=ppt/tags/tag41.xml><?xml version="1.0" encoding="utf-8"?>
<p:tagLst xmlns:a="http://schemas.openxmlformats.org/drawingml/2006/main" xmlns:r="http://schemas.openxmlformats.org/officeDocument/2006/relationships" xmlns:p="http://schemas.openxmlformats.org/presentationml/2006/main">
  <p:tag name="PITCHBOOKPALETTE" val="3.5"/>
</p:tagLst>
</file>

<file path=ppt/tags/tag42.xml><?xml version="1.0" encoding="utf-8"?>
<p:tagLst xmlns:a="http://schemas.openxmlformats.org/drawingml/2006/main" xmlns:r="http://schemas.openxmlformats.org/officeDocument/2006/relationships" xmlns:p="http://schemas.openxmlformats.org/presentationml/2006/main">
  <p:tag name="PITCHBOOKPALETTE" val="3.5"/>
</p:tagLst>
</file>

<file path=ppt/tags/tag43.xml><?xml version="1.0" encoding="utf-8"?>
<p:tagLst xmlns:a="http://schemas.openxmlformats.org/drawingml/2006/main" xmlns:r="http://schemas.openxmlformats.org/officeDocument/2006/relationships" xmlns:p="http://schemas.openxmlformats.org/presentationml/2006/main">
  <p:tag name="PITCHBOOKPALETTE" val="3.5"/>
</p:tagLst>
</file>

<file path=ppt/tags/tag44.xml><?xml version="1.0" encoding="utf-8"?>
<p:tagLst xmlns:a="http://schemas.openxmlformats.org/drawingml/2006/main" xmlns:r="http://schemas.openxmlformats.org/officeDocument/2006/relationships" xmlns:p="http://schemas.openxmlformats.org/presentationml/2006/main">
  <p:tag name="PITCHBOOKPALETTE" val="3.5"/>
</p:tagLst>
</file>

<file path=ppt/tags/tag45.xml><?xml version="1.0" encoding="utf-8"?>
<p:tagLst xmlns:a="http://schemas.openxmlformats.org/drawingml/2006/main" xmlns:r="http://schemas.openxmlformats.org/officeDocument/2006/relationships" xmlns:p="http://schemas.openxmlformats.org/presentationml/2006/main">
  <p:tag name="PITCHBOOKPALETTE" val="3.5"/>
</p:tagLst>
</file>

<file path=ppt/tags/tag46.xml><?xml version="1.0" encoding="utf-8"?>
<p:tagLst xmlns:a="http://schemas.openxmlformats.org/drawingml/2006/main" xmlns:r="http://schemas.openxmlformats.org/officeDocument/2006/relationships" xmlns:p="http://schemas.openxmlformats.org/presentationml/2006/main">
  <p:tag name="PRESERVEASPECTRATIO" val="False"/>
  <p:tag name="DEFAULTONLEFT" val="234"/>
  <p:tag name="DEFAULTOFFLEFT" val="-524"/>
  <p:tag name="SLIDEELEMTYPE" val="2"/>
  <p:tag name="BULLETSTYLE" val="BulletStyle"/>
  <p:tag name="ONEMERRILL" val="2"/>
  <p:tag name="JAZZCOMPLIANT" val="True"/>
  <p:tag name="DEFAULTHEIGHT" val="23.5"/>
  <p:tag name="DEFAULTWIDTH" val="504"/>
  <p:tag name="DEFAULTTOP" val="97"/>
  <p:tag name="DEFAULTLEFT" val="234"/>
  <p:tag name="ISLOCKED" val="False"/>
</p:tagLst>
</file>

<file path=ppt/tags/tag47.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8.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49.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xml><?xml version="1.0" encoding="utf-8"?>
<p:tagLst xmlns:a="http://schemas.openxmlformats.org/drawingml/2006/main" xmlns:r="http://schemas.openxmlformats.org/officeDocument/2006/relationships" xmlns:p="http://schemas.openxmlformats.org/presentationml/2006/main">
  <p:tag name="PITCHBOOKPALETTE" val="3.5"/>
</p:tagLst>
</file>

<file path=ppt/tags/tag50.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5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5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53.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4.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5.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6.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7.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8.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59.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xml><?xml version="1.0" encoding="utf-8"?>
<p:tagLst xmlns:a="http://schemas.openxmlformats.org/drawingml/2006/main" xmlns:r="http://schemas.openxmlformats.org/officeDocument/2006/relationships" xmlns:p="http://schemas.openxmlformats.org/presentationml/2006/main">
  <p:tag name="PITCHBOOKPALETTE" val="3.5"/>
</p:tagLst>
</file>

<file path=ppt/tags/tag60.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1.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62.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 name="ISLOCKED" val="False"/>
</p:tagLst>
</file>

<file path=ppt/tags/tag63.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4.xml><?xml version="1.0" encoding="utf-8"?>
<p:tagLst xmlns:a="http://schemas.openxmlformats.org/drawingml/2006/main" xmlns:r="http://schemas.openxmlformats.org/officeDocument/2006/relationships" xmlns:p="http://schemas.openxmlformats.org/presentationml/2006/main">
  <p:tag name="LEGALDAYONE" val="True"/>
  <p:tag name="PITCHBOOKPALETTE" val="3.5"/>
</p:tagLst>
</file>

<file path=ppt/tags/tag65.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6.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7.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8.xml><?xml version="1.0" encoding="utf-8"?>
<p:tagLst xmlns:a="http://schemas.openxmlformats.org/drawingml/2006/main" xmlns:r="http://schemas.openxmlformats.org/officeDocument/2006/relationships" xmlns:p="http://schemas.openxmlformats.org/presentationml/2006/main">
  <p:tag name="LEGALDAYONE" val="True"/>
  <p:tag name="DEFAULTLEFT" val="p0"/>
  <p:tag name="DEFAULTTOP" val="p0"/>
  <p:tag name="DEFAULTWIDTH" val="p0"/>
  <p:tag name="DEFAULTHEIGHT" val="p0"/>
  <p:tag name="ISLOCKED" val="False"/>
  <p:tag name="PITCHBOOKPALETTE" val="3.5"/>
</p:tagLst>
</file>

<file path=ppt/tags/tag69.xml><?xml version="1.0" encoding="utf-8"?>
<p:tagLst xmlns:a="http://schemas.openxmlformats.org/drawingml/2006/main" xmlns:r="http://schemas.openxmlformats.org/officeDocument/2006/relationships" xmlns:p="http://schemas.openxmlformats.org/presentationml/2006/main">
  <p:tag name="JAZZCOMPLIANT" val="True"/>
  <p:tag name="SLIDEELEMTYPE" val="3"/>
  <p:tag name="PREVENTUNTAGGEDSHAPERESIZE" val="False"/>
</p:tagLst>
</file>

<file path=ppt/tags/tag7.xml><?xml version="1.0" encoding="utf-8"?>
<p:tagLst xmlns:a="http://schemas.openxmlformats.org/drawingml/2006/main" xmlns:r="http://schemas.openxmlformats.org/officeDocument/2006/relationships" xmlns:p="http://schemas.openxmlformats.org/presentationml/2006/main">
  <p:tag name="PITCHBOOKPALETTE" val="3.5"/>
</p:tagLst>
</file>

<file path=ppt/tags/tag8.xml><?xml version="1.0" encoding="utf-8"?>
<p:tagLst xmlns:a="http://schemas.openxmlformats.org/drawingml/2006/main" xmlns:r="http://schemas.openxmlformats.org/officeDocument/2006/relationships" xmlns:p="http://schemas.openxmlformats.org/presentationml/2006/main">
  <p:tag name="PITCHBOOKPALETTE" val="3.5"/>
</p:tagLst>
</file>

<file path=ppt/tags/tag9.xml><?xml version="1.0" encoding="utf-8"?>
<p:tagLst xmlns:a="http://schemas.openxmlformats.org/drawingml/2006/main" xmlns:r="http://schemas.openxmlformats.org/officeDocument/2006/relationships" xmlns:p="http://schemas.openxmlformats.org/presentationml/2006/main">
  <p:tag name="PITCHBOOKPALETTE" val="3.5"/>
</p:tagLst>
</file>

<file path=ppt/theme/theme1.xml><?xml version="1.0" encoding="utf-8"?>
<a:theme xmlns:a="http://schemas.openxmlformats.org/drawingml/2006/main" name="Office Theme">
  <a:themeElements>
    <a:clrScheme name="NAFIN">
      <a:dk1>
        <a:srgbClr val="103E64"/>
      </a:dk1>
      <a:lt1>
        <a:srgbClr val="FFFFFF"/>
      </a:lt1>
      <a:dk2>
        <a:srgbClr val="00718D"/>
      </a:dk2>
      <a:lt2>
        <a:srgbClr val="FFFFFF"/>
      </a:lt2>
      <a:accent1>
        <a:srgbClr val="00718D"/>
      </a:accent1>
      <a:accent2>
        <a:srgbClr val="00A5CC"/>
      </a:accent2>
      <a:accent3>
        <a:srgbClr val="3E9CB9"/>
      </a:accent3>
      <a:accent4>
        <a:srgbClr val="C0CF73"/>
      </a:accent4>
      <a:accent5>
        <a:srgbClr val="FDA61A"/>
      </a:accent5>
      <a:accent6>
        <a:srgbClr val="8B6EA4"/>
      </a:accent6>
      <a:hlink>
        <a:srgbClr val="01499D"/>
      </a:hlink>
      <a:folHlink>
        <a:srgbClr val="68B1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11150</TotalTime>
  <Words>1772</Words>
  <Application>Microsoft Office PowerPoint</Application>
  <PresentationFormat>Carta (216 x 279 mm)</PresentationFormat>
  <Paragraphs>238</Paragraphs>
  <Slides>11</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11</vt:i4>
      </vt:variant>
    </vt:vector>
  </HeadingPairs>
  <TitlesOfParts>
    <vt:vector size="19" baseType="lpstr">
      <vt:lpstr>Arial Unicode MS</vt:lpstr>
      <vt:lpstr>ＭＳ Ｐゴシック</vt:lpstr>
      <vt:lpstr>Arial</vt:lpstr>
      <vt:lpstr>Book Antiqua</vt:lpstr>
      <vt:lpstr>Calibri</vt:lpstr>
      <vt:lpstr>Times New Roman</vt:lpstr>
      <vt:lpstr>Wingdings</vt:lpstr>
      <vt:lpstr>Office Theme</vt:lpstr>
      <vt:lpstr>Levaraging green finance from Green Bond issuance</vt:lpstr>
      <vt:lpstr>Table of Contents</vt:lpstr>
      <vt:lpstr>Key Instrument of Mexico’s Government Economic and Social Policy</vt:lpstr>
      <vt:lpstr>Mexico’s Commitment</vt:lpstr>
      <vt:lpstr>NAFIN’s Sustainability Team </vt:lpstr>
      <vt:lpstr>Renewable Energy Programme</vt:lpstr>
      <vt:lpstr>Renewable Energy Programme Output</vt:lpstr>
      <vt:lpstr>Green Bond Highlights</vt:lpstr>
      <vt:lpstr>USD Green Bond Transaction Details</vt:lpstr>
      <vt:lpstr>MXN Green Bond Transaction Details</vt:lpstr>
      <vt:lpstr>Wind Farm Oaxaca </vt:lpstr>
    </vt:vector>
  </TitlesOfParts>
  <Company>Nacional Financiera S.N.C.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Dirección de Informática</dc:creator>
  <cp:lastModifiedBy>Beatriz Adriana Garcia Galindo</cp:lastModifiedBy>
  <cp:revision>1661</cp:revision>
  <cp:lastPrinted>2015-09-23T23:11:18Z</cp:lastPrinted>
  <dcterms:created xsi:type="dcterms:W3CDTF">2015-09-30T16:36:33Z</dcterms:created>
  <dcterms:modified xsi:type="dcterms:W3CDTF">2017-06-22T18:34:08Z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